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38"/>
  </p:notesMasterIdLst>
  <p:sldIdLst>
    <p:sldId id="257" r:id="rId3"/>
    <p:sldId id="270" r:id="rId4"/>
    <p:sldId id="475" r:id="rId5"/>
    <p:sldId id="298" r:id="rId6"/>
    <p:sldId id="478" r:id="rId7"/>
    <p:sldId id="480" r:id="rId8"/>
    <p:sldId id="479" r:id="rId9"/>
    <p:sldId id="481" r:id="rId10"/>
    <p:sldId id="482" r:id="rId11"/>
    <p:sldId id="483" r:id="rId12"/>
    <p:sldId id="477" r:id="rId13"/>
    <p:sldId id="367" r:id="rId14"/>
    <p:sldId id="369" r:id="rId15"/>
    <p:sldId id="365" r:id="rId16"/>
    <p:sldId id="368" r:id="rId17"/>
    <p:sldId id="371" r:id="rId18"/>
    <p:sldId id="464" r:id="rId19"/>
    <p:sldId id="466" r:id="rId20"/>
    <p:sldId id="467" r:id="rId21"/>
    <p:sldId id="469" r:id="rId22"/>
    <p:sldId id="302" r:id="rId23"/>
    <p:sldId id="470" r:id="rId24"/>
    <p:sldId id="471" r:id="rId25"/>
    <p:sldId id="472" r:id="rId26"/>
    <p:sldId id="468" r:id="rId27"/>
    <p:sldId id="463" r:id="rId28"/>
    <p:sldId id="465" r:id="rId29"/>
    <p:sldId id="366" r:id="rId30"/>
    <p:sldId id="473" r:id="rId31"/>
    <p:sldId id="474" r:id="rId32"/>
    <p:sldId id="461" r:id="rId33"/>
    <p:sldId id="420" r:id="rId34"/>
    <p:sldId id="370" r:id="rId35"/>
    <p:sldId id="372" r:id="rId36"/>
    <p:sldId id="373" r:id="rId37"/>
  </p:sldIdLst>
  <p:sldSz cx="9144000" cy="5715000" type="screen16x10"/>
  <p:notesSz cx="6858000" cy="9144000"/>
  <p:embeddedFontLst>
    <p:embeddedFont>
      <p:font typeface="Average" panose="02000503040000020003" pitchFamily="2" charset="77"/>
      <p:regular r:id="rId39"/>
    </p:embeddedFont>
    <p:embeddedFont>
      <p:font typeface="Bookman Old Style" panose="02050604050505020204" pitchFamily="18" charset="0"/>
      <p:regular r:id="rId40"/>
      <p:bold r:id="rId41"/>
      <p:italic r:id="rId42"/>
      <p:boldItalic r:id="rId43"/>
    </p:embeddedFont>
    <p:embeddedFont>
      <p:font typeface="Calibri" panose="020F050202020403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4F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184057-5195-401B-8056-F1B8609F969E}">
  <a:tblStyle styleId="{30184057-5195-401B-8056-F1B8609F969E}"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95" autoAdjust="0"/>
    <p:restoredTop sz="95304"/>
  </p:normalViewPr>
  <p:slideViewPr>
    <p:cSldViewPr snapToGrid="0">
      <p:cViewPr>
        <p:scale>
          <a:sx n="111" d="100"/>
          <a:sy n="111" d="100"/>
        </p:scale>
        <p:origin x="144" y="224"/>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6ef02467a_0_3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6ef02467a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6ef02467a_0_3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6ef02467a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77e327e4b8_1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77e327e4b8_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827305"/>
            <a:ext cx="8520600" cy="2280667"/>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49028"/>
            <a:ext cx="8520600" cy="880667"/>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endParaRPr lang="en-IN"/>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04/10/21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3494874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04/10/21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1218728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93EE3-0FD7-476F-B006-1246A057C440}" type="datetimeFigureOut">
              <a:rPr lang="en-IN" smtClean="0"/>
              <a:pPr/>
              <a:t>04/10/21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267696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CF93EE3-0FD7-476F-B006-1246A057C440}" type="datetimeFigureOut">
              <a:rPr lang="en-IN" smtClean="0"/>
              <a:pPr/>
              <a:t>04/10/21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2648035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CF93EE3-0FD7-476F-B006-1246A057C440}" type="datetimeFigureOut">
              <a:rPr lang="en-IN" smtClean="0"/>
              <a:pPr/>
              <a:t>04/10/21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49624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CF93EE3-0FD7-476F-B006-1246A057C440}" type="datetimeFigureOut">
              <a:rPr lang="en-IN" smtClean="0"/>
              <a:pPr/>
              <a:t>04/10/21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2440133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93EE3-0FD7-476F-B006-1246A057C440}" type="datetimeFigureOut">
              <a:rPr lang="en-IN" smtClean="0"/>
              <a:pPr/>
              <a:t>04/10/21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3077468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04/10/21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3786260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04/10/21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132627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389834"/>
            <a:ext cx="8520600" cy="935333"/>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04/10/21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1634749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04/10/21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extLst>
      <p:ext uri="{BB962C8B-B14F-4D97-AF65-F5344CB8AC3E}">
        <p14:creationId xmlns:p14="http://schemas.microsoft.com/office/powerpoint/2010/main" val="2925778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94472"/>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80528"/>
            <a:ext cx="3999900" cy="379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80528"/>
            <a:ext cx="3999900" cy="379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94472"/>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617333"/>
            <a:ext cx="2808000" cy="839667"/>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544000"/>
            <a:ext cx="2808000" cy="3532667"/>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500167"/>
            <a:ext cx="6367800" cy="4545333"/>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39"/>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265500" y="1370194"/>
            <a:ext cx="4045200" cy="164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114528"/>
            <a:ext cx="4045200" cy="1372333"/>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804528"/>
            <a:ext cx="3837000" cy="4105667"/>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700639"/>
            <a:ext cx="5998800" cy="672333"/>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229028"/>
            <a:ext cx="8520600" cy="2181667"/>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502472"/>
            <a:ext cx="8520600" cy="1445333"/>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74E1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94472"/>
            <a:ext cx="8520600" cy="636333"/>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80528"/>
            <a:ext cx="8520600" cy="3796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5181352"/>
            <a:ext cx="548700" cy="437333"/>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4CF93EE3-0FD7-476F-B006-1246A057C440}" type="datetimeFigureOut">
              <a:rPr lang="en-IN" smtClean="0"/>
              <a:pPr/>
              <a:t>04/10/21</a:t>
            </a:fld>
            <a:endParaRPr lang="en-IN"/>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93E2446A-5FCF-4BBF-8B7B-4D9F9DE2475B}" type="slidenum">
              <a:rPr lang="en-IN" smtClean="0"/>
              <a:pPr/>
              <a:t>‹#›</a:t>
            </a:fld>
            <a:endParaRPr lang="en-IN"/>
          </a:p>
        </p:txBody>
      </p:sp>
    </p:spTree>
    <p:extLst>
      <p:ext uri="{BB962C8B-B14F-4D97-AF65-F5344CB8AC3E}">
        <p14:creationId xmlns:p14="http://schemas.microsoft.com/office/powerpoint/2010/main" val="41607802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2.tiff"/><Relationship Id="rId7" Type="http://schemas.openxmlformats.org/officeDocument/2006/relationships/image" Target="../media/image25.tiff"/><Relationship Id="rId2" Type="http://schemas.openxmlformats.org/officeDocument/2006/relationships/image" Target="../media/image21.tiff"/><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23.tiff"/></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2.xml"/><Relationship Id="rId5" Type="http://schemas.openxmlformats.org/officeDocument/2006/relationships/image" Target="../media/image30.tiff"/><Relationship Id="rId4" Type="http://schemas.openxmlformats.org/officeDocument/2006/relationships/image" Target="../media/image29.tiff"/></Relationships>
</file>

<file path=ppt/slides/_rels/slide27.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image" Target="../media/image31.tiff"/><Relationship Id="rId1" Type="http://schemas.openxmlformats.org/officeDocument/2006/relationships/slideLayout" Target="../slideLayouts/slideLayout1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3" name="Rectangle 2"/>
          <p:cNvSpPr/>
          <p:nvPr/>
        </p:nvSpPr>
        <p:spPr>
          <a:xfrm>
            <a:off x="2334848" y="2271086"/>
            <a:ext cx="1869423"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4400" b="1" i="0" u="none" strike="noStrike" kern="0" cap="none" spc="0" normalizeH="0" baseline="0" noProof="0" dirty="0">
                <a:ln>
                  <a:noFill/>
                </a:ln>
                <a:solidFill>
                  <a:srgbClr val="FFFFFF"/>
                </a:solidFill>
                <a:effectLst/>
                <a:uLnTx/>
                <a:uFillTx/>
                <a:latin typeface="Average"/>
                <a:ea typeface="Average"/>
                <a:cs typeface="Average"/>
                <a:sym typeface="Average"/>
              </a:rPr>
              <a:t>Botany</a:t>
            </a:r>
            <a:endParaRPr kumimoji="0" lang="en-US" sz="4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EBEC2892-240F-CF48-80AB-ECF28CC5BBA7}"/>
              </a:ext>
            </a:extLst>
          </p:cNvPr>
          <p:cNvSpPr/>
          <p:nvPr/>
        </p:nvSpPr>
        <p:spPr>
          <a:xfrm>
            <a:off x="4495799" y="2383310"/>
            <a:ext cx="347723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1" i="1" u="none" strike="noStrike" kern="0" cap="none" spc="0" normalizeH="0" baseline="0" noProof="0" dirty="0">
                <a:ln>
                  <a:noFill/>
                </a:ln>
                <a:solidFill>
                  <a:srgbClr val="FFFFFF"/>
                </a:solidFill>
                <a:effectLst/>
                <a:uLnTx/>
                <a:uFillTx/>
                <a:latin typeface="Average"/>
                <a:ea typeface="Average"/>
                <a:cs typeface="Average"/>
                <a:sym typeface="Average"/>
              </a:rPr>
              <a:t>(Study of plants)</a:t>
            </a:r>
            <a:endParaRPr kumimoji="0" lang="en-US" sz="3600" b="0" i="1"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 y="-52195"/>
            <a:ext cx="8938591" cy="469168"/>
          </a:xfrm>
        </p:spPr>
        <p:txBody>
          <a:bodyPr>
            <a:normAutofit/>
          </a:bodyPr>
          <a:lstStyle/>
          <a:p>
            <a:r>
              <a:rPr lang="en-IN" sz="2000" b="1" dirty="0"/>
              <a:t>Active Transport </a:t>
            </a:r>
          </a:p>
        </p:txBody>
      </p:sp>
      <p:sp>
        <p:nvSpPr>
          <p:cNvPr id="3" name="Content Placeholder 2"/>
          <p:cNvSpPr>
            <a:spLocks noGrp="1"/>
          </p:cNvSpPr>
          <p:nvPr>
            <p:ph idx="1"/>
          </p:nvPr>
        </p:nvSpPr>
        <p:spPr>
          <a:xfrm>
            <a:off x="99391" y="346362"/>
            <a:ext cx="8938591" cy="5197188"/>
          </a:xfrm>
        </p:spPr>
        <p:txBody>
          <a:bodyPr>
            <a:noAutofit/>
          </a:bodyPr>
          <a:lstStyle/>
          <a:p>
            <a:pPr algn="just">
              <a:buFont typeface="Wingdings" pitchFamily="2" charset="2"/>
              <a:buChar char="ü"/>
            </a:pPr>
            <a:r>
              <a:rPr lang="en-IN" sz="1600" dirty="0"/>
              <a:t>Active transport </a:t>
            </a:r>
            <a:r>
              <a:rPr lang="en-IN" sz="1600" b="1" dirty="0">
                <a:solidFill>
                  <a:srgbClr val="FFFF00"/>
                </a:solidFill>
              </a:rPr>
              <a:t>uses energy </a:t>
            </a:r>
            <a:r>
              <a:rPr lang="en-IN" sz="1600" dirty="0"/>
              <a:t>to transport and </a:t>
            </a:r>
            <a:r>
              <a:rPr lang="en-IN" sz="1600" dirty="0">
                <a:solidFill>
                  <a:srgbClr val="FFFF00"/>
                </a:solidFill>
              </a:rPr>
              <a:t>pump molecules against a concentration gradient. </a:t>
            </a:r>
          </a:p>
          <a:p>
            <a:pPr algn="just">
              <a:buFont typeface="Wingdings" pitchFamily="2" charset="2"/>
              <a:buChar char="ü"/>
            </a:pPr>
            <a:r>
              <a:rPr lang="en-IN" sz="1600" dirty="0"/>
              <a:t>Active transport is carried out by </a:t>
            </a:r>
            <a:r>
              <a:rPr lang="en-IN" sz="1600" b="1" dirty="0">
                <a:solidFill>
                  <a:srgbClr val="FFFF00"/>
                </a:solidFill>
              </a:rPr>
              <a:t>specific membrane-proteins.</a:t>
            </a:r>
            <a:r>
              <a:rPr lang="en-IN" sz="1600" dirty="0"/>
              <a:t> Hence different proteins in the membrane play a major role in both active as well as passive transport. </a:t>
            </a:r>
          </a:p>
          <a:p>
            <a:pPr algn="just">
              <a:buFont typeface="Wingdings" pitchFamily="2" charset="2"/>
              <a:buChar char="ü"/>
            </a:pPr>
            <a:r>
              <a:rPr lang="en-IN" sz="1600" dirty="0"/>
              <a:t>Pumps are proteins that use energy to carry substances across the cell membrane.</a:t>
            </a:r>
          </a:p>
          <a:p>
            <a:pPr algn="just">
              <a:buFont typeface="Wingdings" pitchFamily="2" charset="2"/>
              <a:buChar char="ü"/>
            </a:pPr>
            <a:r>
              <a:rPr lang="en-IN" sz="1600" dirty="0"/>
              <a:t> These pumps can transport substances from a low concentration to a high concentration (‘uphill’ transport). </a:t>
            </a:r>
          </a:p>
          <a:p>
            <a:pPr algn="just">
              <a:buFont typeface="Wingdings" pitchFamily="2" charset="2"/>
              <a:buChar char="ü"/>
            </a:pPr>
            <a:r>
              <a:rPr lang="en-IN" sz="1600" dirty="0"/>
              <a:t>Transport rate reaches a maximum when all the protein transporters are being used or are saturated. </a:t>
            </a:r>
          </a:p>
          <a:p>
            <a:pPr algn="just">
              <a:buFont typeface="Wingdings" pitchFamily="2" charset="2"/>
              <a:buChar char="ü"/>
            </a:pPr>
            <a:r>
              <a:rPr lang="en-IN" sz="1600" dirty="0"/>
              <a:t>The carrier protein is very specific in what it carries across the membrane. </a:t>
            </a:r>
          </a:p>
          <a:p>
            <a:pPr algn="just">
              <a:buFont typeface="Wingdings" pitchFamily="2" charset="2"/>
              <a:buChar char="ü"/>
            </a:pPr>
            <a:r>
              <a:rPr lang="en-IN" sz="1600" dirty="0"/>
              <a:t>These proteins are sensitive to inhibitors that react with protein side chains. </a:t>
            </a:r>
          </a:p>
        </p:txBody>
      </p:sp>
    </p:spTree>
    <p:extLst>
      <p:ext uri="{BB962C8B-B14F-4D97-AF65-F5344CB8AC3E}">
        <p14:creationId xmlns:p14="http://schemas.microsoft.com/office/powerpoint/2010/main" val="11565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19" y="35297"/>
            <a:ext cx="9005457" cy="450125"/>
          </a:xfrm>
        </p:spPr>
        <p:txBody>
          <a:bodyPr>
            <a:normAutofit/>
          </a:bodyPr>
          <a:lstStyle/>
          <a:p>
            <a:r>
              <a:rPr lang="en-IN" sz="2000" b="1" dirty="0"/>
              <a:t>TABLE Comparison of Different Transport mechanism</a:t>
            </a:r>
          </a:p>
        </p:txBody>
      </p:sp>
      <p:graphicFrame>
        <p:nvGraphicFramePr>
          <p:cNvPr id="4" name="Table 4">
            <a:extLst>
              <a:ext uri="{FF2B5EF4-FFF2-40B4-BE49-F238E27FC236}">
                <a16:creationId xmlns:a16="http://schemas.microsoft.com/office/drawing/2014/main" id="{90BC0A14-69CC-5241-97F6-ED771B2B4B50}"/>
              </a:ext>
            </a:extLst>
          </p:cNvPr>
          <p:cNvGraphicFramePr>
            <a:graphicFrameLocks noGrp="1"/>
          </p:cNvGraphicFramePr>
          <p:nvPr>
            <p:extLst>
              <p:ext uri="{D42A27DB-BD31-4B8C-83A1-F6EECF244321}">
                <p14:modId xmlns:p14="http://schemas.microsoft.com/office/powerpoint/2010/main" val="312445040"/>
              </p:ext>
            </p:extLst>
          </p:nvPr>
        </p:nvGraphicFramePr>
        <p:xfrm>
          <a:off x="83124" y="485422"/>
          <a:ext cx="8862093" cy="2881406"/>
        </p:xfrm>
        <a:graphic>
          <a:graphicData uri="http://schemas.openxmlformats.org/drawingml/2006/table">
            <a:tbl>
              <a:tblPr firstRow="1" bandRow="1">
                <a:tableStyleId>{30184057-5195-401B-8056-F1B8609F969E}</a:tableStyleId>
              </a:tblPr>
              <a:tblGrid>
                <a:gridCol w="3501324">
                  <a:extLst>
                    <a:ext uri="{9D8B030D-6E8A-4147-A177-3AD203B41FA5}">
                      <a16:colId xmlns:a16="http://schemas.microsoft.com/office/drawing/2014/main" val="4165169546"/>
                    </a:ext>
                  </a:extLst>
                </a:gridCol>
                <a:gridCol w="1316736">
                  <a:extLst>
                    <a:ext uri="{9D8B030D-6E8A-4147-A177-3AD203B41FA5}">
                      <a16:colId xmlns:a16="http://schemas.microsoft.com/office/drawing/2014/main" val="1988850928"/>
                    </a:ext>
                  </a:extLst>
                </a:gridCol>
                <a:gridCol w="2231136">
                  <a:extLst>
                    <a:ext uri="{9D8B030D-6E8A-4147-A177-3AD203B41FA5}">
                      <a16:colId xmlns:a16="http://schemas.microsoft.com/office/drawing/2014/main" val="2281167402"/>
                    </a:ext>
                  </a:extLst>
                </a:gridCol>
                <a:gridCol w="1812897">
                  <a:extLst>
                    <a:ext uri="{9D8B030D-6E8A-4147-A177-3AD203B41FA5}">
                      <a16:colId xmlns:a16="http://schemas.microsoft.com/office/drawing/2014/main" val="3995951924"/>
                    </a:ext>
                  </a:extLst>
                </a:gridCol>
              </a:tblGrid>
              <a:tr h="2996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Properties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solidFill>
                            <a:schemeClr val="tx1"/>
                          </a:solidFill>
                        </a:rPr>
                        <a:t>Diffusion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dirty="0">
                          <a:solidFill>
                            <a:schemeClr val="tx1"/>
                          </a:solidFill>
                        </a:rPr>
                        <a:t>Facilitated Diffusion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dirty="0">
                          <a:solidFill>
                            <a:schemeClr val="tx1"/>
                          </a:solidFill>
                        </a:rPr>
                        <a:t>Active transport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848872"/>
                  </a:ext>
                </a:extLst>
              </a:tr>
              <a:tr h="5463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Requires special membrane proteins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1521507"/>
                  </a:ext>
                </a:extLst>
              </a:tr>
              <a:tr h="493871">
                <a:tc>
                  <a:txBody>
                    <a:bodyPr/>
                    <a:lstStyle/>
                    <a:p>
                      <a:r>
                        <a:rPr lang="en-IN" sz="1400" b="1" dirty="0">
                          <a:solidFill>
                            <a:schemeClr val="tx1"/>
                          </a:solidFill>
                        </a:rPr>
                        <a:t>Highly selective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3954462"/>
                  </a:ext>
                </a:extLst>
              </a:tr>
              <a:tr h="493871">
                <a:tc>
                  <a:txBody>
                    <a:bodyPr/>
                    <a:lstStyle/>
                    <a:p>
                      <a:r>
                        <a:rPr lang="en-IN" sz="1400" b="1" dirty="0">
                          <a:solidFill>
                            <a:schemeClr val="tx1"/>
                          </a:solidFill>
                        </a:rPr>
                        <a:t>Transport saturates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8113839"/>
                  </a:ext>
                </a:extLst>
              </a:tr>
              <a:tr h="493871">
                <a:tc>
                  <a:txBody>
                    <a:bodyPr/>
                    <a:lstStyle/>
                    <a:p>
                      <a:r>
                        <a:rPr lang="en-IN" sz="1400" b="1" dirty="0">
                          <a:solidFill>
                            <a:schemeClr val="tx1"/>
                          </a:solidFill>
                        </a:rPr>
                        <a:t>Uphill transport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3176643"/>
                  </a:ext>
                </a:extLst>
              </a:tr>
              <a:tr h="493871">
                <a:tc>
                  <a:txBody>
                    <a:bodyPr/>
                    <a:lstStyle/>
                    <a:p>
                      <a:r>
                        <a:rPr lang="en-IN" sz="1400" b="1" dirty="0">
                          <a:solidFill>
                            <a:schemeClr val="tx1"/>
                          </a:solidFill>
                        </a:rPr>
                        <a:t>Requires ATP energy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2428625"/>
                  </a:ext>
                </a:extLst>
              </a:tr>
            </a:tbl>
          </a:graphicData>
        </a:graphic>
      </p:graphicFrame>
      <p:sp>
        <p:nvSpPr>
          <p:cNvPr id="3" name="Rectangle 2">
            <a:extLst>
              <a:ext uri="{FF2B5EF4-FFF2-40B4-BE49-F238E27FC236}">
                <a16:creationId xmlns:a16="http://schemas.microsoft.com/office/drawing/2014/main" id="{9C6669A6-6848-FF4C-B1BF-B0BAE8C76587}"/>
              </a:ext>
            </a:extLst>
          </p:cNvPr>
          <p:cNvSpPr/>
          <p:nvPr/>
        </p:nvSpPr>
        <p:spPr>
          <a:xfrm>
            <a:off x="-64757" y="3816953"/>
            <a:ext cx="9157853" cy="738664"/>
          </a:xfrm>
          <a:prstGeom prst="rect">
            <a:avLst/>
          </a:prstGeom>
        </p:spPr>
        <p:txBody>
          <a:bodyPr wrap="square">
            <a:spAutoFit/>
          </a:bodyPr>
          <a:lstStyle/>
          <a:p>
            <a:pPr algn="just"/>
            <a:r>
              <a:rPr lang="en-US" dirty="0">
                <a:solidFill>
                  <a:schemeClr val="tx1"/>
                </a:solidFill>
              </a:rPr>
              <a:t>Proteins in the membrane are responsible for facilitated diffusion and active transport and hence show common </a:t>
            </a:r>
            <a:r>
              <a:rPr lang="en-US" dirty="0" err="1">
                <a:solidFill>
                  <a:schemeClr val="tx1"/>
                </a:solidFill>
              </a:rPr>
              <a:t>characterstics</a:t>
            </a:r>
            <a:r>
              <a:rPr lang="en-US" dirty="0">
                <a:solidFill>
                  <a:schemeClr val="tx1"/>
                </a:solidFill>
              </a:rPr>
              <a:t> of being highly selective; they are liable to saturate, respond to inhibitors and are under hormonal regulation. But diffusion whether facilitated or not – take place only along a gradient and do not use energy. </a:t>
            </a:r>
          </a:p>
        </p:txBody>
      </p:sp>
    </p:spTree>
    <p:extLst>
      <p:ext uri="{BB962C8B-B14F-4D97-AF65-F5344CB8AC3E}">
        <p14:creationId xmlns:p14="http://schemas.microsoft.com/office/powerpoint/2010/main" val="3733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183"/>
          <p:cNvSpPr/>
          <p:nvPr/>
        </p:nvSpPr>
        <p:spPr>
          <a:xfrm>
            <a:off x="1547664" y="535243"/>
            <a:ext cx="3960440" cy="461665"/>
          </a:xfrm>
          <a:prstGeom prst="rect">
            <a:avLst/>
          </a:prstGeom>
        </p:spPr>
        <p:txBody>
          <a:bodyPr wrap="square">
            <a:spAutoFit/>
          </a:bodyPr>
          <a:lstStyle/>
          <a:p>
            <a:pPr>
              <a:buClrTx/>
              <a:defRPr/>
            </a:pPr>
            <a:r>
              <a:rPr lang="en-IN" sz="2400" b="1" kern="1200" dirty="0">
                <a:solidFill>
                  <a:prstClr val="white"/>
                </a:solidFill>
                <a:latin typeface="Calibri"/>
                <a:ea typeface="+mn-ea"/>
                <a:cs typeface="+mn-cs"/>
              </a:rPr>
              <a:t>Mitosis/</a:t>
            </a:r>
            <a:r>
              <a:rPr lang="en-IN" sz="2400" b="1" kern="1200" dirty="0" err="1">
                <a:solidFill>
                  <a:prstClr val="white"/>
                </a:solidFill>
                <a:latin typeface="Calibri"/>
                <a:ea typeface="+mn-ea"/>
                <a:cs typeface="+mn-cs"/>
              </a:rPr>
              <a:t>Equational</a:t>
            </a:r>
            <a:r>
              <a:rPr lang="en-IN" sz="2400" b="1" kern="1200" dirty="0">
                <a:solidFill>
                  <a:prstClr val="white"/>
                </a:solidFill>
                <a:latin typeface="Calibri"/>
                <a:ea typeface="+mn-ea"/>
                <a:cs typeface="+mn-cs"/>
              </a:rPr>
              <a:t> division</a:t>
            </a:r>
            <a:endParaRPr lang="en-US" sz="2400" b="1" kern="1200" dirty="0">
              <a:solidFill>
                <a:prstClr val="white"/>
              </a:solidFill>
              <a:latin typeface="Calibri"/>
              <a:ea typeface="+mn-ea"/>
              <a:cs typeface="+mn-cs"/>
            </a:endParaRPr>
          </a:p>
        </p:txBody>
      </p:sp>
      <p:grpSp>
        <p:nvGrpSpPr>
          <p:cNvPr id="205" name="Group 204"/>
          <p:cNvGrpSpPr/>
          <p:nvPr/>
        </p:nvGrpSpPr>
        <p:grpSpPr>
          <a:xfrm>
            <a:off x="2771800" y="1577615"/>
            <a:ext cx="2220328" cy="594066"/>
            <a:chOff x="1475656" y="1124744"/>
            <a:chExt cx="2220328" cy="792088"/>
          </a:xfrm>
        </p:grpSpPr>
        <p:grpSp>
          <p:nvGrpSpPr>
            <p:cNvPr id="24" name="Group 23"/>
            <p:cNvGrpSpPr/>
            <p:nvPr/>
          </p:nvGrpSpPr>
          <p:grpSpPr>
            <a:xfrm>
              <a:off x="1475656" y="1124744"/>
              <a:ext cx="1152128" cy="792088"/>
              <a:chOff x="863588" y="1664804"/>
              <a:chExt cx="1584176" cy="1224136"/>
            </a:xfrm>
          </p:grpSpPr>
          <p:grpSp>
            <p:nvGrpSpPr>
              <p:cNvPr id="7" name="Group 6"/>
              <p:cNvGrpSpPr/>
              <p:nvPr/>
            </p:nvGrpSpPr>
            <p:grpSpPr>
              <a:xfrm rot="5400000">
                <a:off x="1043608" y="1484784"/>
                <a:ext cx="1224136" cy="1584176"/>
                <a:chOff x="1259632" y="1484784"/>
                <a:chExt cx="2304256" cy="3240360"/>
              </a:xfrm>
            </p:grpSpPr>
            <p:sp>
              <p:nvSpPr>
                <p:cNvPr id="5" name="Rounded Rectangle 4"/>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6" name="Oval 5"/>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4" name="Group 13"/>
              <p:cNvGrpSpPr/>
              <p:nvPr/>
            </p:nvGrpSpPr>
            <p:grpSpPr>
              <a:xfrm>
                <a:off x="1475656" y="2204865"/>
                <a:ext cx="144016" cy="144016"/>
                <a:chOff x="3273444" y="1909959"/>
                <a:chExt cx="616814" cy="890649"/>
              </a:xfrm>
            </p:grpSpPr>
            <p:sp>
              <p:nvSpPr>
                <p:cNvPr id="12" name="Freeform 11"/>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3" name="Freeform 12"/>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5" name="Group 14"/>
              <p:cNvGrpSpPr/>
              <p:nvPr/>
            </p:nvGrpSpPr>
            <p:grpSpPr>
              <a:xfrm>
                <a:off x="1691680" y="2348880"/>
                <a:ext cx="144016" cy="144016"/>
                <a:chOff x="3273444" y="1909960"/>
                <a:chExt cx="616814" cy="890649"/>
              </a:xfrm>
            </p:grpSpPr>
            <p:sp>
              <p:nvSpPr>
                <p:cNvPr id="16" name="Freeform 15"/>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7" name="Freeform 16"/>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8" name="Group 17"/>
              <p:cNvGrpSpPr/>
              <p:nvPr/>
            </p:nvGrpSpPr>
            <p:grpSpPr>
              <a:xfrm>
                <a:off x="1547664" y="2060848"/>
                <a:ext cx="144016" cy="144016"/>
                <a:chOff x="3273434" y="1464634"/>
                <a:chExt cx="616812" cy="890650"/>
              </a:xfrm>
            </p:grpSpPr>
            <p:sp>
              <p:nvSpPr>
                <p:cNvPr id="19" name="Freeform 18"/>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20" name="Freeform 19"/>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1" name="Group 20"/>
              <p:cNvGrpSpPr/>
              <p:nvPr/>
            </p:nvGrpSpPr>
            <p:grpSpPr>
              <a:xfrm>
                <a:off x="1763688" y="2204864"/>
                <a:ext cx="144016" cy="144016"/>
                <a:chOff x="3273434" y="1909961"/>
                <a:chExt cx="616812" cy="890650"/>
              </a:xfrm>
            </p:grpSpPr>
            <p:sp>
              <p:nvSpPr>
                <p:cNvPr id="22" name="Freeform 21"/>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23" name="Freeform 22"/>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sp>
          <p:nvSpPr>
            <p:cNvPr id="186" name="Rectangle 185"/>
            <p:cNvSpPr/>
            <p:nvPr/>
          </p:nvSpPr>
          <p:spPr>
            <a:xfrm>
              <a:off x="2707380" y="1188041"/>
              <a:ext cx="988604" cy="697626"/>
            </a:xfrm>
            <a:prstGeom prst="rect">
              <a:avLst/>
            </a:prstGeom>
          </p:spPr>
          <p:txBody>
            <a:bodyPr wrap="none">
              <a:spAutoFit/>
            </a:bodyPr>
            <a:lstStyle/>
            <a:p>
              <a:pPr>
                <a:buClrTx/>
                <a:defRPr/>
              </a:pPr>
              <a:r>
                <a:rPr lang="en-IN" b="1" kern="1200" dirty="0">
                  <a:solidFill>
                    <a:prstClr val="white"/>
                  </a:solidFill>
                  <a:latin typeface="Calibri"/>
                  <a:ea typeface="+mn-ea"/>
                  <a:cs typeface="+mn-cs"/>
                </a:rPr>
                <a:t>Parent Cell</a:t>
              </a:r>
            </a:p>
            <a:p>
              <a:pPr algn="ctr">
                <a:buClrTx/>
                <a:defRPr/>
              </a:pPr>
              <a:r>
                <a:rPr lang="en-IN" b="1" kern="1200" dirty="0">
                  <a:solidFill>
                    <a:prstClr val="white"/>
                  </a:solidFill>
                  <a:latin typeface="Calibri"/>
                  <a:ea typeface="+mn-ea"/>
                  <a:cs typeface="+mn-cs"/>
                </a:rPr>
                <a:t>(2n)</a:t>
              </a:r>
              <a:endParaRPr lang="en-US" b="1" kern="1200" dirty="0">
                <a:solidFill>
                  <a:prstClr val="white"/>
                </a:solidFill>
                <a:latin typeface="Calibri"/>
                <a:ea typeface="+mn-ea"/>
                <a:cs typeface="+mn-cs"/>
              </a:endParaRPr>
            </a:p>
          </p:txBody>
        </p:sp>
      </p:grpSp>
      <p:grpSp>
        <p:nvGrpSpPr>
          <p:cNvPr id="208" name="Group 207"/>
          <p:cNvGrpSpPr/>
          <p:nvPr/>
        </p:nvGrpSpPr>
        <p:grpSpPr>
          <a:xfrm>
            <a:off x="1979712" y="2171682"/>
            <a:ext cx="2880320" cy="2907615"/>
            <a:chOff x="683568" y="1916832"/>
            <a:chExt cx="2880320" cy="3876819"/>
          </a:xfrm>
        </p:grpSpPr>
        <p:grpSp>
          <p:nvGrpSpPr>
            <p:cNvPr id="25" name="Group 24"/>
            <p:cNvGrpSpPr/>
            <p:nvPr/>
          </p:nvGrpSpPr>
          <p:grpSpPr>
            <a:xfrm>
              <a:off x="683568" y="4005064"/>
              <a:ext cx="936104" cy="720080"/>
              <a:chOff x="863588" y="1664804"/>
              <a:chExt cx="1584176" cy="1224136"/>
            </a:xfrm>
          </p:grpSpPr>
          <p:grpSp>
            <p:nvGrpSpPr>
              <p:cNvPr id="26" name="Group 25"/>
              <p:cNvGrpSpPr/>
              <p:nvPr/>
            </p:nvGrpSpPr>
            <p:grpSpPr>
              <a:xfrm rot="5400000">
                <a:off x="1043608" y="1484784"/>
                <a:ext cx="1224136" cy="1584176"/>
                <a:chOff x="1259632" y="1484784"/>
                <a:chExt cx="2304256" cy="3240360"/>
              </a:xfrm>
            </p:grpSpPr>
            <p:sp>
              <p:nvSpPr>
                <p:cNvPr id="39" name="Rounded Rectangle 38"/>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40" name="Oval 39"/>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7" name="Group 26"/>
              <p:cNvGrpSpPr/>
              <p:nvPr/>
            </p:nvGrpSpPr>
            <p:grpSpPr>
              <a:xfrm>
                <a:off x="1475656" y="2204865"/>
                <a:ext cx="144016" cy="144016"/>
                <a:chOff x="3273444" y="1909959"/>
                <a:chExt cx="616814" cy="890649"/>
              </a:xfrm>
            </p:grpSpPr>
            <p:sp>
              <p:nvSpPr>
                <p:cNvPr id="37" name="Freeform 36"/>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38" name="Freeform 37"/>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8" name="Group 27"/>
              <p:cNvGrpSpPr/>
              <p:nvPr/>
            </p:nvGrpSpPr>
            <p:grpSpPr>
              <a:xfrm>
                <a:off x="1691680" y="2348880"/>
                <a:ext cx="144016" cy="144016"/>
                <a:chOff x="3273444" y="1909960"/>
                <a:chExt cx="616814" cy="890649"/>
              </a:xfrm>
            </p:grpSpPr>
            <p:sp>
              <p:nvSpPr>
                <p:cNvPr id="35" name="Freeform 34"/>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36" name="Freeform 35"/>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9" name="Group 28"/>
              <p:cNvGrpSpPr/>
              <p:nvPr/>
            </p:nvGrpSpPr>
            <p:grpSpPr>
              <a:xfrm>
                <a:off x="1547664" y="2060848"/>
                <a:ext cx="144016" cy="144016"/>
                <a:chOff x="3273434" y="1464634"/>
                <a:chExt cx="616812" cy="890650"/>
              </a:xfrm>
            </p:grpSpPr>
            <p:sp>
              <p:nvSpPr>
                <p:cNvPr id="33" name="Freeform 3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34" name="Freeform 3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30" name="Group 29"/>
              <p:cNvGrpSpPr/>
              <p:nvPr/>
            </p:nvGrpSpPr>
            <p:grpSpPr>
              <a:xfrm>
                <a:off x="1763688" y="2204864"/>
                <a:ext cx="144016" cy="144016"/>
                <a:chOff x="3273434" y="1909961"/>
                <a:chExt cx="616812" cy="890650"/>
              </a:xfrm>
            </p:grpSpPr>
            <p:sp>
              <p:nvSpPr>
                <p:cNvPr id="31" name="Freeform 30"/>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32" name="Freeform 31"/>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41" name="Group 40"/>
            <p:cNvGrpSpPr/>
            <p:nvPr/>
          </p:nvGrpSpPr>
          <p:grpSpPr>
            <a:xfrm>
              <a:off x="2627784" y="4005064"/>
              <a:ext cx="936104" cy="720080"/>
              <a:chOff x="863588" y="1664804"/>
              <a:chExt cx="1584176" cy="1224136"/>
            </a:xfrm>
          </p:grpSpPr>
          <p:grpSp>
            <p:nvGrpSpPr>
              <p:cNvPr id="42" name="Group 41"/>
              <p:cNvGrpSpPr/>
              <p:nvPr/>
            </p:nvGrpSpPr>
            <p:grpSpPr>
              <a:xfrm rot="5400000">
                <a:off x="1043608" y="1484784"/>
                <a:ext cx="1224136" cy="1584176"/>
                <a:chOff x="1259632" y="1484784"/>
                <a:chExt cx="2304256" cy="3240360"/>
              </a:xfrm>
            </p:grpSpPr>
            <p:sp>
              <p:nvSpPr>
                <p:cNvPr id="55" name="Rounded Rectangle 54"/>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56" name="Oval 55"/>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43" name="Group 42"/>
              <p:cNvGrpSpPr/>
              <p:nvPr/>
            </p:nvGrpSpPr>
            <p:grpSpPr>
              <a:xfrm>
                <a:off x="1475656" y="2204865"/>
                <a:ext cx="144016" cy="144016"/>
                <a:chOff x="3273444" y="1909959"/>
                <a:chExt cx="616814" cy="890649"/>
              </a:xfrm>
            </p:grpSpPr>
            <p:sp>
              <p:nvSpPr>
                <p:cNvPr id="53" name="Freeform 52"/>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54" name="Freeform 53"/>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44" name="Group 43"/>
              <p:cNvGrpSpPr/>
              <p:nvPr/>
            </p:nvGrpSpPr>
            <p:grpSpPr>
              <a:xfrm>
                <a:off x="1691680" y="2348880"/>
                <a:ext cx="144016" cy="144016"/>
                <a:chOff x="3273444" y="1909960"/>
                <a:chExt cx="616814" cy="890649"/>
              </a:xfrm>
            </p:grpSpPr>
            <p:sp>
              <p:nvSpPr>
                <p:cNvPr id="51" name="Freeform 50"/>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52" name="Freeform 51"/>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45" name="Group 44"/>
              <p:cNvGrpSpPr/>
              <p:nvPr/>
            </p:nvGrpSpPr>
            <p:grpSpPr>
              <a:xfrm>
                <a:off x="1547664" y="2060848"/>
                <a:ext cx="144016" cy="144016"/>
                <a:chOff x="3273434" y="1464634"/>
                <a:chExt cx="616812" cy="890650"/>
              </a:xfrm>
            </p:grpSpPr>
            <p:sp>
              <p:nvSpPr>
                <p:cNvPr id="49" name="Freeform 48"/>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50" name="Freeform 49"/>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46" name="Group 45"/>
              <p:cNvGrpSpPr/>
              <p:nvPr/>
            </p:nvGrpSpPr>
            <p:grpSpPr>
              <a:xfrm>
                <a:off x="1763688" y="2204864"/>
                <a:ext cx="144016" cy="144016"/>
                <a:chOff x="3273434" y="1909961"/>
                <a:chExt cx="616812" cy="890650"/>
              </a:xfrm>
            </p:grpSpPr>
            <p:sp>
              <p:nvSpPr>
                <p:cNvPr id="47" name="Freeform 46"/>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48" name="Freeform 47"/>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154" name="Group 153"/>
            <p:cNvGrpSpPr/>
            <p:nvPr/>
          </p:nvGrpSpPr>
          <p:grpSpPr>
            <a:xfrm>
              <a:off x="1187624" y="1916832"/>
              <a:ext cx="1872208" cy="2016224"/>
              <a:chOff x="827584" y="1844824"/>
              <a:chExt cx="1872208" cy="2016224"/>
            </a:xfrm>
          </p:grpSpPr>
          <p:cxnSp>
            <p:nvCxnSpPr>
              <p:cNvPr id="152" name="Straight Arrow Connector 151"/>
              <p:cNvCxnSpPr/>
              <p:nvPr/>
            </p:nvCxnSpPr>
            <p:spPr>
              <a:xfrm flipH="1">
                <a:off x="827584" y="1872566"/>
                <a:ext cx="864096" cy="19442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1691680" y="1844824"/>
                <a:ext cx="1008112" cy="20162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8" name="Rectangle 187"/>
            <p:cNvSpPr/>
            <p:nvPr/>
          </p:nvSpPr>
          <p:spPr>
            <a:xfrm>
              <a:off x="2843808" y="4797152"/>
              <a:ext cx="372218" cy="410369"/>
            </a:xfrm>
            <a:prstGeom prst="rect">
              <a:avLst/>
            </a:prstGeom>
          </p:spPr>
          <p:txBody>
            <a:bodyPr wrap="none">
              <a:spAutoFit/>
            </a:bodyPr>
            <a:lstStyle/>
            <a:p>
              <a:pPr>
                <a:buClrTx/>
                <a:defRPr/>
              </a:pPr>
              <a:r>
                <a:rPr lang="en-IN" b="1" kern="1200" dirty="0">
                  <a:solidFill>
                    <a:prstClr val="white"/>
                  </a:solidFill>
                  <a:latin typeface="Calibri"/>
                  <a:ea typeface="+mn-ea"/>
                  <a:cs typeface="+mn-cs"/>
                </a:rPr>
                <a:t>2n</a:t>
              </a:r>
              <a:endParaRPr lang="en-US" b="1" kern="1200" dirty="0">
                <a:solidFill>
                  <a:prstClr val="white"/>
                </a:solidFill>
                <a:latin typeface="Calibri"/>
                <a:ea typeface="+mn-ea"/>
                <a:cs typeface="+mn-cs"/>
              </a:endParaRPr>
            </a:p>
          </p:txBody>
        </p:sp>
        <p:sp>
          <p:nvSpPr>
            <p:cNvPr id="189" name="Rectangle 188"/>
            <p:cNvSpPr/>
            <p:nvPr/>
          </p:nvSpPr>
          <p:spPr>
            <a:xfrm>
              <a:off x="827584" y="4805065"/>
              <a:ext cx="372218" cy="410369"/>
            </a:xfrm>
            <a:prstGeom prst="rect">
              <a:avLst/>
            </a:prstGeom>
          </p:spPr>
          <p:txBody>
            <a:bodyPr wrap="none">
              <a:spAutoFit/>
            </a:bodyPr>
            <a:lstStyle/>
            <a:p>
              <a:pPr>
                <a:buClrTx/>
                <a:defRPr/>
              </a:pPr>
              <a:r>
                <a:rPr lang="en-IN" b="1" kern="1200" dirty="0">
                  <a:solidFill>
                    <a:prstClr val="white"/>
                  </a:solidFill>
                  <a:latin typeface="Calibri"/>
                  <a:ea typeface="+mn-ea"/>
                  <a:cs typeface="+mn-cs"/>
                </a:rPr>
                <a:t>2n</a:t>
              </a:r>
              <a:endParaRPr lang="en-US" b="1" kern="1200" dirty="0">
                <a:solidFill>
                  <a:prstClr val="white"/>
                </a:solidFill>
                <a:latin typeface="Calibri"/>
                <a:ea typeface="+mn-ea"/>
                <a:cs typeface="+mn-cs"/>
              </a:endParaRPr>
            </a:p>
          </p:txBody>
        </p:sp>
        <p:sp>
          <p:nvSpPr>
            <p:cNvPr id="197" name="Rectangle 196"/>
            <p:cNvSpPr/>
            <p:nvPr/>
          </p:nvSpPr>
          <p:spPr>
            <a:xfrm>
              <a:off x="1475656" y="5301208"/>
              <a:ext cx="1566326" cy="492443"/>
            </a:xfrm>
            <a:prstGeom prst="rect">
              <a:avLst/>
            </a:prstGeom>
          </p:spPr>
          <p:txBody>
            <a:bodyPr wrap="none">
              <a:spAutoFit/>
            </a:bodyPr>
            <a:lstStyle/>
            <a:p>
              <a:pPr>
                <a:buClrTx/>
                <a:defRPr/>
              </a:pPr>
              <a:r>
                <a:rPr lang="en-IN" sz="1800" b="1" kern="1200" dirty="0">
                  <a:solidFill>
                    <a:prstClr val="white"/>
                  </a:solidFill>
                  <a:latin typeface="Calibri"/>
                  <a:ea typeface="+mn-ea"/>
                  <a:cs typeface="+mn-cs"/>
                </a:rPr>
                <a:t>Daughter Cells</a:t>
              </a:r>
              <a:endParaRPr lang="en-US" sz="1800" b="1" kern="1200" dirty="0">
                <a:solidFill>
                  <a:prstClr val="white"/>
                </a:solidFill>
                <a:latin typeface="Calibri"/>
                <a:ea typeface="+mn-ea"/>
                <a:cs typeface="+mn-cs"/>
              </a:endParaRPr>
            </a:p>
          </p:txBody>
        </p:sp>
      </p:grpSp>
    </p:spTree>
    <p:extLst>
      <p:ext uri="{BB962C8B-B14F-4D97-AF65-F5344CB8AC3E}">
        <p14:creationId xmlns:p14="http://schemas.microsoft.com/office/powerpoint/2010/main" val="155335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p:cTn id="7" dur="500" fill="hold"/>
                                        <p:tgtEl>
                                          <p:spTgt spid="205"/>
                                        </p:tgtEl>
                                        <p:attrNameLst>
                                          <p:attrName>ppt_w</p:attrName>
                                        </p:attrNameLst>
                                      </p:cBhvr>
                                      <p:tavLst>
                                        <p:tav tm="0">
                                          <p:val>
                                            <p:fltVal val="0"/>
                                          </p:val>
                                        </p:tav>
                                        <p:tav tm="100000">
                                          <p:val>
                                            <p:strVal val="#ppt_w"/>
                                          </p:val>
                                        </p:tav>
                                      </p:tavLst>
                                    </p:anim>
                                    <p:anim calcmode="lin" valueType="num">
                                      <p:cBhvr>
                                        <p:cTn id="8" dur="500" fill="hold"/>
                                        <p:tgtEl>
                                          <p:spTgt spid="20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08"/>
                                        </p:tgtEl>
                                        <p:attrNameLst>
                                          <p:attrName>style.visibility</p:attrName>
                                        </p:attrNameLst>
                                      </p:cBhvr>
                                      <p:to>
                                        <p:strVal val="visible"/>
                                      </p:to>
                                    </p:set>
                                    <p:anim calcmode="lin" valueType="num">
                                      <p:cBhvr>
                                        <p:cTn id="13" dur="500" fill="hold"/>
                                        <p:tgtEl>
                                          <p:spTgt spid="208"/>
                                        </p:tgtEl>
                                        <p:attrNameLst>
                                          <p:attrName>ppt_w</p:attrName>
                                        </p:attrNameLst>
                                      </p:cBhvr>
                                      <p:tavLst>
                                        <p:tav tm="0">
                                          <p:val>
                                            <p:fltVal val="0"/>
                                          </p:val>
                                        </p:tav>
                                        <p:tav tm="100000">
                                          <p:val>
                                            <p:strVal val="#ppt_w"/>
                                          </p:val>
                                        </p:tav>
                                      </p:tavLst>
                                    </p:anim>
                                    <p:anim calcmode="lin" valueType="num">
                                      <p:cBhvr>
                                        <p:cTn id="14" dur="500" fill="hold"/>
                                        <p:tgtEl>
                                          <p:spTgt spid="20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a:xfrm>
            <a:off x="1115619" y="535242"/>
            <a:ext cx="4032447" cy="338554"/>
          </a:xfrm>
          <a:prstGeom prst="rect">
            <a:avLst/>
          </a:prstGeom>
        </p:spPr>
        <p:txBody>
          <a:bodyPr wrap="square">
            <a:spAutoFit/>
          </a:bodyPr>
          <a:lstStyle/>
          <a:p>
            <a:pPr>
              <a:buClrTx/>
              <a:defRPr/>
            </a:pPr>
            <a:r>
              <a:rPr lang="en-IN" sz="1600" b="1" kern="1200" dirty="0">
                <a:solidFill>
                  <a:prstClr val="white"/>
                </a:solidFill>
                <a:latin typeface="Calibri"/>
                <a:ea typeface="+mn-ea"/>
                <a:cs typeface="+mn-cs"/>
              </a:rPr>
              <a:t>Meiosis/</a:t>
            </a:r>
            <a:r>
              <a:rPr lang="en-IN" sz="1600" b="1" kern="1200" dirty="0" err="1">
                <a:solidFill>
                  <a:prstClr val="white"/>
                </a:solidFill>
                <a:latin typeface="Calibri"/>
                <a:ea typeface="+mn-ea"/>
                <a:cs typeface="+mn-cs"/>
              </a:rPr>
              <a:t>Reductional</a:t>
            </a:r>
            <a:r>
              <a:rPr lang="en-IN" sz="1600" b="1" kern="1200" dirty="0">
                <a:solidFill>
                  <a:prstClr val="white"/>
                </a:solidFill>
                <a:latin typeface="Calibri"/>
                <a:ea typeface="+mn-ea"/>
                <a:cs typeface="+mn-cs"/>
              </a:rPr>
              <a:t> division</a:t>
            </a:r>
            <a:endParaRPr lang="en-US" sz="1600" b="1" kern="1200" dirty="0">
              <a:solidFill>
                <a:prstClr val="white"/>
              </a:solidFill>
              <a:latin typeface="Calibri"/>
              <a:ea typeface="+mn-ea"/>
              <a:cs typeface="+mn-cs"/>
            </a:endParaRPr>
          </a:p>
        </p:txBody>
      </p:sp>
      <p:grpSp>
        <p:nvGrpSpPr>
          <p:cNvPr id="11" name="Group 205"/>
          <p:cNvGrpSpPr/>
          <p:nvPr/>
        </p:nvGrpSpPr>
        <p:grpSpPr>
          <a:xfrm>
            <a:off x="2339753" y="1075302"/>
            <a:ext cx="2090857" cy="664669"/>
            <a:chOff x="6117418" y="1052739"/>
            <a:chExt cx="2090857" cy="886226"/>
          </a:xfrm>
        </p:grpSpPr>
        <p:grpSp>
          <p:nvGrpSpPr>
            <p:cNvPr id="14" name="Group 157"/>
            <p:cNvGrpSpPr/>
            <p:nvPr/>
          </p:nvGrpSpPr>
          <p:grpSpPr>
            <a:xfrm>
              <a:off x="6117418" y="1146877"/>
              <a:ext cx="1152128" cy="792088"/>
              <a:chOff x="863588" y="1664804"/>
              <a:chExt cx="1584176" cy="1224136"/>
            </a:xfrm>
          </p:grpSpPr>
          <p:grpSp>
            <p:nvGrpSpPr>
              <p:cNvPr id="15" name="Group 57"/>
              <p:cNvGrpSpPr/>
              <p:nvPr/>
            </p:nvGrpSpPr>
            <p:grpSpPr>
              <a:xfrm rot="5400000">
                <a:off x="1043608" y="1484784"/>
                <a:ext cx="1224136" cy="1584176"/>
                <a:chOff x="1259632" y="1484784"/>
                <a:chExt cx="2304256" cy="3240360"/>
              </a:xfrm>
            </p:grpSpPr>
            <p:sp>
              <p:nvSpPr>
                <p:cNvPr id="172" name="Rounded Rectangle 171"/>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73" name="Oval 172"/>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8" name="Group 58"/>
              <p:cNvGrpSpPr/>
              <p:nvPr/>
            </p:nvGrpSpPr>
            <p:grpSpPr>
              <a:xfrm>
                <a:off x="1475656" y="2204865"/>
                <a:ext cx="144016" cy="144016"/>
                <a:chOff x="3273444" y="1909959"/>
                <a:chExt cx="616814" cy="890649"/>
              </a:xfrm>
            </p:grpSpPr>
            <p:sp>
              <p:nvSpPr>
                <p:cNvPr id="170" name="Freeform 169"/>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71" name="Freeform 170"/>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1" name="Group 59"/>
              <p:cNvGrpSpPr/>
              <p:nvPr/>
            </p:nvGrpSpPr>
            <p:grpSpPr>
              <a:xfrm>
                <a:off x="1691680" y="2348880"/>
                <a:ext cx="144016" cy="144016"/>
                <a:chOff x="3273444" y="1909960"/>
                <a:chExt cx="616814" cy="890649"/>
              </a:xfrm>
            </p:grpSpPr>
            <p:sp>
              <p:nvSpPr>
                <p:cNvPr id="168" name="Freeform 167"/>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69" name="Freeform 168"/>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4" name="Group 60"/>
              <p:cNvGrpSpPr/>
              <p:nvPr/>
            </p:nvGrpSpPr>
            <p:grpSpPr>
              <a:xfrm>
                <a:off x="1547664" y="2060848"/>
                <a:ext cx="144016" cy="144016"/>
                <a:chOff x="3273434" y="1464634"/>
                <a:chExt cx="616812" cy="890650"/>
              </a:xfrm>
            </p:grpSpPr>
            <p:sp>
              <p:nvSpPr>
                <p:cNvPr id="166" name="Freeform 165"/>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67" name="Freeform 166"/>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5" name="Group 61"/>
              <p:cNvGrpSpPr/>
              <p:nvPr/>
            </p:nvGrpSpPr>
            <p:grpSpPr>
              <a:xfrm>
                <a:off x="1763688" y="2204864"/>
                <a:ext cx="144016" cy="144016"/>
                <a:chOff x="3273434" y="1909961"/>
                <a:chExt cx="616812" cy="890650"/>
              </a:xfrm>
            </p:grpSpPr>
            <p:sp>
              <p:nvSpPr>
                <p:cNvPr id="164" name="Freeform 163"/>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65" name="Freeform 164"/>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sp>
          <p:nvSpPr>
            <p:cNvPr id="187" name="Rectangle 186"/>
            <p:cNvSpPr/>
            <p:nvPr/>
          </p:nvSpPr>
          <p:spPr>
            <a:xfrm>
              <a:off x="7219671" y="1052739"/>
              <a:ext cx="988604" cy="697627"/>
            </a:xfrm>
            <a:prstGeom prst="rect">
              <a:avLst/>
            </a:prstGeom>
          </p:spPr>
          <p:txBody>
            <a:bodyPr wrap="none">
              <a:spAutoFit/>
            </a:bodyPr>
            <a:lstStyle/>
            <a:p>
              <a:pPr>
                <a:buClrTx/>
                <a:defRPr/>
              </a:pPr>
              <a:r>
                <a:rPr lang="en-IN" b="1" kern="1200" dirty="0">
                  <a:solidFill>
                    <a:prstClr val="white"/>
                  </a:solidFill>
                  <a:latin typeface="Calibri"/>
                  <a:ea typeface="+mn-ea"/>
                  <a:cs typeface="+mn-cs"/>
                </a:rPr>
                <a:t>Parent Cell</a:t>
              </a:r>
            </a:p>
            <a:p>
              <a:pPr algn="ctr">
                <a:buClrTx/>
                <a:defRPr/>
              </a:pPr>
              <a:r>
                <a:rPr lang="en-IN" b="1" kern="1200" dirty="0">
                  <a:solidFill>
                    <a:prstClr val="white"/>
                  </a:solidFill>
                  <a:latin typeface="Calibri"/>
                  <a:ea typeface="+mn-ea"/>
                  <a:cs typeface="+mn-cs"/>
                </a:rPr>
                <a:t>(2n)</a:t>
              </a:r>
              <a:endParaRPr lang="en-US" b="1" kern="1200" dirty="0">
                <a:solidFill>
                  <a:prstClr val="white"/>
                </a:solidFill>
                <a:latin typeface="Calibri"/>
                <a:ea typeface="+mn-ea"/>
                <a:cs typeface="+mn-cs"/>
              </a:endParaRPr>
            </a:p>
          </p:txBody>
        </p:sp>
      </p:grpSp>
      <p:grpSp>
        <p:nvGrpSpPr>
          <p:cNvPr id="60" name="Group 206"/>
          <p:cNvGrpSpPr/>
          <p:nvPr/>
        </p:nvGrpSpPr>
        <p:grpSpPr>
          <a:xfrm>
            <a:off x="1403648" y="1723376"/>
            <a:ext cx="3466674" cy="1944215"/>
            <a:chOff x="5148064" y="1916832"/>
            <a:chExt cx="3466674" cy="2592288"/>
          </a:xfrm>
        </p:grpSpPr>
        <p:grpSp>
          <p:nvGrpSpPr>
            <p:cNvPr id="61" name="Group 72"/>
            <p:cNvGrpSpPr/>
            <p:nvPr/>
          </p:nvGrpSpPr>
          <p:grpSpPr>
            <a:xfrm>
              <a:off x="5148064" y="4005064"/>
              <a:ext cx="792088" cy="504056"/>
              <a:chOff x="863588" y="1664804"/>
              <a:chExt cx="1584176" cy="1224136"/>
            </a:xfrm>
          </p:grpSpPr>
          <p:grpSp>
            <p:nvGrpSpPr>
              <p:cNvPr id="62" name="Group 73"/>
              <p:cNvGrpSpPr/>
              <p:nvPr/>
            </p:nvGrpSpPr>
            <p:grpSpPr>
              <a:xfrm rot="5400000">
                <a:off x="1043608" y="1484784"/>
                <a:ext cx="1224136" cy="1584176"/>
                <a:chOff x="1259632" y="1484784"/>
                <a:chExt cx="2304256" cy="3240360"/>
              </a:xfrm>
            </p:grpSpPr>
            <p:sp>
              <p:nvSpPr>
                <p:cNvPr id="87" name="Rounded Rectangle 8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8" name="Oval 8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63" name="Group 75"/>
              <p:cNvGrpSpPr/>
              <p:nvPr/>
            </p:nvGrpSpPr>
            <p:grpSpPr>
              <a:xfrm>
                <a:off x="1572590" y="2303303"/>
                <a:ext cx="144015" cy="144015"/>
                <a:chOff x="2763375" y="1628079"/>
                <a:chExt cx="616807" cy="890646"/>
              </a:xfrm>
            </p:grpSpPr>
            <p:sp>
              <p:nvSpPr>
                <p:cNvPr id="83" name="Freeform 82"/>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4" name="Freeform 83"/>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64" name="Group 76"/>
              <p:cNvGrpSpPr/>
              <p:nvPr/>
            </p:nvGrpSpPr>
            <p:grpSpPr>
              <a:xfrm>
                <a:off x="1547664" y="2060848"/>
                <a:ext cx="144016" cy="144016"/>
                <a:chOff x="3273434" y="1464634"/>
                <a:chExt cx="616812" cy="890650"/>
              </a:xfrm>
            </p:grpSpPr>
            <p:sp>
              <p:nvSpPr>
                <p:cNvPr id="81" name="Freeform 80"/>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2" name="Freeform 81"/>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65" name="Group 88"/>
            <p:cNvGrpSpPr/>
            <p:nvPr/>
          </p:nvGrpSpPr>
          <p:grpSpPr>
            <a:xfrm>
              <a:off x="7524328" y="4005064"/>
              <a:ext cx="792088" cy="504056"/>
              <a:chOff x="863588" y="1664804"/>
              <a:chExt cx="1584176" cy="1224136"/>
            </a:xfrm>
          </p:grpSpPr>
          <p:grpSp>
            <p:nvGrpSpPr>
              <p:cNvPr id="66" name="Group 89"/>
              <p:cNvGrpSpPr/>
              <p:nvPr/>
            </p:nvGrpSpPr>
            <p:grpSpPr>
              <a:xfrm rot="5400000">
                <a:off x="1043608" y="1484784"/>
                <a:ext cx="1224136" cy="1584176"/>
                <a:chOff x="1259632" y="1484784"/>
                <a:chExt cx="2304256" cy="3240360"/>
              </a:xfrm>
            </p:grpSpPr>
            <p:sp>
              <p:nvSpPr>
                <p:cNvPr id="97" name="Rounded Rectangle 9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98" name="Oval 9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67" name="Group 90"/>
              <p:cNvGrpSpPr/>
              <p:nvPr/>
            </p:nvGrpSpPr>
            <p:grpSpPr>
              <a:xfrm>
                <a:off x="1572590" y="2303303"/>
                <a:ext cx="144015" cy="144015"/>
                <a:chOff x="2763375" y="1628079"/>
                <a:chExt cx="616807" cy="890646"/>
              </a:xfrm>
            </p:grpSpPr>
            <p:sp>
              <p:nvSpPr>
                <p:cNvPr id="95" name="Freeform 9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96" name="Freeform 9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68" name="Group 91"/>
              <p:cNvGrpSpPr/>
              <p:nvPr/>
            </p:nvGrpSpPr>
            <p:grpSpPr>
              <a:xfrm>
                <a:off x="1547664" y="2060848"/>
                <a:ext cx="144016" cy="144016"/>
                <a:chOff x="3273434" y="1464634"/>
                <a:chExt cx="616812" cy="890650"/>
              </a:xfrm>
            </p:grpSpPr>
            <p:sp>
              <p:nvSpPr>
                <p:cNvPr id="93" name="Freeform 9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94" name="Freeform 9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69" name="Group 154"/>
            <p:cNvGrpSpPr/>
            <p:nvPr/>
          </p:nvGrpSpPr>
          <p:grpSpPr>
            <a:xfrm>
              <a:off x="5580112" y="1916832"/>
              <a:ext cx="2232248" cy="1944216"/>
              <a:chOff x="611560" y="1844824"/>
              <a:chExt cx="2232248" cy="1944216"/>
            </a:xfrm>
          </p:grpSpPr>
          <p:cxnSp>
            <p:nvCxnSpPr>
              <p:cNvPr id="156" name="Straight Arrow Connector 155"/>
              <p:cNvCxnSpPr/>
              <p:nvPr/>
            </p:nvCxnSpPr>
            <p:spPr>
              <a:xfrm flipH="1">
                <a:off x="611560" y="1844824"/>
                <a:ext cx="1080120" cy="19442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1691680" y="1844824"/>
                <a:ext cx="1152128" cy="19442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90" name="Rectangle 189"/>
            <p:cNvSpPr/>
            <p:nvPr/>
          </p:nvSpPr>
          <p:spPr>
            <a:xfrm>
              <a:off x="6468463" y="2756924"/>
              <a:ext cx="429926" cy="410370"/>
            </a:xfrm>
            <a:prstGeom prst="rect">
              <a:avLst/>
            </a:prstGeom>
          </p:spPr>
          <p:txBody>
            <a:bodyPr wrap="none">
              <a:spAutoFit/>
            </a:bodyPr>
            <a:lstStyle/>
            <a:p>
              <a:pPr>
                <a:buClrTx/>
                <a:defRPr/>
              </a:pPr>
              <a:r>
                <a:rPr lang="en-IN" b="1" kern="1200" dirty="0">
                  <a:solidFill>
                    <a:prstClr val="white"/>
                  </a:solidFill>
                  <a:latin typeface="Calibri"/>
                  <a:ea typeface="+mn-ea"/>
                  <a:cs typeface="+mn-cs"/>
                </a:rPr>
                <a:t>M I</a:t>
              </a:r>
              <a:endParaRPr lang="en-US" b="1" kern="1200" dirty="0">
                <a:solidFill>
                  <a:prstClr val="white"/>
                </a:solidFill>
                <a:latin typeface="Calibri"/>
                <a:ea typeface="+mn-ea"/>
                <a:cs typeface="+mn-cs"/>
              </a:endParaRPr>
            </a:p>
          </p:txBody>
        </p:sp>
        <p:sp>
          <p:nvSpPr>
            <p:cNvPr id="199" name="Rectangle 198"/>
            <p:cNvSpPr/>
            <p:nvPr/>
          </p:nvSpPr>
          <p:spPr>
            <a:xfrm>
              <a:off x="8333892" y="3924346"/>
              <a:ext cx="280846" cy="410370"/>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sp>
          <p:nvSpPr>
            <p:cNvPr id="200" name="Rectangle 199"/>
            <p:cNvSpPr/>
            <p:nvPr/>
          </p:nvSpPr>
          <p:spPr>
            <a:xfrm>
              <a:off x="6001865" y="3933057"/>
              <a:ext cx="280846" cy="410370"/>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grpSp>
      <p:grpSp>
        <p:nvGrpSpPr>
          <p:cNvPr id="70" name="Group 208"/>
          <p:cNvGrpSpPr/>
          <p:nvPr/>
        </p:nvGrpSpPr>
        <p:grpSpPr>
          <a:xfrm>
            <a:off x="899592" y="3696659"/>
            <a:ext cx="4392488" cy="1556851"/>
            <a:chOff x="4644008" y="4547878"/>
            <a:chExt cx="4392488" cy="2075801"/>
          </a:xfrm>
        </p:grpSpPr>
        <p:grpSp>
          <p:nvGrpSpPr>
            <p:cNvPr id="71" name="Group 98"/>
            <p:cNvGrpSpPr/>
            <p:nvPr/>
          </p:nvGrpSpPr>
          <p:grpSpPr>
            <a:xfrm>
              <a:off x="4644008" y="5589240"/>
              <a:ext cx="720080" cy="504056"/>
              <a:chOff x="863588" y="1664804"/>
              <a:chExt cx="1584176" cy="1224136"/>
            </a:xfrm>
          </p:grpSpPr>
          <p:grpSp>
            <p:nvGrpSpPr>
              <p:cNvPr id="72" name="Group 99"/>
              <p:cNvGrpSpPr/>
              <p:nvPr/>
            </p:nvGrpSpPr>
            <p:grpSpPr>
              <a:xfrm rot="5400000">
                <a:off x="1043608" y="1484784"/>
                <a:ext cx="1224136" cy="1584176"/>
                <a:chOff x="1259632" y="1484784"/>
                <a:chExt cx="2304256" cy="3240360"/>
              </a:xfrm>
            </p:grpSpPr>
            <p:sp>
              <p:nvSpPr>
                <p:cNvPr id="107" name="Rounded Rectangle 10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08" name="Oval 10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3" name="Group 100"/>
              <p:cNvGrpSpPr/>
              <p:nvPr/>
            </p:nvGrpSpPr>
            <p:grpSpPr>
              <a:xfrm>
                <a:off x="1572590" y="2303303"/>
                <a:ext cx="144015" cy="144015"/>
                <a:chOff x="2763375" y="1628079"/>
                <a:chExt cx="616807" cy="890646"/>
              </a:xfrm>
            </p:grpSpPr>
            <p:sp>
              <p:nvSpPr>
                <p:cNvPr id="105" name="Freeform 10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06" name="Freeform 10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4" name="Group 101"/>
              <p:cNvGrpSpPr/>
              <p:nvPr/>
            </p:nvGrpSpPr>
            <p:grpSpPr>
              <a:xfrm>
                <a:off x="1547664" y="2060848"/>
                <a:ext cx="144016" cy="144016"/>
                <a:chOff x="3273434" y="1464634"/>
                <a:chExt cx="616812" cy="890650"/>
              </a:xfrm>
            </p:grpSpPr>
            <p:sp>
              <p:nvSpPr>
                <p:cNvPr id="103" name="Freeform 10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04" name="Freeform 10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75" name="Group 118"/>
            <p:cNvGrpSpPr/>
            <p:nvPr/>
          </p:nvGrpSpPr>
          <p:grpSpPr>
            <a:xfrm>
              <a:off x="5796136" y="5589240"/>
              <a:ext cx="720080" cy="504056"/>
              <a:chOff x="863588" y="1664804"/>
              <a:chExt cx="1584176" cy="1224136"/>
            </a:xfrm>
          </p:grpSpPr>
          <p:grpSp>
            <p:nvGrpSpPr>
              <p:cNvPr id="76" name="Group 119"/>
              <p:cNvGrpSpPr/>
              <p:nvPr/>
            </p:nvGrpSpPr>
            <p:grpSpPr>
              <a:xfrm rot="5400000">
                <a:off x="1043608" y="1484784"/>
                <a:ext cx="1224136" cy="1584176"/>
                <a:chOff x="1259632" y="1484784"/>
                <a:chExt cx="2304256" cy="3240360"/>
              </a:xfrm>
            </p:grpSpPr>
            <p:sp>
              <p:nvSpPr>
                <p:cNvPr id="127" name="Rounded Rectangle 12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28" name="Oval 12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7" name="Group 120"/>
              <p:cNvGrpSpPr/>
              <p:nvPr/>
            </p:nvGrpSpPr>
            <p:grpSpPr>
              <a:xfrm>
                <a:off x="1572590" y="2303303"/>
                <a:ext cx="144015" cy="144015"/>
                <a:chOff x="2763375" y="1628079"/>
                <a:chExt cx="616807" cy="890646"/>
              </a:xfrm>
            </p:grpSpPr>
            <p:sp>
              <p:nvSpPr>
                <p:cNvPr id="125" name="Freeform 12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26" name="Freeform 12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8" name="Group 121"/>
              <p:cNvGrpSpPr/>
              <p:nvPr/>
            </p:nvGrpSpPr>
            <p:grpSpPr>
              <a:xfrm>
                <a:off x="1547664" y="2060848"/>
                <a:ext cx="144016" cy="144016"/>
                <a:chOff x="3273434" y="1464634"/>
                <a:chExt cx="616812" cy="890650"/>
              </a:xfrm>
            </p:grpSpPr>
            <p:sp>
              <p:nvSpPr>
                <p:cNvPr id="123" name="Freeform 12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24" name="Freeform 12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79" name="Group 128"/>
            <p:cNvGrpSpPr/>
            <p:nvPr/>
          </p:nvGrpSpPr>
          <p:grpSpPr>
            <a:xfrm>
              <a:off x="7092280" y="5589240"/>
              <a:ext cx="720080" cy="504056"/>
              <a:chOff x="863588" y="1664804"/>
              <a:chExt cx="1584176" cy="1224136"/>
            </a:xfrm>
          </p:grpSpPr>
          <p:grpSp>
            <p:nvGrpSpPr>
              <p:cNvPr id="80" name="Group 129"/>
              <p:cNvGrpSpPr/>
              <p:nvPr/>
            </p:nvGrpSpPr>
            <p:grpSpPr>
              <a:xfrm rot="5400000">
                <a:off x="1043608" y="1484784"/>
                <a:ext cx="1224136" cy="1584176"/>
                <a:chOff x="1259632" y="1484784"/>
                <a:chExt cx="2304256" cy="3240360"/>
              </a:xfrm>
            </p:grpSpPr>
            <p:sp>
              <p:nvSpPr>
                <p:cNvPr id="137" name="Rounded Rectangle 13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38" name="Oval 13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85" name="Group 130"/>
              <p:cNvGrpSpPr/>
              <p:nvPr/>
            </p:nvGrpSpPr>
            <p:grpSpPr>
              <a:xfrm>
                <a:off x="1572590" y="2303303"/>
                <a:ext cx="144015" cy="144015"/>
                <a:chOff x="2763375" y="1628079"/>
                <a:chExt cx="616807" cy="890646"/>
              </a:xfrm>
            </p:grpSpPr>
            <p:sp>
              <p:nvSpPr>
                <p:cNvPr id="135" name="Freeform 13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36" name="Freeform 13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86" name="Group 131"/>
              <p:cNvGrpSpPr/>
              <p:nvPr/>
            </p:nvGrpSpPr>
            <p:grpSpPr>
              <a:xfrm>
                <a:off x="1547664" y="2060848"/>
                <a:ext cx="144016" cy="144016"/>
                <a:chOff x="3273434" y="1464634"/>
                <a:chExt cx="616812" cy="890650"/>
              </a:xfrm>
            </p:grpSpPr>
            <p:sp>
              <p:nvSpPr>
                <p:cNvPr id="133" name="Freeform 13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34" name="Freeform 13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89" name="Group 138"/>
            <p:cNvGrpSpPr/>
            <p:nvPr/>
          </p:nvGrpSpPr>
          <p:grpSpPr>
            <a:xfrm>
              <a:off x="8316416" y="5589240"/>
              <a:ext cx="720080" cy="504056"/>
              <a:chOff x="863588" y="1664804"/>
              <a:chExt cx="1584176" cy="1224136"/>
            </a:xfrm>
          </p:grpSpPr>
          <p:grpSp>
            <p:nvGrpSpPr>
              <p:cNvPr id="90" name="Group 139"/>
              <p:cNvGrpSpPr/>
              <p:nvPr/>
            </p:nvGrpSpPr>
            <p:grpSpPr>
              <a:xfrm rot="5400000">
                <a:off x="1043608" y="1484784"/>
                <a:ext cx="1224136" cy="1584176"/>
                <a:chOff x="1259632" y="1484784"/>
                <a:chExt cx="2304256" cy="3240360"/>
              </a:xfrm>
            </p:grpSpPr>
            <p:sp>
              <p:nvSpPr>
                <p:cNvPr id="147" name="Rounded Rectangle 14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48" name="Oval 14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91" name="Group 140"/>
              <p:cNvGrpSpPr/>
              <p:nvPr/>
            </p:nvGrpSpPr>
            <p:grpSpPr>
              <a:xfrm>
                <a:off x="1572590" y="2303303"/>
                <a:ext cx="144015" cy="144015"/>
                <a:chOff x="2763375" y="1628079"/>
                <a:chExt cx="616807" cy="890646"/>
              </a:xfrm>
            </p:grpSpPr>
            <p:sp>
              <p:nvSpPr>
                <p:cNvPr id="145" name="Freeform 14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46" name="Freeform 14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92" name="Group 141"/>
              <p:cNvGrpSpPr/>
              <p:nvPr/>
            </p:nvGrpSpPr>
            <p:grpSpPr>
              <a:xfrm>
                <a:off x="1547664" y="2060848"/>
                <a:ext cx="144016" cy="144016"/>
                <a:chOff x="3273434" y="1464634"/>
                <a:chExt cx="616812" cy="890650"/>
              </a:xfrm>
            </p:grpSpPr>
            <p:sp>
              <p:nvSpPr>
                <p:cNvPr id="143" name="Freeform 14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44" name="Freeform 14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99" name="Group 173"/>
            <p:cNvGrpSpPr/>
            <p:nvPr/>
          </p:nvGrpSpPr>
          <p:grpSpPr>
            <a:xfrm>
              <a:off x="5004048" y="4547878"/>
              <a:ext cx="1152128" cy="936104"/>
              <a:chOff x="1122017" y="1844824"/>
              <a:chExt cx="1433759" cy="2085994"/>
            </a:xfrm>
          </p:grpSpPr>
          <p:cxnSp>
            <p:nvCxnSpPr>
              <p:cNvPr id="175" name="Straight Arrow Connector 174"/>
              <p:cNvCxnSpPr/>
              <p:nvPr/>
            </p:nvCxnSpPr>
            <p:spPr>
              <a:xfrm flipH="1">
                <a:off x="1122017" y="1844824"/>
                <a:ext cx="569664" cy="19996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a:off x="1691680" y="1844824"/>
                <a:ext cx="864096" cy="20859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0" name="Group 178"/>
            <p:cNvGrpSpPr/>
            <p:nvPr/>
          </p:nvGrpSpPr>
          <p:grpSpPr>
            <a:xfrm>
              <a:off x="7380312" y="4581128"/>
              <a:ext cx="1224136" cy="936104"/>
              <a:chOff x="942797" y="1844824"/>
              <a:chExt cx="1612979" cy="2085994"/>
            </a:xfrm>
          </p:grpSpPr>
          <p:cxnSp>
            <p:nvCxnSpPr>
              <p:cNvPr id="180" name="Straight Arrow Connector 179"/>
              <p:cNvCxnSpPr/>
              <p:nvPr/>
            </p:nvCxnSpPr>
            <p:spPr>
              <a:xfrm flipH="1">
                <a:off x="942797" y="1844824"/>
                <a:ext cx="748883" cy="20859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1691680" y="1844824"/>
                <a:ext cx="864096" cy="20859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92" name="Rectangle 191"/>
            <p:cNvSpPr/>
            <p:nvPr/>
          </p:nvSpPr>
          <p:spPr>
            <a:xfrm>
              <a:off x="6156176" y="4725146"/>
              <a:ext cx="1152128" cy="410369"/>
            </a:xfrm>
            <a:prstGeom prst="rect">
              <a:avLst/>
            </a:prstGeom>
          </p:spPr>
          <p:txBody>
            <a:bodyPr wrap="square">
              <a:spAutoFit/>
            </a:bodyPr>
            <a:lstStyle/>
            <a:p>
              <a:pPr>
                <a:buClrTx/>
                <a:defRPr/>
              </a:pPr>
              <a:r>
                <a:rPr lang="en-IN" b="1" kern="1200" dirty="0">
                  <a:solidFill>
                    <a:prstClr val="white"/>
                  </a:solidFill>
                  <a:latin typeface="Calibri"/>
                  <a:ea typeface="+mn-ea"/>
                  <a:cs typeface="+mn-cs"/>
                </a:rPr>
                <a:t>M II</a:t>
              </a:r>
              <a:endParaRPr lang="en-US" b="1" kern="1200" dirty="0">
                <a:solidFill>
                  <a:prstClr val="white"/>
                </a:solidFill>
                <a:latin typeface="Calibri"/>
                <a:ea typeface="+mn-ea"/>
                <a:cs typeface="+mn-cs"/>
              </a:endParaRPr>
            </a:p>
          </p:txBody>
        </p:sp>
        <p:sp>
          <p:nvSpPr>
            <p:cNvPr id="198" name="Rectangle 197"/>
            <p:cNvSpPr/>
            <p:nvPr/>
          </p:nvSpPr>
          <p:spPr>
            <a:xfrm>
              <a:off x="6261482" y="6213310"/>
              <a:ext cx="1262846" cy="410369"/>
            </a:xfrm>
            <a:prstGeom prst="rect">
              <a:avLst/>
            </a:prstGeom>
          </p:spPr>
          <p:txBody>
            <a:bodyPr wrap="none">
              <a:spAutoFit/>
            </a:bodyPr>
            <a:lstStyle/>
            <a:p>
              <a:pPr>
                <a:buClrTx/>
                <a:defRPr/>
              </a:pPr>
              <a:r>
                <a:rPr lang="en-IN" b="1" kern="1200" dirty="0">
                  <a:solidFill>
                    <a:prstClr val="white"/>
                  </a:solidFill>
                  <a:latin typeface="Calibri"/>
                  <a:ea typeface="+mn-ea"/>
                  <a:cs typeface="+mn-cs"/>
                </a:rPr>
                <a:t>Daughter Cells</a:t>
              </a:r>
              <a:endParaRPr lang="en-US" b="1" kern="1200" dirty="0">
                <a:solidFill>
                  <a:prstClr val="white"/>
                </a:solidFill>
                <a:latin typeface="Calibri"/>
                <a:ea typeface="+mn-ea"/>
                <a:cs typeface="+mn-cs"/>
              </a:endParaRPr>
            </a:p>
          </p:txBody>
        </p:sp>
        <p:sp>
          <p:nvSpPr>
            <p:cNvPr id="201" name="Rectangle 200"/>
            <p:cNvSpPr/>
            <p:nvPr/>
          </p:nvSpPr>
          <p:spPr>
            <a:xfrm>
              <a:off x="8549916" y="5940571"/>
              <a:ext cx="280846" cy="410369"/>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sp>
          <p:nvSpPr>
            <p:cNvPr id="202" name="Rectangle 201"/>
            <p:cNvSpPr/>
            <p:nvPr/>
          </p:nvSpPr>
          <p:spPr>
            <a:xfrm>
              <a:off x="7325780" y="5962703"/>
              <a:ext cx="280846" cy="410369"/>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sp>
          <p:nvSpPr>
            <p:cNvPr id="203" name="Rectangle 202"/>
            <p:cNvSpPr/>
            <p:nvPr/>
          </p:nvSpPr>
          <p:spPr>
            <a:xfrm>
              <a:off x="6073873" y="5957195"/>
              <a:ext cx="280846" cy="410369"/>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sp>
          <p:nvSpPr>
            <p:cNvPr id="204" name="Rectangle 203"/>
            <p:cNvSpPr/>
            <p:nvPr/>
          </p:nvSpPr>
          <p:spPr>
            <a:xfrm>
              <a:off x="4849737" y="5979329"/>
              <a:ext cx="280846" cy="410369"/>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grpSp>
    </p:spTree>
    <p:extLst>
      <p:ext uri="{BB962C8B-B14F-4D97-AF65-F5344CB8AC3E}">
        <p14:creationId xmlns:p14="http://schemas.microsoft.com/office/powerpoint/2010/main" val="262643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p:cTn id="13" dur="500" fill="hold"/>
                                        <p:tgtEl>
                                          <p:spTgt spid="60"/>
                                        </p:tgtEl>
                                        <p:attrNameLst>
                                          <p:attrName>ppt_w</p:attrName>
                                        </p:attrNameLst>
                                      </p:cBhvr>
                                      <p:tavLst>
                                        <p:tav tm="0">
                                          <p:val>
                                            <p:fltVal val="0"/>
                                          </p:val>
                                        </p:tav>
                                        <p:tav tm="100000">
                                          <p:val>
                                            <p:strVal val="#ppt_w"/>
                                          </p:val>
                                        </p:tav>
                                      </p:tavLst>
                                    </p:anim>
                                    <p:anim calcmode="lin" valueType="num">
                                      <p:cBhvr>
                                        <p:cTn id="14" dur="500" fill="hold"/>
                                        <p:tgtEl>
                                          <p:spTgt spid="6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p:cNvSpPr/>
          <p:nvPr/>
        </p:nvSpPr>
        <p:spPr>
          <a:xfrm>
            <a:off x="868948" y="1930564"/>
            <a:ext cx="3172968" cy="316835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53" name="Pie 52"/>
          <p:cNvSpPr/>
          <p:nvPr/>
        </p:nvSpPr>
        <p:spPr>
          <a:xfrm>
            <a:off x="889730" y="1930564"/>
            <a:ext cx="3168352" cy="3168352"/>
          </a:xfrm>
          <a:prstGeom prst="pie">
            <a:avLst>
              <a:gd name="adj1" fmla="val 7094465"/>
              <a:gd name="adj2" fmla="val 1036322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sym typeface="Arial"/>
            </a:endParaRPr>
          </a:p>
        </p:txBody>
      </p:sp>
      <p:grpSp>
        <p:nvGrpSpPr>
          <p:cNvPr id="66" name="Group 65"/>
          <p:cNvGrpSpPr/>
          <p:nvPr/>
        </p:nvGrpSpPr>
        <p:grpSpPr>
          <a:xfrm>
            <a:off x="1067506" y="2146588"/>
            <a:ext cx="2750732" cy="2743200"/>
            <a:chOff x="450078" y="1635646"/>
            <a:chExt cx="2750732" cy="2743200"/>
          </a:xfrm>
        </p:grpSpPr>
        <p:sp>
          <p:nvSpPr>
            <p:cNvPr id="10" name="Oval 9"/>
            <p:cNvSpPr/>
            <p:nvPr/>
          </p:nvSpPr>
          <p:spPr>
            <a:xfrm>
              <a:off x="457610" y="1635646"/>
              <a:ext cx="2743200" cy="274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51" name="Rectangle 50"/>
            <p:cNvSpPr/>
            <p:nvPr/>
          </p:nvSpPr>
          <p:spPr>
            <a:xfrm>
              <a:off x="450078" y="2796250"/>
              <a:ext cx="9069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Arial"/>
                  <a:sym typeface="Arial"/>
                </a:rPr>
                <a:t>Cytokinesis</a:t>
              </a:r>
              <a:endParaRPr kumimoji="0" lang="en-US" sz="1200" b="0" i="0" u="none" strike="noStrike" kern="1200" cap="none" spc="0" normalizeH="0" baseline="-25000" noProof="0" dirty="0">
                <a:ln>
                  <a:noFill/>
                </a:ln>
                <a:solidFill>
                  <a:prstClr val="black"/>
                </a:solidFill>
                <a:effectLst/>
                <a:uLnTx/>
                <a:uFillTx/>
                <a:latin typeface="Calibri"/>
                <a:ea typeface="+mn-ea"/>
                <a:cs typeface="Arial"/>
                <a:sym typeface="Arial"/>
              </a:endParaRPr>
            </a:p>
          </p:txBody>
        </p:sp>
      </p:grpSp>
      <p:sp>
        <p:nvSpPr>
          <p:cNvPr id="2" name="Title 1"/>
          <p:cNvSpPr>
            <a:spLocks noGrp="1"/>
          </p:cNvSpPr>
          <p:nvPr>
            <p:ph type="title"/>
          </p:nvPr>
        </p:nvSpPr>
        <p:spPr>
          <a:xfrm>
            <a:off x="108279" y="72705"/>
            <a:ext cx="8990940" cy="576064"/>
          </a:xfrm>
        </p:spPr>
        <p:txBody>
          <a:bodyPr>
            <a:noAutofit/>
          </a:bodyPr>
          <a:lstStyle/>
          <a:p>
            <a:pPr defTabSz="1333500">
              <a:lnSpc>
                <a:spcPct val="90000"/>
              </a:lnSpc>
              <a:spcAft>
                <a:spcPct val="35000"/>
              </a:spcAft>
            </a:pPr>
            <a:r>
              <a:rPr lang="en-US" sz="2400" b="1" dirty="0"/>
              <a:t>Cell Cycle</a:t>
            </a:r>
            <a:endParaRPr lang="en-US" sz="1200" b="1" dirty="0"/>
          </a:p>
        </p:txBody>
      </p:sp>
      <p:sp>
        <p:nvSpPr>
          <p:cNvPr id="25" name="Rectangle 24"/>
          <p:cNvSpPr/>
          <p:nvPr/>
        </p:nvSpPr>
        <p:spPr>
          <a:xfrm>
            <a:off x="118623" y="504753"/>
            <a:ext cx="886896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Arial"/>
                <a:sym typeface="Arial"/>
              </a:rPr>
              <a:t>The sequence of events by which a </a:t>
            </a:r>
            <a:r>
              <a:rPr kumimoji="0" lang="en-US" sz="1400" b="1" i="0" u="none" strike="noStrike" kern="1200" cap="none" spc="0" normalizeH="0" baseline="0" noProof="0" dirty="0">
                <a:ln>
                  <a:noFill/>
                </a:ln>
                <a:solidFill>
                  <a:srgbClr val="FFFF00"/>
                </a:solidFill>
                <a:effectLst/>
                <a:uLnTx/>
                <a:uFillTx/>
                <a:latin typeface="Calibri"/>
                <a:ea typeface="+mn-ea"/>
                <a:cs typeface="Arial"/>
                <a:sym typeface="Arial"/>
              </a:rPr>
              <a:t>cell duplicates its genome</a:t>
            </a:r>
            <a:r>
              <a:rPr kumimoji="0" lang="en-US" sz="1400" b="1" i="0" u="none" strike="noStrike" kern="1200" cap="none" spc="0" normalizeH="0" baseline="0" noProof="0" dirty="0">
                <a:ln>
                  <a:noFill/>
                </a:ln>
                <a:solidFill>
                  <a:prstClr val="white"/>
                </a:solidFill>
                <a:effectLst/>
                <a:uLnTx/>
                <a:uFillTx/>
                <a:latin typeface="Calibri"/>
                <a:ea typeface="+mn-ea"/>
                <a:cs typeface="Arial"/>
                <a:sym typeface="Arial"/>
              </a:rPr>
              <a:t>, </a:t>
            </a:r>
            <a:r>
              <a:rPr kumimoji="0" lang="en-US" sz="1400" b="1" i="0" u="none" strike="noStrike" kern="1200" cap="none" spc="0" normalizeH="0" baseline="0" noProof="0" dirty="0">
                <a:ln>
                  <a:noFill/>
                </a:ln>
                <a:solidFill>
                  <a:srgbClr val="FFFF00"/>
                </a:solidFill>
                <a:effectLst/>
                <a:uLnTx/>
                <a:uFillTx/>
                <a:latin typeface="Calibri"/>
                <a:ea typeface="+mn-ea"/>
                <a:cs typeface="Arial"/>
                <a:sym typeface="Arial"/>
              </a:rPr>
              <a:t>synthesises the other constituents of the cell </a:t>
            </a:r>
            <a:r>
              <a:rPr kumimoji="0" lang="en-US" sz="1400" b="1" i="0" u="none" strike="noStrike" kern="1200" cap="none" spc="0" normalizeH="0" baseline="0" noProof="0" dirty="0">
                <a:ln>
                  <a:noFill/>
                </a:ln>
                <a:solidFill>
                  <a:prstClr val="white"/>
                </a:solidFill>
                <a:effectLst/>
                <a:uLnTx/>
                <a:uFillTx/>
                <a:latin typeface="Calibri"/>
                <a:ea typeface="+mn-ea"/>
                <a:cs typeface="Arial"/>
                <a:sym typeface="Arial"/>
              </a:rPr>
              <a:t>and eventually </a:t>
            </a:r>
            <a:r>
              <a:rPr kumimoji="0" lang="en-US" sz="1400" b="1" i="0" u="none" strike="noStrike" kern="1200" cap="none" spc="0" normalizeH="0" baseline="0" noProof="0" dirty="0">
                <a:ln>
                  <a:noFill/>
                </a:ln>
                <a:solidFill>
                  <a:srgbClr val="FFFF00"/>
                </a:solidFill>
                <a:effectLst/>
                <a:uLnTx/>
                <a:uFillTx/>
                <a:latin typeface="Calibri"/>
                <a:ea typeface="+mn-ea"/>
                <a:cs typeface="Arial"/>
                <a:sym typeface="Arial"/>
              </a:rPr>
              <a:t>divides into daughter cells.</a:t>
            </a:r>
            <a:endParaRPr kumimoji="0" lang="en-US" sz="1400" b="0" i="0" u="none" strike="noStrike" kern="1200" cap="none" spc="0" normalizeH="0" baseline="0" noProof="0" dirty="0">
              <a:ln>
                <a:noFill/>
              </a:ln>
              <a:solidFill>
                <a:srgbClr val="FFFF00"/>
              </a:solidFill>
              <a:effectLst/>
              <a:uLnTx/>
              <a:uFillTx/>
              <a:latin typeface="Calibri"/>
              <a:ea typeface="+mn-ea"/>
              <a:cs typeface="Arial"/>
              <a:sym typeface="Arial"/>
            </a:endParaRPr>
          </a:p>
        </p:txBody>
      </p:sp>
      <p:sp>
        <p:nvSpPr>
          <p:cNvPr id="9" name="Rectangle 8"/>
          <p:cNvSpPr/>
          <p:nvPr/>
        </p:nvSpPr>
        <p:spPr>
          <a:xfrm rot="20635317">
            <a:off x="1254910" y="1691078"/>
            <a:ext cx="1383003" cy="318643"/>
          </a:xfrm>
          <a:prstGeom prst="rect">
            <a:avLst/>
          </a:prstGeom>
        </p:spPr>
        <p:txBody>
          <a:bodyPr wrap="none">
            <a:prstTxWarp prst="textArchUp">
              <a:avLst>
                <a:gd name="adj" fmla="val 11368910"/>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err="1">
                <a:ln>
                  <a:noFill/>
                </a:ln>
                <a:solidFill>
                  <a:prstClr val="white"/>
                </a:solidFill>
                <a:effectLst/>
                <a:uLnTx/>
                <a:uFillTx/>
                <a:latin typeface="Calibri"/>
                <a:ea typeface="+mn-ea"/>
                <a:cs typeface="Arial"/>
                <a:sym typeface="Arial"/>
              </a:rPr>
              <a:t>Interphase</a:t>
            </a:r>
            <a:endParaRPr kumimoji="0" lang="en-US" sz="1800" b="1" i="0" u="none" strike="noStrike" kern="1200" cap="none" spc="0" normalizeH="0" baseline="0" noProof="0" dirty="0">
              <a:ln>
                <a:noFill/>
              </a:ln>
              <a:solidFill>
                <a:prstClr val="white"/>
              </a:solidFill>
              <a:effectLst/>
              <a:uLnTx/>
              <a:uFillTx/>
              <a:latin typeface="Calibri"/>
              <a:ea typeface="+mn-ea"/>
              <a:cs typeface="Arial"/>
              <a:sym typeface="Arial"/>
            </a:endParaRPr>
          </a:p>
        </p:txBody>
      </p:sp>
      <p:grpSp>
        <p:nvGrpSpPr>
          <p:cNvPr id="77" name="Group 76"/>
          <p:cNvGrpSpPr/>
          <p:nvPr/>
        </p:nvGrpSpPr>
        <p:grpSpPr>
          <a:xfrm>
            <a:off x="617428" y="2938676"/>
            <a:ext cx="539552" cy="576064"/>
            <a:chOff x="0" y="2427734"/>
            <a:chExt cx="539552" cy="576064"/>
          </a:xfrm>
        </p:grpSpPr>
        <p:grpSp>
          <p:nvGrpSpPr>
            <p:cNvPr id="30" name="Group 29"/>
            <p:cNvGrpSpPr/>
            <p:nvPr/>
          </p:nvGrpSpPr>
          <p:grpSpPr>
            <a:xfrm>
              <a:off x="0" y="2715766"/>
              <a:ext cx="288032" cy="288032"/>
              <a:chOff x="3491880" y="1203598"/>
              <a:chExt cx="864097" cy="798742"/>
            </a:xfrm>
          </p:grpSpPr>
          <p:sp>
            <p:nvSpPr>
              <p:cNvPr id="31" name="Freeform 30"/>
              <p:cNvSpPr/>
              <p:nvPr/>
            </p:nvSpPr>
            <p:spPr>
              <a:xfrm>
                <a:off x="3491880" y="1203598"/>
                <a:ext cx="864097" cy="798742"/>
              </a:xfrm>
              <a:custGeom>
                <a:avLst/>
                <a:gdLst>
                  <a:gd name="connsiteX0" fmla="*/ 0 w 864096"/>
                  <a:gd name="connsiteY0" fmla="*/ 396044 h 792088"/>
                  <a:gd name="connsiteX1" fmla="*/ 140103 w 864096"/>
                  <a:gd name="connsiteY1" fmla="*/ 104099 h 792088"/>
                  <a:gd name="connsiteX2" fmla="*/ 432049 w 864096"/>
                  <a:gd name="connsiteY2" fmla="*/ 1 h 792088"/>
                  <a:gd name="connsiteX3" fmla="*/ 723994 w 864096"/>
                  <a:gd name="connsiteY3" fmla="*/ 104100 h 792088"/>
                  <a:gd name="connsiteX4" fmla="*/ 864096 w 864096"/>
                  <a:gd name="connsiteY4" fmla="*/ 396046 h 792088"/>
                  <a:gd name="connsiteX5" fmla="*/ 723993 w 864096"/>
                  <a:gd name="connsiteY5" fmla="*/ 687992 h 792088"/>
                  <a:gd name="connsiteX6" fmla="*/ 432047 w 864096"/>
                  <a:gd name="connsiteY6" fmla="*/ 792090 h 792088"/>
                  <a:gd name="connsiteX7" fmla="*/ 140101 w 864096"/>
                  <a:gd name="connsiteY7" fmla="*/ 687991 h 792088"/>
                  <a:gd name="connsiteX8" fmla="*/ -1 w 864096"/>
                  <a:gd name="connsiteY8" fmla="*/ 396045 h 792088"/>
                  <a:gd name="connsiteX9" fmla="*/ 0 w 864096"/>
                  <a:gd name="connsiteY9" fmla="*/ 396044 h 792088"/>
                  <a:gd name="connsiteX0" fmla="*/ 1 w 864749"/>
                  <a:gd name="connsiteY0" fmla="*/ 396043 h 798742"/>
                  <a:gd name="connsiteX1" fmla="*/ 140104 w 864749"/>
                  <a:gd name="connsiteY1" fmla="*/ 104098 h 798742"/>
                  <a:gd name="connsiteX2" fmla="*/ 432050 w 864749"/>
                  <a:gd name="connsiteY2" fmla="*/ 0 h 798742"/>
                  <a:gd name="connsiteX3" fmla="*/ 723995 w 864749"/>
                  <a:gd name="connsiteY3" fmla="*/ 104099 h 798742"/>
                  <a:gd name="connsiteX4" fmla="*/ 864097 w 864749"/>
                  <a:gd name="connsiteY4" fmla="*/ 396045 h 798742"/>
                  <a:gd name="connsiteX5" fmla="*/ 720081 w 864749"/>
                  <a:gd name="connsiteY5" fmla="*/ 648071 h 798742"/>
                  <a:gd name="connsiteX6" fmla="*/ 432048 w 864749"/>
                  <a:gd name="connsiteY6" fmla="*/ 792089 h 798742"/>
                  <a:gd name="connsiteX7" fmla="*/ 140102 w 864749"/>
                  <a:gd name="connsiteY7" fmla="*/ 687990 h 798742"/>
                  <a:gd name="connsiteX8" fmla="*/ 0 w 864749"/>
                  <a:gd name="connsiteY8" fmla="*/ 396044 h 798742"/>
                  <a:gd name="connsiteX9" fmla="*/ 1 w 864749"/>
                  <a:gd name="connsiteY9" fmla="*/ 396043 h 798742"/>
                  <a:gd name="connsiteX0" fmla="*/ 1 w 864749"/>
                  <a:gd name="connsiteY0" fmla="*/ 396043 h 798742"/>
                  <a:gd name="connsiteX1" fmla="*/ 140104 w 864749"/>
                  <a:gd name="connsiteY1" fmla="*/ 104098 h 798742"/>
                  <a:gd name="connsiteX2" fmla="*/ 432050 w 864749"/>
                  <a:gd name="connsiteY2" fmla="*/ 0 h 798742"/>
                  <a:gd name="connsiteX3" fmla="*/ 723995 w 864749"/>
                  <a:gd name="connsiteY3" fmla="*/ 104099 h 798742"/>
                  <a:gd name="connsiteX4" fmla="*/ 864097 w 864749"/>
                  <a:gd name="connsiteY4" fmla="*/ 396045 h 798742"/>
                  <a:gd name="connsiteX5" fmla="*/ 720081 w 864749"/>
                  <a:gd name="connsiteY5" fmla="*/ 648071 h 798742"/>
                  <a:gd name="connsiteX6" fmla="*/ 432048 w 864749"/>
                  <a:gd name="connsiteY6" fmla="*/ 792089 h 798742"/>
                  <a:gd name="connsiteX7" fmla="*/ 140102 w 864749"/>
                  <a:gd name="connsiteY7" fmla="*/ 687990 h 798742"/>
                  <a:gd name="connsiteX8" fmla="*/ 0 w 864749"/>
                  <a:gd name="connsiteY8" fmla="*/ 396044 h 798742"/>
                  <a:gd name="connsiteX9" fmla="*/ 1 w 864749"/>
                  <a:gd name="connsiteY9" fmla="*/ 396043 h 798742"/>
                  <a:gd name="connsiteX0" fmla="*/ 1 w 864749"/>
                  <a:gd name="connsiteY0" fmla="*/ 402696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1 w 864749"/>
                  <a:gd name="connsiteY9" fmla="*/ 402696 h 805395"/>
                  <a:gd name="connsiteX0" fmla="*/ 1 w 864749"/>
                  <a:gd name="connsiteY0" fmla="*/ 402696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1 w 864749"/>
                  <a:gd name="connsiteY9" fmla="*/ 402696 h 805395"/>
                  <a:gd name="connsiteX0" fmla="*/ 2 w 864749"/>
                  <a:gd name="connsiteY0" fmla="*/ 438700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2 w 864749"/>
                  <a:gd name="connsiteY9" fmla="*/ 438700 h 805395"/>
                  <a:gd name="connsiteX0" fmla="*/ 2 w 864749"/>
                  <a:gd name="connsiteY0" fmla="*/ 438700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2 w 864749"/>
                  <a:gd name="connsiteY9" fmla="*/ 438700 h 805395"/>
                  <a:gd name="connsiteX0" fmla="*/ 2 w 864749"/>
                  <a:gd name="connsiteY0" fmla="*/ 438700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2 w 864749"/>
                  <a:gd name="connsiteY9" fmla="*/ 438700 h 805395"/>
                  <a:gd name="connsiteX0" fmla="*/ 2 w 864097"/>
                  <a:gd name="connsiteY0" fmla="*/ 432047 h 798742"/>
                  <a:gd name="connsiteX1" fmla="*/ 144018 w 864097"/>
                  <a:gd name="connsiteY1" fmla="*/ 144014 h 798742"/>
                  <a:gd name="connsiteX2" fmla="*/ 432050 w 864097"/>
                  <a:gd name="connsiteY2" fmla="*/ 0 h 798742"/>
                  <a:gd name="connsiteX3" fmla="*/ 720082 w 864097"/>
                  <a:gd name="connsiteY3" fmla="*/ 144015 h 798742"/>
                  <a:gd name="connsiteX4" fmla="*/ 864097 w 864097"/>
                  <a:gd name="connsiteY4" fmla="*/ 396045 h 798742"/>
                  <a:gd name="connsiteX5" fmla="*/ 720081 w 864097"/>
                  <a:gd name="connsiteY5" fmla="*/ 648071 h 798742"/>
                  <a:gd name="connsiteX6" fmla="*/ 432048 w 864097"/>
                  <a:gd name="connsiteY6" fmla="*/ 792089 h 798742"/>
                  <a:gd name="connsiteX7" fmla="*/ 140102 w 864097"/>
                  <a:gd name="connsiteY7" fmla="*/ 687990 h 798742"/>
                  <a:gd name="connsiteX8" fmla="*/ 0 w 864097"/>
                  <a:gd name="connsiteY8" fmla="*/ 396044 h 798742"/>
                  <a:gd name="connsiteX9" fmla="*/ 2 w 864097"/>
                  <a:gd name="connsiteY9" fmla="*/ 432047 h 798742"/>
                  <a:gd name="connsiteX0" fmla="*/ 2 w 864097"/>
                  <a:gd name="connsiteY0" fmla="*/ 432047 h 798742"/>
                  <a:gd name="connsiteX1" fmla="*/ 144018 w 864097"/>
                  <a:gd name="connsiteY1" fmla="*/ 144014 h 798742"/>
                  <a:gd name="connsiteX2" fmla="*/ 432050 w 864097"/>
                  <a:gd name="connsiteY2" fmla="*/ 0 h 798742"/>
                  <a:gd name="connsiteX3" fmla="*/ 720082 w 864097"/>
                  <a:gd name="connsiteY3" fmla="*/ 144015 h 798742"/>
                  <a:gd name="connsiteX4" fmla="*/ 864097 w 864097"/>
                  <a:gd name="connsiteY4" fmla="*/ 396045 h 798742"/>
                  <a:gd name="connsiteX5" fmla="*/ 720081 w 864097"/>
                  <a:gd name="connsiteY5" fmla="*/ 648071 h 798742"/>
                  <a:gd name="connsiteX6" fmla="*/ 432048 w 864097"/>
                  <a:gd name="connsiteY6" fmla="*/ 792089 h 798742"/>
                  <a:gd name="connsiteX7" fmla="*/ 140102 w 864097"/>
                  <a:gd name="connsiteY7" fmla="*/ 687990 h 798742"/>
                  <a:gd name="connsiteX8" fmla="*/ 0 w 864097"/>
                  <a:gd name="connsiteY8" fmla="*/ 432048 h 798742"/>
                  <a:gd name="connsiteX9" fmla="*/ 2 w 864097"/>
                  <a:gd name="connsiteY9" fmla="*/ 432047 h 798742"/>
                  <a:gd name="connsiteX0" fmla="*/ 2 w 864097"/>
                  <a:gd name="connsiteY0" fmla="*/ 432047 h 798742"/>
                  <a:gd name="connsiteX1" fmla="*/ 144018 w 864097"/>
                  <a:gd name="connsiteY1" fmla="*/ 144014 h 798742"/>
                  <a:gd name="connsiteX2" fmla="*/ 432050 w 864097"/>
                  <a:gd name="connsiteY2" fmla="*/ 0 h 798742"/>
                  <a:gd name="connsiteX3" fmla="*/ 720082 w 864097"/>
                  <a:gd name="connsiteY3" fmla="*/ 144015 h 798742"/>
                  <a:gd name="connsiteX4" fmla="*/ 864097 w 864097"/>
                  <a:gd name="connsiteY4" fmla="*/ 396045 h 798742"/>
                  <a:gd name="connsiteX5" fmla="*/ 720081 w 864097"/>
                  <a:gd name="connsiteY5" fmla="*/ 648071 h 798742"/>
                  <a:gd name="connsiteX6" fmla="*/ 432048 w 864097"/>
                  <a:gd name="connsiteY6" fmla="*/ 792089 h 798742"/>
                  <a:gd name="connsiteX7" fmla="*/ 140102 w 864097"/>
                  <a:gd name="connsiteY7" fmla="*/ 687990 h 798742"/>
                  <a:gd name="connsiteX8" fmla="*/ 0 w 864097"/>
                  <a:gd name="connsiteY8" fmla="*/ 432048 h 798742"/>
                  <a:gd name="connsiteX9" fmla="*/ 2 w 864097"/>
                  <a:gd name="connsiteY9" fmla="*/ 432047 h 79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97" h="798742">
                    <a:moveTo>
                      <a:pt x="2" y="432047"/>
                    </a:moveTo>
                    <a:cubicBezTo>
                      <a:pt x="48987" y="318282"/>
                      <a:pt x="59498" y="271984"/>
                      <a:pt x="144018" y="144014"/>
                    </a:cubicBezTo>
                    <a:cubicBezTo>
                      <a:pt x="223701" y="77059"/>
                      <a:pt x="336039" y="0"/>
                      <a:pt x="432050" y="0"/>
                    </a:cubicBezTo>
                    <a:cubicBezTo>
                      <a:pt x="528061" y="0"/>
                      <a:pt x="640400" y="77059"/>
                      <a:pt x="720082" y="144015"/>
                    </a:cubicBezTo>
                    <a:cubicBezTo>
                      <a:pt x="809356" y="219030"/>
                      <a:pt x="864097" y="312036"/>
                      <a:pt x="864097" y="396045"/>
                    </a:cubicBezTo>
                    <a:cubicBezTo>
                      <a:pt x="864097" y="480054"/>
                      <a:pt x="809355" y="573056"/>
                      <a:pt x="720081" y="648071"/>
                    </a:cubicBezTo>
                    <a:cubicBezTo>
                      <a:pt x="624174" y="699996"/>
                      <a:pt x="528711" y="785436"/>
                      <a:pt x="432048" y="792089"/>
                    </a:cubicBezTo>
                    <a:cubicBezTo>
                      <a:pt x="335385" y="798742"/>
                      <a:pt x="219785" y="754946"/>
                      <a:pt x="140102" y="687990"/>
                    </a:cubicBezTo>
                    <a:cubicBezTo>
                      <a:pt x="50828" y="612975"/>
                      <a:pt x="16357" y="573484"/>
                      <a:pt x="0" y="432048"/>
                    </a:cubicBezTo>
                    <a:cubicBezTo>
                      <a:pt x="1" y="444049"/>
                      <a:pt x="1" y="420046"/>
                      <a:pt x="2" y="432047"/>
                    </a:cubicBezTo>
                    <a:close/>
                  </a:path>
                </a:pathLst>
              </a:cu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lin ang="8100000" scaled="1"/>
                <a:tileRect/>
              </a:gra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32" name="Oval 31"/>
              <p:cNvSpPr/>
              <p:nvPr/>
            </p:nvSpPr>
            <p:spPr>
              <a:xfrm>
                <a:off x="3790608" y="1491630"/>
                <a:ext cx="216024" cy="216024"/>
              </a:xfrm>
              <a:prstGeom prst="ellips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33" name="Group 32"/>
            <p:cNvGrpSpPr/>
            <p:nvPr/>
          </p:nvGrpSpPr>
          <p:grpSpPr>
            <a:xfrm>
              <a:off x="251520" y="2427734"/>
              <a:ext cx="288032" cy="288032"/>
              <a:chOff x="3491880" y="1203598"/>
              <a:chExt cx="864097" cy="798742"/>
            </a:xfrm>
          </p:grpSpPr>
          <p:sp>
            <p:nvSpPr>
              <p:cNvPr id="34" name="Freeform 33"/>
              <p:cNvSpPr/>
              <p:nvPr/>
            </p:nvSpPr>
            <p:spPr>
              <a:xfrm>
                <a:off x="3491880" y="1203598"/>
                <a:ext cx="864097" cy="798742"/>
              </a:xfrm>
              <a:custGeom>
                <a:avLst/>
                <a:gdLst>
                  <a:gd name="connsiteX0" fmla="*/ 0 w 864096"/>
                  <a:gd name="connsiteY0" fmla="*/ 396044 h 792088"/>
                  <a:gd name="connsiteX1" fmla="*/ 140103 w 864096"/>
                  <a:gd name="connsiteY1" fmla="*/ 104099 h 792088"/>
                  <a:gd name="connsiteX2" fmla="*/ 432049 w 864096"/>
                  <a:gd name="connsiteY2" fmla="*/ 1 h 792088"/>
                  <a:gd name="connsiteX3" fmla="*/ 723994 w 864096"/>
                  <a:gd name="connsiteY3" fmla="*/ 104100 h 792088"/>
                  <a:gd name="connsiteX4" fmla="*/ 864096 w 864096"/>
                  <a:gd name="connsiteY4" fmla="*/ 396046 h 792088"/>
                  <a:gd name="connsiteX5" fmla="*/ 723993 w 864096"/>
                  <a:gd name="connsiteY5" fmla="*/ 687992 h 792088"/>
                  <a:gd name="connsiteX6" fmla="*/ 432047 w 864096"/>
                  <a:gd name="connsiteY6" fmla="*/ 792090 h 792088"/>
                  <a:gd name="connsiteX7" fmla="*/ 140101 w 864096"/>
                  <a:gd name="connsiteY7" fmla="*/ 687991 h 792088"/>
                  <a:gd name="connsiteX8" fmla="*/ -1 w 864096"/>
                  <a:gd name="connsiteY8" fmla="*/ 396045 h 792088"/>
                  <a:gd name="connsiteX9" fmla="*/ 0 w 864096"/>
                  <a:gd name="connsiteY9" fmla="*/ 396044 h 792088"/>
                  <a:gd name="connsiteX0" fmla="*/ 1 w 864749"/>
                  <a:gd name="connsiteY0" fmla="*/ 396043 h 798742"/>
                  <a:gd name="connsiteX1" fmla="*/ 140104 w 864749"/>
                  <a:gd name="connsiteY1" fmla="*/ 104098 h 798742"/>
                  <a:gd name="connsiteX2" fmla="*/ 432050 w 864749"/>
                  <a:gd name="connsiteY2" fmla="*/ 0 h 798742"/>
                  <a:gd name="connsiteX3" fmla="*/ 723995 w 864749"/>
                  <a:gd name="connsiteY3" fmla="*/ 104099 h 798742"/>
                  <a:gd name="connsiteX4" fmla="*/ 864097 w 864749"/>
                  <a:gd name="connsiteY4" fmla="*/ 396045 h 798742"/>
                  <a:gd name="connsiteX5" fmla="*/ 720081 w 864749"/>
                  <a:gd name="connsiteY5" fmla="*/ 648071 h 798742"/>
                  <a:gd name="connsiteX6" fmla="*/ 432048 w 864749"/>
                  <a:gd name="connsiteY6" fmla="*/ 792089 h 798742"/>
                  <a:gd name="connsiteX7" fmla="*/ 140102 w 864749"/>
                  <a:gd name="connsiteY7" fmla="*/ 687990 h 798742"/>
                  <a:gd name="connsiteX8" fmla="*/ 0 w 864749"/>
                  <a:gd name="connsiteY8" fmla="*/ 396044 h 798742"/>
                  <a:gd name="connsiteX9" fmla="*/ 1 w 864749"/>
                  <a:gd name="connsiteY9" fmla="*/ 396043 h 798742"/>
                  <a:gd name="connsiteX0" fmla="*/ 1 w 864749"/>
                  <a:gd name="connsiteY0" fmla="*/ 396043 h 798742"/>
                  <a:gd name="connsiteX1" fmla="*/ 140104 w 864749"/>
                  <a:gd name="connsiteY1" fmla="*/ 104098 h 798742"/>
                  <a:gd name="connsiteX2" fmla="*/ 432050 w 864749"/>
                  <a:gd name="connsiteY2" fmla="*/ 0 h 798742"/>
                  <a:gd name="connsiteX3" fmla="*/ 723995 w 864749"/>
                  <a:gd name="connsiteY3" fmla="*/ 104099 h 798742"/>
                  <a:gd name="connsiteX4" fmla="*/ 864097 w 864749"/>
                  <a:gd name="connsiteY4" fmla="*/ 396045 h 798742"/>
                  <a:gd name="connsiteX5" fmla="*/ 720081 w 864749"/>
                  <a:gd name="connsiteY5" fmla="*/ 648071 h 798742"/>
                  <a:gd name="connsiteX6" fmla="*/ 432048 w 864749"/>
                  <a:gd name="connsiteY6" fmla="*/ 792089 h 798742"/>
                  <a:gd name="connsiteX7" fmla="*/ 140102 w 864749"/>
                  <a:gd name="connsiteY7" fmla="*/ 687990 h 798742"/>
                  <a:gd name="connsiteX8" fmla="*/ 0 w 864749"/>
                  <a:gd name="connsiteY8" fmla="*/ 396044 h 798742"/>
                  <a:gd name="connsiteX9" fmla="*/ 1 w 864749"/>
                  <a:gd name="connsiteY9" fmla="*/ 396043 h 798742"/>
                  <a:gd name="connsiteX0" fmla="*/ 1 w 864749"/>
                  <a:gd name="connsiteY0" fmla="*/ 402696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1 w 864749"/>
                  <a:gd name="connsiteY9" fmla="*/ 402696 h 805395"/>
                  <a:gd name="connsiteX0" fmla="*/ 1 w 864749"/>
                  <a:gd name="connsiteY0" fmla="*/ 402696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1 w 864749"/>
                  <a:gd name="connsiteY9" fmla="*/ 402696 h 805395"/>
                  <a:gd name="connsiteX0" fmla="*/ 2 w 864749"/>
                  <a:gd name="connsiteY0" fmla="*/ 438700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2 w 864749"/>
                  <a:gd name="connsiteY9" fmla="*/ 438700 h 805395"/>
                  <a:gd name="connsiteX0" fmla="*/ 2 w 864749"/>
                  <a:gd name="connsiteY0" fmla="*/ 438700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2 w 864749"/>
                  <a:gd name="connsiteY9" fmla="*/ 438700 h 805395"/>
                  <a:gd name="connsiteX0" fmla="*/ 2 w 864749"/>
                  <a:gd name="connsiteY0" fmla="*/ 438700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2 w 864749"/>
                  <a:gd name="connsiteY9" fmla="*/ 438700 h 805395"/>
                  <a:gd name="connsiteX0" fmla="*/ 2 w 864097"/>
                  <a:gd name="connsiteY0" fmla="*/ 432047 h 798742"/>
                  <a:gd name="connsiteX1" fmla="*/ 144018 w 864097"/>
                  <a:gd name="connsiteY1" fmla="*/ 144014 h 798742"/>
                  <a:gd name="connsiteX2" fmla="*/ 432050 w 864097"/>
                  <a:gd name="connsiteY2" fmla="*/ 0 h 798742"/>
                  <a:gd name="connsiteX3" fmla="*/ 720082 w 864097"/>
                  <a:gd name="connsiteY3" fmla="*/ 144015 h 798742"/>
                  <a:gd name="connsiteX4" fmla="*/ 864097 w 864097"/>
                  <a:gd name="connsiteY4" fmla="*/ 396045 h 798742"/>
                  <a:gd name="connsiteX5" fmla="*/ 720081 w 864097"/>
                  <a:gd name="connsiteY5" fmla="*/ 648071 h 798742"/>
                  <a:gd name="connsiteX6" fmla="*/ 432048 w 864097"/>
                  <a:gd name="connsiteY6" fmla="*/ 792089 h 798742"/>
                  <a:gd name="connsiteX7" fmla="*/ 140102 w 864097"/>
                  <a:gd name="connsiteY7" fmla="*/ 687990 h 798742"/>
                  <a:gd name="connsiteX8" fmla="*/ 0 w 864097"/>
                  <a:gd name="connsiteY8" fmla="*/ 396044 h 798742"/>
                  <a:gd name="connsiteX9" fmla="*/ 2 w 864097"/>
                  <a:gd name="connsiteY9" fmla="*/ 432047 h 798742"/>
                  <a:gd name="connsiteX0" fmla="*/ 2 w 864097"/>
                  <a:gd name="connsiteY0" fmla="*/ 432047 h 798742"/>
                  <a:gd name="connsiteX1" fmla="*/ 144018 w 864097"/>
                  <a:gd name="connsiteY1" fmla="*/ 144014 h 798742"/>
                  <a:gd name="connsiteX2" fmla="*/ 432050 w 864097"/>
                  <a:gd name="connsiteY2" fmla="*/ 0 h 798742"/>
                  <a:gd name="connsiteX3" fmla="*/ 720082 w 864097"/>
                  <a:gd name="connsiteY3" fmla="*/ 144015 h 798742"/>
                  <a:gd name="connsiteX4" fmla="*/ 864097 w 864097"/>
                  <a:gd name="connsiteY4" fmla="*/ 396045 h 798742"/>
                  <a:gd name="connsiteX5" fmla="*/ 720081 w 864097"/>
                  <a:gd name="connsiteY5" fmla="*/ 648071 h 798742"/>
                  <a:gd name="connsiteX6" fmla="*/ 432048 w 864097"/>
                  <a:gd name="connsiteY6" fmla="*/ 792089 h 798742"/>
                  <a:gd name="connsiteX7" fmla="*/ 140102 w 864097"/>
                  <a:gd name="connsiteY7" fmla="*/ 687990 h 798742"/>
                  <a:gd name="connsiteX8" fmla="*/ 0 w 864097"/>
                  <a:gd name="connsiteY8" fmla="*/ 432048 h 798742"/>
                  <a:gd name="connsiteX9" fmla="*/ 2 w 864097"/>
                  <a:gd name="connsiteY9" fmla="*/ 432047 h 798742"/>
                  <a:gd name="connsiteX0" fmla="*/ 2 w 864097"/>
                  <a:gd name="connsiteY0" fmla="*/ 432047 h 798742"/>
                  <a:gd name="connsiteX1" fmla="*/ 144018 w 864097"/>
                  <a:gd name="connsiteY1" fmla="*/ 144014 h 798742"/>
                  <a:gd name="connsiteX2" fmla="*/ 432050 w 864097"/>
                  <a:gd name="connsiteY2" fmla="*/ 0 h 798742"/>
                  <a:gd name="connsiteX3" fmla="*/ 720082 w 864097"/>
                  <a:gd name="connsiteY3" fmla="*/ 144015 h 798742"/>
                  <a:gd name="connsiteX4" fmla="*/ 864097 w 864097"/>
                  <a:gd name="connsiteY4" fmla="*/ 396045 h 798742"/>
                  <a:gd name="connsiteX5" fmla="*/ 720081 w 864097"/>
                  <a:gd name="connsiteY5" fmla="*/ 648071 h 798742"/>
                  <a:gd name="connsiteX6" fmla="*/ 432048 w 864097"/>
                  <a:gd name="connsiteY6" fmla="*/ 792089 h 798742"/>
                  <a:gd name="connsiteX7" fmla="*/ 140102 w 864097"/>
                  <a:gd name="connsiteY7" fmla="*/ 687990 h 798742"/>
                  <a:gd name="connsiteX8" fmla="*/ 0 w 864097"/>
                  <a:gd name="connsiteY8" fmla="*/ 432048 h 798742"/>
                  <a:gd name="connsiteX9" fmla="*/ 2 w 864097"/>
                  <a:gd name="connsiteY9" fmla="*/ 432047 h 79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97" h="798742">
                    <a:moveTo>
                      <a:pt x="2" y="432047"/>
                    </a:moveTo>
                    <a:cubicBezTo>
                      <a:pt x="48987" y="318282"/>
                      <a:pt x="59498" y="271984"/>
                      <a:pt x="144018" y="144014"/>
                    </a:cubicBezTo>
                    <a:cubicBezTo>
                      <a:pt x="223701" y="77059"/>
                      <a:pt x="336039" y="0"/>
                      <a:pt x="432050" y="0"/>
                    </a:cubicBezTo>
                    <a:cubicBezTo>
                      <a:pt x="528061" y="0"/>
                      <a:pt x="640400" y="77059"/>
                      <a:pt x="720082" y="144015"/>
                    </a:cubicBezTo>
                    <a:cubicBezTo>
                      <a:pt x="809356" y="219030"/>
                      <a:pt x="864097" y="312036"/>
                      <a:pt x="864097" y="396045"/>
                    </a:cubicBezTo>
                    <a:cubicBezTo>
                      <a:pt x="864097" y="480054"/>
                      <a:pt x="809355" y="573056"/>
                      <a:pt x="720081" y="648071"/>
                    </a:cubicBezTo>
                    <a:cubicBezTo>
                      <a:pt x="624174" y="699996"/>
                      <a:pt x="528711" y="785436"/>
                      <a:pt x="432048" y="792089"/>
                    </a:cubicBezTo>
                    <a:cubicBezTo>
                      <a:pt x="335385" y="798742"/>
                      <a:pt x="219785" y="754946"/>
                      <a:pt x="140102" y="687990"/>
                    </a:cubicBezTo>
                    <a:cubicBezTo>
                      <a:pt x="50828" y="612975"/>
                      <a:pt x="16357" y="573484"/>
                      <a:pt x="0" y="432048"/>
                    </a:cubicBezTo>
                    <a:cubicBezTo>
                      <a:pt x="1" y="444049"/>
                      <a:pt x="1" y="420046"/>
                      <a:pt x="2" y="432047"/>
                    </a:cubicBezTo>
                    <a:close/>
                  </a:path>
                </a:pathLst>
              </a:cu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lin ang="8100000" scaled="1"/>
                <a:tileRect/>
              </a:gra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35" name="Oval 34"/>
              <p:cNvSpPr/>
              <p:nvPr/>
            </p:nvSpPr>
            <p:spPr>
              <a:xfrm>
                <a:off x="3790608" y="1491630"/>
                <a:ext cx="216024" cy="216024"/>
              </a:xfrm>
              <a:prstGeom prst="ellips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grpSp>
        <p:nvGrpSpPr>
          <p:cNvPr id="76" name="Group 75"/>
          <p:cNvGrpSpPr/>
          <p:nvPr/>
        </p:nvGrpSpPr>
        <p:grpSpPr>
          <a:xfrm>
            <a:off x="251521" y="1735292"/>
            <a:ext cx="4089421" cy="3786504"/>
            <a:chOff x="-365908" y="1224350"/>
            <a:chExt cx="4089421" cy="3786504"/>
          </a:xfrm>
        </p:grpSpPr>
        <p:grpSp>
          <p:nvGrpSpPr>
            <p:cNvPr id="29" name="Group 28"/>
            <p:cNvGrpSpPr/>
            <p:nvPr/>
          </p:nvGrpSpPr>
          <p:grpSpPr>
            <a:xfrm>
              <a:off x="251520" y="1635646"/>
              <a:ext cx="360039" cy="432048"/>
              <a:chOff x="3491880" y="1203598"/>
              <a:chExt cx="864097" cy="798742"/>
            </a:xfrm>
          </p:grpSpPr>
          <p:sp>
            <p:nvSpPr>
              <p:cNvPr id="27" name="Freeform 26"/>
              <p:cNvSpPr/>
              <p:nvPr/>
            </p:nvSpPr>
            <p:spPr>
              <a:xfrm>
                <a:off x="3491880" y="1203598"/>
                <a:ext cx="864097" cy="798742"/>
              </a:xfrm>
              <a:custGeom>
                <a:avLst/>
                <a:gdLst>
                  <a:gd name="connsiteX0" fmla="*/ 0 w 864096"/>
                  <a:gd name="connsiteY0" fmla="*/ 396044 h 792088"/>
                  <a:gd name="connsiteX1" fmla="*/ 140103 w 864096"/>
                  <a:gd name="connsiteY1" fmla="*/ 104099 h 792088"/>
                  <a:gd name="connsiteX2" fmla="*/ 432049 w 864096"/>
                  <a:gd name="connsiteY2" fmla="*/ 1 h 792088"/>
                  <a:gd name="connsiteX3" fmla="*/ 723994 w 864096"/>
                  <a:gd name="connsiteY3" fmla="*/ 104100 h 792088"/>
                  <a:gd name="connsiteX4" fmla="*/ 864096 w 864096"/>
                  <a:gd name="connsiteY4" fmla="*/ 396046 h 792088"/>
                  <a:gd name="connsiteX5" fmla="*/ 723993 w 864096"/>
                  <a:gd name="connsiteY5" fmla="*/ 687992 h 792088"/>
                  <a:gd name="connsiteX6" fmla="*/ 432047 w 864096"/>
                  <a:gd name="connsiteY6" fmla="*/ 792090 h 792088"/>
                  <a:gd name="connsiteX7" fmla="*/ 140101 w 864096"/>
                  <a:gd name="connsiteY7" fmla="*/ 687991 h 792088"/>
                  <a:gd name="connsiteX8" fmla="*/ -1 w 864096"/>
                  <a:gd name="connsiteY8" fmla="*/ 396045 h 792088"/>
                  <a:gd name="connsiteX9" fmla="*/ 0 w 864096"/>
                  <a:gd name="connsiteY9" fmla="*/ 396044 h 792088"/>
                  <a:gd name="connsiteX0" fmla="*/ 1 w 864749"/>
                  <a:gd name="connsiteY0" fmla="*/ 396043 h 798742"/>
                  <a:gd name="connsiteX1" fmla="*/ 140104 w 864749"/>
                  <a:gd name="connsiteY1" fmla="*/ 104098 h 798742"/>
                  <a:gd name="connsiteX2" fmla="*/ 432050 w 864749"/>
                  <a:gd name="connsiteY2" fmla="*/ 0 h 798742"/>
                  <a:gd name="connsiteX3" fmla="*/ 723995 w 864749"/>
                  <a:gd name="connsiteY3" fmla="*/ 104099 h 798742"/>
                  <a:gd name="connsiteX4" fmla="*/ 864097 w 864749"/>
                  <a:gd name="connsiteY4" fmla="*/ 396045 h 798742"/>
                  <a:gd name="connsiteX5" fmla="*/ 720081 w 864749"/>
                  <a:gd name="connsiteY5" fmla="*/ 648071 h 798742"/>
                  <a:gd name="connsiteX6" fmla="*/ 432048 w 864749"/>
                  <a:gd name="connsiteY6" fmla="*/ 792089 h 798742"/>
                  <a:gd name="connsiteX7" fmla="*/ 140102 w 864749"/>
                  <a:gd name="connsiteY7" fmla="*/ 687990 h 798742"/>
                  <a:gd name="connsiteX8" fmla="*/ 0 w 864749"/>
                  <a:gd name="connsiteY8" fmla="*/ 396044 h 798742"/>
                  <a:gd name="connsiteX9" fmla="*/ 1 w 864749"/>
                  <a:gd name="connsiteY9" fmla="*/ 396043 h 798742"/>
                  <a:gd name="connsiteX0" fmla="*/ 1 w 864749"/>
                  <a:gd name="connsiteY0" fmla="*/ 396043 h 798742"/>
                  <a:gd name="connsiteX1" fmla="*/ 140104 w 864749"/>
                  <a:gd name="connsiteY1" fmla="*/ 104098 h 798742"/>
                  <a:gd name="connsiteX2" fmla="*/ 432050 w 864749"/>
                  <a:gd name="connsiteY2" fmla="*/ 0 h 798742"/>
                  <a:gd name="connsiteX3" fmla="*/ 723995 w 864749"/>
                  <a:gd name="connsiteY3" fmla="*/ 104099 h 798742"/>
                  <a:gd name="connsiteX4" fmla="*/ 864097 w 864749"/>
                  <a:gd name="connsiteY4" fmla="*/ 396045 h 798742"/>
                  <a:gd name="connsiteX5" fmla="*/ 720081 w 864749"/>
                  <a:gd name="connsiteY5" fmla="*/ 648071 h 798742"/>
                  <a:gd name="connsiteX6" fmla="*/ 432048 w 864749"/>
                  <a:gd name="connsiteY6" fmla="*/ 792089 h 798742"/>
                  <a:gd name="connsiteX7" fmla="*/ 140102 w 864749"/>
                  <a:gd name="connsiteY7" fmla="*/ 687990 h 798742"/>
                  <a:gd name="connsiteX8" fmla="*/ 0 w 864749"/>
                  <a:gd name="connsiteY8" fmla="*/ 396044 h 798742"/>
                  <a:gd name="connsiteX9" fmla="*/ 1 w 864749"/>
                  <a:gd name="connsiteY9" fmla="*/ 396043 h 798742"/>
                  <a:gd name="connsiteX0" fmla="*/ 1 w 864749"/>
                  <a:gd name="connsiteY0" fmla="*/ 402696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1 w 864749"/>
                  <a:gd name="connsiteY9" fmla="*/ 402696 h 805395"/>
                  <a:gd name="connsiteX0" fmla="*/ 1 w 864749"/>
                  <a:gd name="connsiteY0" fmla="*/ 402696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1 w 864749"/>
                  <a:gd name="connsiteY9" fmla="*/ 402696 h 805395"/>
                  <a:gd name="connsiteX0" fmla="*/ 2 w 864749"/>
                  <a:gd name="connsiteY0" fmla="*/ 438700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2 w 864749"/>
                  <a:gd name="connsiteY9" fmla="*/ 438700 h 805395"/>
                  <a:gd name="connsiteX0" fmla="*/ 2 w 864749"/>
                  <a:gd name="connsiteY0" fmla="*/ 438700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2 w 864749"/>
                  <a:gd name="connsiteY9" fmla="*/ 438700 h 805395"/>
                  <a:gd name="connsiteX0" fmla="*/ 2 w 864749"/>
                  <a:gd name="connsiteY0" fmla="*/ 438700 h 805395"/>
                  <a:gd name="connsiteX1" fmla="*/ 144018 w 864749"/>
                  <a:gd name="connsiteY1" fmla="*/ 150667 h 805395"/>
                  <a:gd name="connsiteX2" fmla="*/ 432050 w 864749"/>
                  <a:gd name="connsiteY2" fmla="*/ 6653 h 805395"/>
                  <a:gd name="connsiteX3" fmla="*/ 723995 w 864749"/>
                  <a:gd name="connsiteY3" fmla="*/ 110752 h 805395"/>
                  <a:gd name="connsiteX4" fmla="*/ 864097 w 864749"/>
                  <a:gd name="connsiteY4" fmla="*/ 402698 h 805395"/>
                  <a:gd name="connsiteX5" fmla="*/ 720081 w 864749"/>
                  <a:gd name="connsiteY5" fmla="*/ 654724 h 805395"/>
                  <a:gd name="connsiteX6" fmla="*/ 432048 w 864749"/>
                  <a:gd name="connsiteY6" fmla="*/ 798742 h 805395"/>
                  <a:gd name="connsiteX7" fmla="*/ 140102 w 864749"/>
                  <a:gd name="connsiteY7" fmla="*/ 694643 h 805395"/>
                  <a:gd name="connsiteX8" fmla="*/ 0 w 864749"/>
                  <a:gd name="connsiteY8" fmla="*/ 402697 h 805395"/>
                  <a:gd name="connsiteX9" fmla="*/ 2 w 864749"/>
                  <a:gd name="connsiteY9" fmla="*/ 438700 h 805395"/>
                  <a:gd name="connsiteX0" fmla="*/ 2 w 864097"/>
                  <a:gd name="connsiteY0" fmla="*/ 432047 h 798742"/>
                  <a:gd name="connsiteX1" fmla="*/ 144018 w 864097"/>
                  <a:gd name="connsiteY1" fmla="*/ 144014 h 798742"/>
                  <a:gd name="connsiteX2" fmla="*/ 432050 w 864097"/>
                  <a:gd name="connsiteY2" fmla="*/ 0 h 798742"/>
                  <a:gd name="connsiteX3" fmla="*/ 720082 w 864097"/>
                  <a:gd name="connsiteY3" fmla="*/ 144015 h 798742"/>
                  <a:gd name="connsiteX4" fmla="*/ 864097 w 864097"/>
                  <a:gd name="connsiteY4" fmla="*/ 396045 h 798742"/>
                  <a:gd name="connsiteX5" fmla="*/ 720081 w 864097"/>
                  <a:gd name="connsiteY5" fmla="*/ 648071 h 798742"/>
                  <a:gd name="connsiteX6" fmla="*/ 432048 w 864097"/>
                  <a:gd name="connsiteY6" fmla="*/ 792089 h 798742"/>
                  <a:gd name="connsiteX7" fmla="*/ 140102 w 864097"/>
                  <a:gd name="connsiteY7" fmla="*/ 687990 h 798742"/>
                  <a:gd name="connsiteX8" fmla="*/ 0 w 864097"/>
                  <a:gd name="connsiteY8" fmla="*/ 396044 h 798742"/>
                  <a:gd name="connsiteX9" fmla="*/ 2 w 864097"/>
                  <a:gd name="connsiteY9" fmla="*/ 432047 h 798742"/>
                  <a:gd name="connsiteX0" fmla="*/ 2 w 864097"/>
                  <a:gd name="connsiteY0" fmla="*/ 432047 h 798742"/>
                  <a:gd name="connsiteX1" fmla="*/ 144018 w 864097"/>
                  <a:gd name="connsiteY1" fmla="*/ 144014 h 798742"/>
                  <a:gd name="connsiteX2" fmla="*/ 432050 w 864097"/>
                  <a:gd name="connsiteY2" fmla="*/ 0 h 798742"/>
                  <a:gd name="connsiteX3" fmla="*/ 720082 w 864097"/>
                  <a:gd name="connsiteY3" fmla="*/ 144015 h 798742"/>
                  <a:gd name="connsiteX4" fmla="*/ 864097 w 864097"/>
                  <a:gd name="connsiteY4" fmla="*/ 396045 h 798742"/>
                  <a:gd name="connsiteX5" fmla="*/ 720081 w 864097"/>
                  <a:gd name="connsiteY5" fmla="*/ 648071 h 798742"/>
                  <a:gd name="connsiteX6" fmla="*/ 432048 w 864097"/>
                  <a:gd name="connsiteY6" fmla="*/ 792089 h 798742"/>
                  <a:gd name="connsiteX7" fmla="*/ 140102 w 864097"/>
                  <a:gd name="connsiteY7" fmla="*/ 687990 h 798742"/>
                  <a:gd name="connsiteX8" fmla="*/ 0 w 864097"/>
                  <a:gd name="connsiteY8" fmla="*/ 432048 h 798742"/>
                  <a:gd name="connsiteX9" fmla="*/ 2 w 864097"/>
                  <a:gd name="connsiteY9" fmla="*/ 432047 h 798742"/>
                  <a:gd name="connsiteX0" fmla="*/ 2 w 864097"/>
                  <a:gd name="connsiteY0" fmla="*/ 432047 h 798742"/>
                  <a:gd name="connsiteX1" fmla="*/ 144018 w 864097"/>
                  <a:gd name="connsiteY1" fmla="*/ 144014 h 798742"/>
                  <a:gd name="connsiteX2" fmla="*/ 432050 w 864097"/>
                  <a:gd name="connsiteY2" fmla="*/ 0 h 798742"/>
                  <a:gd name="connsiteX3" fmla="*/ 720082 w 864097"/>
                  <a:gd name="connsiteY3" fmla="*/ 144015 h 798742"/>
                  <a:gd name="connsiteX4" fmla="*/ 864097 w 864097"/>
                  <a:gd name="connsiteY4" fmla="*/ 396045 h 798742"/>
                  <a:gd name="connsiteX5" fmla="*/ 720081 w 864097"/>
                  <a:gd name="connsiteY5" fmla="*/ 648071 h 798742"/>
                  <a:gd name="connsiteX6" fmla="*/ 432048 w 864097"/>
                  <a:gd name="connsiteY6" fmla="*/ 792089 h 798742"/>
                  <a:gd name="connsiteX7" fmla="*/ 140102 w 864097"/>
                  <a:gd name="connsiteY7" fmla="*/ 687990 h 798742"/>
                  <a:gd name="connsiteX8" fmla="*/ 0 w 864097"/>
                  <a:gd name="connsiteY8" fmla="*/ 432048 h 798742"/>
                  <a:gd name="connsiteX9" fmla="*/ 2 w 864097"/>
                  <a:gd name="connsiteY9" fmla="*/ 432047 h 79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4097" h="798742">
                    <a:moveTo>
                      <a:pt x="2" y="432047"/>
                    </a:moveTo>
                    <a:cubicBezTo>
                      <a:pt x="48987" y="318282"/>
                      <a:pt x="59498" y="271984"/>
                      <a:pt x="144018" y="144014"/>
                    </a:cubicBezTo>
                    <a:cubicBezTo>
                      <a:pt x="223701" y="77059"/>
                      <a:pt x="336039" y="0"/>
                      <a:pt x="432050" y="0"/>
                    </a:cubicBezTo>
                    <a:cubicBezTo>
                      <a:pt x="528061" y="0"/>
                      <a:pt x="640400" y="77059"/>
                      <a:pt x="720082" y="144015"/>
                    </a:cubicBezTo>
                    <a:cubicBezTo>
                      <a:pt x="809356" y="219030"/>
                      <a:pt x="864097" y="312036"/>
                      <a:pt x="864097" y="396045"/>
                    </a:cubicBezTo>
                    <a:cubicBezTo>
                      <a:pt x="864097" y="480054"/>
                      <a:pt x="809355" y="573056"/>
                      <a:pt x="720081" y="648071"/>
                    </a:cubicBezTo>
                    <a:cubicBezTo>
                      <a:pt x="624174" y="699996"/>
                      <a:pt x="528711" y="785436"/>
                      <a:pt x="432048" y="792089"/>
                    </a:cubicBezTo>
                    <a:cubicBezTo>
                      <a:pt x="335385" y="798742"/>
                      <a:pt x="219785" y="754946"/>
                      <a:pt x="140102" y="687990"/>
                    </a:cubicBezTo>
                    <a:cubicBezTo>
                      <a:pt x="50828" y="612975"/>
                      <a:pt x="16357" y="573484"/>
                      <a:pt x="0" y="432048"/>
                    </a:cubicBezTo>
                    <a:cubicBezTo>
                      <a:pt x="1" y="444049"/>
                      <a:pt x="1" y="420046"/>
                      <a:pt x="2" y="432047"/>
                    </a:cubicBezTo>
                    <a:close/>
                  </a:path>
                </a:pathLst>
              </a:cu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lin ang="8100000" scaled="1"/>
                <a:tileRect/>
              </a:gra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28" name="Oval 27"/>
              <p:cNvSpPr/>
              <p:nvPr/>
            </p:nvSpPr>
            <p:spPr>
              <a:xfrm>
                <a:off x="3790608" y="1491630"/>
                <a:ext cx="216024" cy="216024"/>
              </a:xfrm>
              <a:prstGeom prst="ellipse">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sp>
          <p:nvSpPr>
            <p:cNvPr id="36" name="Circular Arrow 35"/>
            <p:cNvSpPr/>
            <p:nvPr/>
          </p:nvSpPr>
          <p:spPr>
            <a:xfrm rot="3396309">
              <a:off x="-214449" y="1072891"/>
              <a:ext cx="3786504" cy="4089421"/>
            </a:xfrm>
            <a:prstGeom prst="circularArrow">
              <a:avLst>
                <a:gd name="adj1" fmla="val 3161"/>
                <a:gd name="adj2" fmla="val 373332"/>
                <a:gd name="adj3" fmla="val 20451858"/>
                <a:gd name="adj4" fmla="val 10697913"/>
                <a:gd name="adj5" fmla="val 3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72" name="Group 71"/>
          <p:cNvGrpSpPr/>
          <p:nvPr/>
        </p:nvGrpSpPr>
        <p:grpSpPr>
          <a:xfrm>
            <a:off x="1084972" y="2146588"/>
            <a:ext cx="2743200" cy="2743200"/>
            <a:chOff x="467544" y="1635646"/>
            <a:chExt cx="2743200" cy="2743200"/>
          </a:xfrm>
        </p:grpSpPr>
        <p:sp>
          <p:nvSpPr>
            <p:cNvPr id="12" name="Pie 11"/>
            <p:cNvSpPr/>
            <p:nvPr/>
          </p:nvSpPr>
          <p:spPr>
            <a:xfrm>
              <a:off x="467544" y="1635646"/>
              <a:ext cx="2743200" cy="2743200"/>
            </a:xfrm>
            <a:prstGeom prst="pie">
              <a:avLst>
                <a:gd name="adj1" fmla="val 11812213"/>
                <a:gd name="adj2" fmla="val 12718290"/>
              </a:avLst>
            </a:prstGeom>
            <a:solidFill>
              <a:schemeClr val="accent1">
                <a:lumMod val="40000"/>
                <a:lumOff val="60000"/>
              </a:schemeClr>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37" name="Rectangle 36"/>
            <p:cNvSpPr/>
            <p:nvPr/>
          </p:nvSpPr>
          <p:spPr>
            <a:xfrm>
              <a:off x="611560" y="2355726"/>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rPr>
                <a:t>G</a:t>
              </a:r>
              <a:r>
                <a:rPr kumimoji="0" lang="en-US" sz="1800" b="1" i="0" u="none" strike="noStrike" kern="1200" cap="none" spc="0" normalizeH="0" baseline="-2500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rPr>
                <a:t>0</a:t>
              </a:r>
              <a:endParaRPr kumimoji="0" lang="en-US" sz="1800" b="0" i="0" u="none" strike="noStrike" kern="1200" cap="none" spc="0" normalizeH="0" baseline="-2500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endParaRPr>
            </a:p>
          </p:txBody>
        </p:sp>
      </p:grpSp>
      <p:grpSp>
        <p:nvGrpSpPr>
          <p:cNvPr id="39" name="Group 38"/>
          <p:cNvGrpSpPr/>
          <p:nvPr/>
        </p:nvGrpSpPr>
        <p:grpSpPr>
          <a:xfrm>
            <a:off x="1084972" y="2146588"/>
            <a:ext cx="2743200" cy="2743200"/>
            <a:chOff x="467544" y="1635646"/>
            <a:chExt cx="2743200" cy="2743200"/>
          </a:xfrm>
        </p:grpSpPr>
        <p:sp>
          <p:nvSpPr>
            <p:cNvPr id="14" name="Pie 13"/>
            <p:cNvSpPr/>
            <p:nvPr/>
          </p:nvSpPr>
          <p:spPr>
            <a:xfrm>
              <a:off x="467544" y="1635646"/>
              <a:ext cx="2743200" cy="2743200"/>
            </a:xfrm>
            <a:prstGeom prst="pie">
              <a:avLst>
                <a:gd name="adj1" fmla="val 12707113"/>
                <a:gd name="adj2" fmla="val 15813730"/>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38" name="Rectangle 37"/>
            <p:cNvSpPr/>
            <p:nvPr/>
          </p:nvSpPr>
          <p:spPr>
            <a:xfrm>
              <a:off x="1043608" y="1923678"/>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rPr>
                <a:t>G</a:t>
              </a:r>
              <a:r>
                <a:rPr kumimoji="0" lang="en-US" sz="1800" b="1" i="0" u="none" strike="noStrike" kern="1200" cap="none" spc="0" normalizeH="0" baseline="-2500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rPr>
                <a:t>1</a:t>
              </a:r>
              <a:endParaRPr kumimoji="0" lang="en-US" sz="1800" b="0" i="0" u="none" strike="noStrike" kern="1200" cap="none" spc="0" normalizeH="0" baseline="-2500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endParaRPr>
            </a:p>
          </p:txBody>
        </p:sp>
      </p:grpSp>
      <p:grpSp>
        <p:nvGrpSpPr>
          <p:cNvPr id="41" name="Group 40"/>
          <p:cNvGrpSpPr/>
          <p:nvPr/>
        </p:nvGrpSpPr>
        <p:grpSpPr>
          <a:xfrm>
            <a:off x="1084972" y="2146588"/>
            <a:ext cx="2743200" cy="2743200"/>
            <a:chOff x="467544" y="1635646"/>
            <a:chExt cx="2743200" cy="2743200"/>
          </a:xfrm>
        </p:grpSpPr>
        <p:sp>
          <p:nvSpPr>
            <p:cNvPr id="15" name="Pie 14"/>
            <p:cNvSpPr/>
            <p:nvPr/>
          </p:nvSpPr>
          <p:spPr>
            <a:xfrm>
              <a:off x="467544" y="1635646"/>
              <a:ext cx="2743200" cy="2743200"/>
            </a:xfrm>
            <a:prstGeom prst="pie">
              <a:avLst>
                <a:gd name="adj1" fmla="val 15724168"/>
                <a:gd name="adj2" fmla="val 109936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40" name="Rectangle 39"/>
            <p:cNvSpPr/>
            <p:nvPr/>
          </p:nvSpPr>
          <p:spPr>
            <a:xfrm>
              <a:off x="2195736" y="2283718"/>
              <a:ext cx="29367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rPr>
                <a:t>S</a:t>
              </a:r>
              <a:endParaRPr kumimoji="0" lang="en-US" sz="1800" b="0" i="0" u="none" strike="noStrike" kern="1200" cap="none" spc="0" normalizeH="0" baseline="-2500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endParaRPr>
            </a:p>
          </p:txBody>
        </p:sp>
      </p:grpSp>
      <p:grpSp>
        <p:nvGrpSpPr>
          <p:cNvPr id="46" name="Group 45"/>
          <p:cNvGrpSpPr/>
          <p:nvPr/>
        </p:nvGrpSpPr>
        <p:grpSpPr>
          <a:xfrm>
            <a:off x="1095858" y="2146588"/>
            <a:ext cx="2743200" cy="2743200"/>
            <a:chOff x="478430" y="1635646"/>
            <a:chExt cx="2743200" cy="2743200"/>
          </a:xfrm>
        </p:grpSpPr>
        <p:sp>
          <p:nvSpPr>
            <p:cNvPr id="16" name="Pie 15"/>
            <p:cNvSpPr/>
            <p:nvPr/>
          </p:nvSpPr>
          <p:spPr>
            <a:xfrm>
              <a:off x="478430" y="1635646"/>
              <a:ext cx="2743200" cy="2743200"/>
            </a:xfrm>
            <a:prstGeom prst="pie">
              <a:avLst>
                <a:gd name="adj1" fmla="val 537306"/>
                <a:gd name="adj2" fmla="val 710695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45" name="Rectangle 44"/>
            <p:cNvSpPr/>
            <p:nvPr/>
          </p:nvSpPr>
          <p:spPr>
            <a:xfrm>
              <a:off x="1835696" y="3579862"/>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rPr>
                <a:t>G</a:t>
              </a:r>
              <a:r>
                <a:rPr kumimoji="0" lang="en-US" sz="1800" b="1" i="0" u="none" strike="noStrike" kern="1200" cap="none" spc="0" normalizeH="0" baseline="-2500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rPr>
                <a:t>2</a:t>
              </a:r>
              <a:endParaRPr kumimoji="0" lang="en-US" sz="1800" b="0" i="0" u="none" strike="noStrike" kern="1200" cap="none" spc="0" normalizeH="0" baseline="-25000" noProof="0" dirty="0">
                <a:ln>
                  <a:noFill/>
                </a:ln>
                <a:solidFill>
                  <a:prstClr val="white"/>
                </a:solidFill>
                <a:effectLst>
                  <a:glow rad="63500">
                    <a:prstClr val="black">
                      <a:lumMod val="50000"/>
                      <a:lumOff val="50000"/>
                      <a:alpha val="40000"/>
                    </a:prstClr>
                  </a:glow>
                </a:effectLst>
                <a:uLnTx/>
                <a:uFillTx/>
                <a:latin typeface="Calibri"/>
                <a:ea typeface="+mn-ea"/>
                <a:cs typeface="Arial"/>
                <a:sym typeface="Arial"/>
              </a:endParaRPr>
            </a:p>
          </p:txBody>
        </p:sp>
      </p:grpSp>
      <p:grpSp>
        <p:nvGrpSpPr>
          <p:cNvPr id="71" name="Group 70"/>
          <p:cNvGrpSpPr/>
          <p:nvPr/>
        </p:nvGrpSpPr>
        <p:grpSpPr>
          <a:xfrm>
            <a:off x="1084972" y="2146588"/>
            <a:ext cx="2743200" cy="2743200"/>
            <a:chOff x="467544" y="1635646"/>
            <a:chExt cx="2743200" cy="2743200"/>
          </a:xfrm>
        </p:grpSpPr>
        <p:sp>
          <p:nvSpPr>
            <p:cNvPr id="17" name="Pie 16"/>
            <p:cNvSpPr/>
            <p:nvPr/>
          </p:nvSpPr>
          <p:spPr>
            <a:xfrm>
              <a:off x="467544" y="1635646"/>
              <a:ext cx="2743200" cy="2743200"/>
            </a:xfrm>
            <a:prstGeom prst="pie">
              <a:avLst>
                <a:gd name="adj1" fmla="val 7049860"/>
                <a:gd name="adj2" fmla="val 7893377"/>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47" name="Rectangle 46"/>
            <p:cNvSpPr/>
            <p:nvPr/>
          </p:nvSpPr>
          <p:spPr>
            <a:xfrm rot="18184569">
              <a:off x="898972" y="3628701"/>
              <a:ext cx="78233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Arial"/>
                  <a:sym typeface="Arial"/>
                </a:rPr>
                <a:t>Prophase</a:t>
              </a:r>
              <a:endParaRPr kumimoji="0" lang="en-US" sz="1200" b="0" i="0" u="none" strike="noStrike" kern="1200" cap="none" spc="0" normalizeH="0" baseline="-25000" noProof="0" dirty="0">
                <a:ln>
                  <a:noFill/>
                </a:ln>
                <a:solidFill>
                  <a:prstClr val="black"/>
                </a:solidFill>
                <a:effectLst/>
                <a:uLnTx/>
                <a:uFillTx/>
                <a:latin typeface="Calibri"/>
                <a:ea typeface="+mn-ea"/>
                <a:cs typeface="Arial"/>
                <a:sym typeface="Arial"/>
              </a:endParaRPr>
            </a:p>
          </p:txBody>
        </p:sp>
      </p:grpSp>
      <p:grpSp>
        <p:nvGrpSpPr>
          <p:cNvPr id="70" name="Group 69"/>
          <p:cNvGrpSpPr/>
          <p:nvPr/>
        </p:nvGrpSpPr>
        <p:grpSpPr>
          <a:xfrm>
            <a:off x="1074086" y="2146588"/>
            <a:ext cx="2743200" cy="2743200"/>
            <a:chOff x="456658" y="1635646"/>
            <a:chExt cx="2743200" cy="2743200"/>
          </a:xfrm>
        </p:grpSpPr>
        <p:sp>
          <p:nvSpPr>
            <p:cNvPr id="20" name="Pie 19"/>
            <p:cNvSpPr/>
            <p:nvPr/>
          </p:nvSpPr>
          <p:spPr>
            <a:xfrm>
              <a:off x="456658" y="1635646"/>
              <a:ext cx="2743200" cy="2743200"/>
            </a:xfrm>
            <a:prstGeom prst="pie">
              <a:avLst>
                <a:gd name="adj1" fmla="val 7847953"/>
                <a:gd name="adj2" fmla="val 8644966"/>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48" name="Rectangle 47"/>
            <p:cNvSpPr/>
            <p:nvPr/>
          </p:nvSpPr>
          <p:spPr>
            <a:xfrm rot="19051176">
              <a:off x="702920" y="3466717"/>
              <a:ext cx="90191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Arial"/>
                  <a:sym typeface="Arial"/>
                </a:rPr>
                <a:t>Metaphase</a:t>
              </a:r>
              <a:endParaRPr kumimoji="0" lang="en-US" sz="1200" b="0" i="0" u="none" strike="noStrike" kern="1200" cap="none" spc="0" normalizeH="0" baseline="-25000" noProof="0" dirty="0">
                <a:ln>
                  <a:noFill/>
                </a:ln>
                <a:solidFill>
                  <a:prstClr val="black"/>
                </a:solidFill>
                <a:effectLst/>
                <a:uLnTx/>
                <a:uFillTx/>
                <a:latin typeface="Calibri"/>
                <a:ea typeface="+mn-ea"/>
                <a:cs typeface="Arial"/>
                <a:sym typeface="Arial"/>
              </a:endParaRPr>
            </a:p>
          </p:txBody>
        </p:sp>
      </p:grpSp>
      <p:grpSp>
        <p:nvGrpSpPr>
          <p:cNvPr id="68" name="Group 67"/>
          <p:cNvGrpSpPr/>
          <p:nvPr/>
        </p:nvGrpSpPr>
        <p:grpSpPr>
          <a:xfrm>
            <a:off x="1084972" y="2146588"/>
            <a:ext cx="2743200" cy="2743200"/>
            <a:chOff x="467544" y="1635646"/>
            <a:chExt cx="2743200" cy="2743200"/>
          </a:xfrm>
        </p:grpSpPr>
        <p:sp>
          <p:nvSpPr>
            <p:cNvPr id="21" name="Pie 20"/>
            <p:cNvSpPr/>
            <p:nvPr/>
          </p:nvSpPr>
          <p:spPr>
            <a:xfrm>
              <a:off x="467544" y="1635646"/>
              <a:ext cx="2743200" cy="2743200"/>
            </a:xfrm>
            <a:prstGeom prst="pie">
              <a:avLst>
                <a:gd name="adj1" fmla="val 8635981"/>
                <a:gd name="adj2" fmla="val 952313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49" name="Rectangle 48"/>
            <p:cNvSpPr/>
            <p:nvPr/>
          </p:nvSpPr>
          <p:spPr>
            <a:xfrm rot="19534075">
              <a:off x="615276" y="3319630"/>
              <a:ext cx="81624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Arial"/>
                  <a:sym typeface="Arial"/>
                </a:rPr>
                <a:t>Anaphase</a:t>
              </a:r>
              <a:endParaRPr kumimoji="0" lang="en-US" sz="1200" b="0" i="0" u="none" strike="noStrike" kern="1200" cap="none" spc="0" normalizeH="0" baseline="-25000" noProof="0" dirty="0">
                <a:ln>
                  <a:noFill/>
                </a:ln>
                <a:solidFill>
                  <a:prstClr val="black"/>
                </a:solidFill>
                <a:effectLst/>
                <a:uLnTx/>
                <a:uFillTx/>
                <a:latin typeface="Calibri"/>
                <a:ea typeface="+mn-ea"/>
                <a:cs typeface="Arial"/>
                <a:sym typeface="Arial"/>
              </a:endParaRPr>
            </a:p>
          </p:txBody>
        </p:sp>
      </p:grpSp>
      <p:grpSp>
        <p:nvGrpSpPr>
          <p:cNvPr id="67" name="Group 66"/>
          <p:cNvGrpSpPr/>
          <p:nvPr/>
        </p:nvGrpSpPr>
        <p:grpSpPr>
          <a:xfrm>
            <a:off x="1084972" y="2146588"/>
            <a:ext cx="2743200" cy="2743200"/>
            <a:chOff x="467544" y="1635646"/>
            <a:chExt cx="2743200" cy="2743200"/>
          </a:xfrm>
        </p:grpSpPr>
        <p:sp>
          <p:nvSpPr>
            <p:cNvPr id="22" name="Pie 21"/>
            <p:cNvSpPr/>
            <p:nvPr/>
          </p:nvSpPr>
          <p:spPr>
            <a:xfrm>
              <a:off x="467544" y="1635646"/>
              <a:ext cx="2743200" cy="2743200"/>
            </a:xfrm>
            <a:prstGeom prst="pie">
              <a:avLst>
                <a:gd name="adj1" fmla="val 9488207"/>
                <a:gd name="adj2" fmla="val 10360566"/>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50" name="Rectangle 49"/>
            <p:cNvSpPr/>
            <p:nvPr/>
          </p:nvSpPr>
          <p:spPr>
            <a:xfrm rot="20666495">
              <a:off x="518542" y="3105934"/>
              <a:ext cx="82702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Arial"/>
                  <a:sym typeface="Arial"/>
                </a:rPr>
                <a:t>Telophase</a:t>
              </a:r>
              <a:endParaRPr kumimoji="0" lang="en-US" sz="1200" b="0" i="0" u="none" strike="noStrike" kern="1200" cap="none" spc="0" normalizeH="0" baseline="-25000" noProof="0" dirty="0">
                <a:ln>
                  <a:noFill/>
                </a:ln>
                <a:solidFill>
                  <a:prstClr val="black"/>
                </a:solidFill>
                <a:effectLst/>
                <a:uLnTx/>
                <a:uFillTx/>
                <a:latin typeface="Calibri"/>
                <a:ea typeface="+mn-ea"/>
                <a:cs typeface="Arial"/>
                <a:sym typeface="Arial"/>
              </a:endParaRPr>
            </a:p>
          </p:txBody>
        </p:sp>
      </p:grpSp>
      <p:sp>
        <p:nvSpPr>
          <p:cNvPr id="75" name="Isosceles Triangle 74"/>
          <p:cNvSpPr/>
          <p:nvPr/>
        </p:nvSpPr>
        <p:spPr>
          <a:xfrm rot="21449436">
            <a:off x="817722" y="3298716"/>
            <a:ext cx="360040" cy="432048"/>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sym typeface="Arial"/>
            </a:endParaRPr>
          </a:p>
        </p:txBody>
      </p:sp>
      <p:sp>
        <p:nvSpPr>
          <p:cNvPr id="78" name="Rectangle 77"/>
          <p:cNvSpPr/>
          <p:nvPr/>
        </p:nvSpPr>
        <p:spPr>
          <a:xfrm rot="14764705">
            <a:off x="305953" y="3926109"/>
            <a:ext cx="1480649" cy="318643"/>
          </a:xfrm>
          <a:prstGeom prst="rect">
            <a:avLst/>
          </a:prstGeom>
        </p:spPr>
        <p:txBody>
          <a:bodyPr wrap="none">
            <a:prstTxWarp prst="textArchUp">
              <a:avLst>
                <a:gd name="adj" fmla="val 11069798"/>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Arial"/>
                <a:sym typeface="Arial"/>
              </a:rPr>
              <a:t>M phase</a:t>
            </a:r>
          </a:p>
        </p:txBody>
      </p:sp>
      <p:grpSp>
        <p:nvGrpSpPr>
          <p:cNvPr id="58" name="Group 57"/>
          <p:cNvGrpSpPr/>
          <p:nvPr/>
        </p:nvGrpSpPr>
        <p:grpSpPr>
          <a:xfrm>
            <a:off x="3841529" y="1838998"/>
            <a:ext cx="1800038" cy="1679969"/>
            <a:chOff x="3996098" y="1467845"/>
            <a:chExt cx="2037410" cy="1787470"/>
          </a:xfrm>
          <a:solidFill>
            <a:srgbClr val="00B050"/>
          </a:solidFill>
        </p:grpSpPr>
        <p:sp>
          <p:nvSpPr>
            <p:cNvPr id="56" name="Teardrop 55"/>
            <p:cNvSpPr/>
            <p:nvPr/>
          </p:nvSpPr>
          <p:spPr>
            <a:xfrm rot="6773416" flipV="1">
              <a:off x="4121068" y="1342875"/>
              <a:ext cx="1787470" cy="2037410"/>
            </a:xfrm>
            <a:prstGeom prst="teardrop">
              <a:avLst>
                <a:gd name="adj" fmla="val 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sym typeface="Arial"/>
              </a:endParaRPr>
            </a:p>
          </p:txBody>
        </p:sp>
        <p:sp>
          <p:nvSpPr>
            <p:cNvPr id="57" name="Rectangle 56"/>
            <p:cNvSpPr/>
            <p:nvPr/>
          </p:nvSpPr>
          <p:spPr>
            <a:xfrm>
              <a:off x="4204686" y="2017064"/>
              <a:ext cx="1479964" cy="687690"/>
            </a:xfrm>
            <a:prstGeom prst="rect">
              <a:avLst/>
            </a:prstGeom>
            <a:grp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IN" sz="3600" b="1" i="0" u="none" strike="noStrike" kern="1200" cap="none" spc="0" normalizeH="0" baseline="0" noProof="0" dirty="0">
                  <a:ln>
                    <a:noFill/>
                  </a:ln>
                  <a:solidFill>
                    <a:prstClr val="white"/>
                  </a:solidFill>
                  <a:effectLst/>
                  <a:uLnTx/>
                  <a:uFillTx/>
                  <a:latin typeface="Calibri"/>
                  <a:ea typeface="+mn-ea"/>
                  <a:cs typeface="Arial"/>
                  <a:sym typeface="Arial"/>
                </a:rPr>
                <a:t>PMAT</a:t>
              </a:r>
              <a:endParaRPr kumimoji="0" lang="en-US" sz="3600" b="1" i="0" u="none" strike="noStrike" kern="1200" cap="none" spc="0" normalizeH="0" baseline="0" noProof="0" dirty="0">
                <a:ln>
                  <a:noFill/>
                </a:ln>
                <a:solidFill>
                  <a:prstClr val="white"/>
                </a:solidFill>
                <a:effectLst/>
                <a:uLnTx/>
                <a:uFillTx/>
                <a:latin typeface="Calibri"/>
                <a:ea typeface="+mn-ea"/>
                <a:cs typeface="Arial"/>
                <a:sym typeface="Arial"/>
              </a:endParaRPr>
            </a:p>
          </p:txBody>
        </p:sp>
      </p:grpSp>
      <p:sp>
        <p:nvSpPr>
          <p:cNvPr id="59" name="Rectangle 58"/>
          <p:cNvSpPr/>
          <p:nvPr/>
        </p:nvSpPr>
        <p:spPr>
          <a:xfrm>
            <a:off x="3492247" y="1525991"/>
            <a:ext cx="655272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Arial"/>
                <a:sym typeface="Arial"/>
              </a:rPr>
              <a:t>Gap 1 phase: cell is metabolically active &amp; continuously grows</a:t>
            </a:r>
          </a:p>
        </p:txBody>
      </p:sp>
      <p:sp>
        <p:nvSpPr>
          <p:cNvPr id="60" name="Rectangle 59"/>
          <p:cNvSpPr/>
          <p:nvPr/>
        </p:nvSpPr>
        <p:spPr>
          <a:xfrm>
            <a:off x="5615975" y="2174063"/>
            <a:ext cx="367240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Arial"/>
                <a:sym typeface="Arial"/>
              </a:rPr>
              <a:t>S or Synthesis phase: DNA synthesis</a:t>
            </a:r>
          </a:p>
        </p:txBody>
      </p:sp>
      <p:sp>
        <p:nvSpPr>
          <p:cNvPr id="61" name="Rectangle 60"/>
          <p:cNvSpPr/>
          <p:nvPr/>
        </p:nvSpPr>
        <p:spPr>
          <a:xfrm>
            <a:off x="4355976" y="3701852"/>
            <a:ext cx="446449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Arial"/>
                <a:sym typeface="Arial"/>
              </a:rPr>
              <a:t>Gap 2 phase: proteins synthesis &amp; growth</a:t>
            </a:r>
          </a:p>
        </p:txBody>
      </p:sp>
      <p:sp>
        <p:nvSpPr>
          <p:cNvPr id="62" name="Rectangle 61"/>
          <p:cNvSpPr/>
          <p:nvPr/>
        </p:nvSpPr>
        <p:spPr>
          <a:xfrm>
            <a:off x="2473906" y="1052584"/>
            <a:ext cx="57786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err="1">
                <a:ln>
                  <a:noFill/>
                </a:ln>
                <a:solidFill>
                  <a:prstClr val="white"/>
                </a:solidFill>
                <a:effectLst/>
                <a:uLnTx/>
                <a:uFillTx/>
                <a:latin typeface="Calibri"/>
                <a:ea typeface="+mn-ea"/>
                <a:cs typeface="Arial"/>
                <a:sym typeface="Arial"/>
              </a:rPr>
              <a:t>Guiescent</a:t>
            </a:r>
            <a:r>
              <a:rPr kumimoji="0" lang="en-US" sz="1400" b="1" i="0" u="none" strike="noStrike" kern="1200" cap="none" spc="0" normalizeH="0" baseline="0" noProof="0" dirty="0">
                <a:ln>
                  <a:noFill/>
                </a:ln>
                <a:solidFill>
                  <a:prstClr val="white"/>
                </a:solidFill>
                <a:effectLst/>
                <a:uLnTx/>
                <a:uFillTx/>
                <a:latin typeface="Calibri"/>
                <a:ea typeface="+mn-ea"/>
                <a:cs typeface="Arial"/>
                <a:sym typeface="Arial"/>
              </a:rPr>
              <a:t> stage (G</a:t>
            </a:r>
            <a:r>
              <a:rPr kumimoji="0" lang="en-US" sz="1400" b="1" i="0" u="none" strike="noStrike" kern="1200" cap="none" spc="0" normalizeH="0" baseline="-25000" noProof="0" dirty="0">
                <a:ln>
                  <a:noFill/>
                </a:ln>
                <a:solidFill>
                  <a:prstClr val="white"/>
                </a:solidFill>
                <a:effectLst/>
                <a:uLnTx/>
                <a:uFillTx/>
                <a:latin typeface="Calibri"/>
                <a:ea typeface="+mn-ea"/>
                <a:cs typeface="Arial"/>
                <a:sym typeface="Arial"/>
              </a:rPr>
              <a:t>0</a:t>
            </a:r>
            <a:r>
              <a:rPr kumimoji="0" lang="en-US" sz="1400" b="1" i="0" u="none" strike="noStrike" kern="1200" cap="none" spc="0" normalizeH="0" baseline="0" noProof="0" dirty="0">
                <a:ln>
                  <a:noFill/>
                </a:ln>
                <a:solidFill>
                  <a:prstClr val="white"/>
                </a:solidFill>
                <a:effectLst/>
                <a:uLnTx/>
                <a:uFillTx/>
                <a:latin typeface="Calibri"/>
                <a:ea typeface="+mn-ea"/>
                <a:cs typeface="Arial"/>
                <a:sym typeface="Arial"/>
              </a:rPr>
              <a:t>) phase: Cell do not proliferate, but metabolically active</a:t>
            </a:r>
          </a:p>
        </p:txBody>
      </p:sp>
    </p:spTree>
    <p:extLst>
      <p:ext uri="{BB962C8B-B14F-4D97-AF65-F5344CB8AC3E}">
        <p14:creationId xmlns:p14="http://schemas.microsoft.com/office/powerpoint/2010/main" val="210121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p:cTn id="11" dur="500" fill="hold"/>
                                        <p:tgtEl>
                                          <p:spTgt spid="62"/>
                                        </p:tgtEl>
                                        <p:attrNameLst>
                                          <p:attrName>ppt_w</p:attrName>
                                        </p:attrNameLst>
                                      </p:cBhvr>
                                      <p:tavLst>
                                        <p:tav tm="0">
                                          <p:val>
                                            <p:fltVal val="0"/>
                                          </p:val>
                                        </p:tav>
                                        <p:tav tm="100000">
                                          <p:val>
                                            <p:strVal val="#ppt_w"/>
                                          </p:val>
                                        </p:tav>
                                      </p:tavLst>
                                    </p:anim>
                                    <p:anim calcmode="lin" valueType="num">
                                      <p:cBhvr>
                                        <p:cTn id="12" dur="500" fill="hold"/>
                                        <p:tgtEl>
                                          <p:spTgt spid="62"/>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p:cTn id="31" dur="500" fill="hold"/>
                                        <p:tgtEl>
                                          <p:spTgt spid="60"/>
                                        </p:tgtEl>
                                        <p:attrNameLst>
                                          <p:attrName>ppt_w</p:attrName>
                                        </p:attrNameLst>
                                      </p:cBhvr>
                                      <p:tavLst>
                                        <p:tav tm="0">
                                          <p:val>
                                            <p:fltVal val="0"/>
                                          </p:val>
                                        </p:tav>
                                        <p:tav tm="100000">
                                          <p:val>
                                            <p:strVal val="#ppt_w"/>
                                          </p:val>
                                        </p:tav>
                                      </p:tavLst>
                                    </p:anim>
                                    <p:anim calcmode="lin" valueType="num">
                                      <p:cBhvr>
                                        <p:cTn id="32" dur="500" fill="hold"/>
                                        <p:tgtEl>
                                          <p:spTgt spid="6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p:cTn id="53" dur="500" fill="hold"/>
                                        <p:tgtEl>
                                          <p:spTgt spid="70"/>
                                        </p:tgtEl>
                                        <p:attrNameLst>
                                          <p:attrName>ppt_w</p:attrName>
                                        </p:attrNameLst>
                                      </p:cBhvr>
                                      <p:tavLst>
                                        <p:tav tm="0">
                                          <p:val>
                                            <p:fltVal val="0"/>
                                          </p:val>
                                        </p:tav>
                                        <p:tav tm="100000">
                                          <p:val>
                                            <p:strVal val="#ppt_w"/>
                                          </p:val>
                                        </p:tav>
                                      </p:tavLst>
                                    </p:anim>
                                    <p:anim calcmode="lin" valueType="num">
                                      <p:cBhvr>
                                        <p:cTn id="54" dur="500" fill="hold"/>
                                        <p:tgtEl>
                                          <p:spTgt spid="70"/>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p:cTn id="59" dur="500" fill="hold"/>
                                        <p:tgtEl>
                                          <p:spTgt spid="68"/>
                                        </p:tgtEl>
                                        <p:attrNameLst>
                                          <p:attrName>ppt_w</p:attrName>
                                        </p:attrNameLst>
                                      </p:cBhvr>
                                      <p:tavLst>
                                        <p:tav tm="0">
                                          <p:val>
                                            <p:fltVal val="0"/>
                                          </p:val>
                                        </p:tav>
                                        <p:tav tm="100000">
                                          <p:val>
                                            <p:strVal val="#ppt_w"/>
                                          </p:val>
                                        </p:tav>
                                      </p:tavLst>
                                    </p:anim>
                                    <p:anim calcmode="lin" valueType="num">
                                      <p:cBhvr>
                                        <p:cTn id="60" dur="500" fill="hold"/>
                                        <p:tgtEl>
                                          <p:spTgt spid="68"/>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nodeType="clickEffect">
                                  <p:stCondLst>
                                    <p:cond delay="0"/>
                                  </p:stCondLst>
                                  <p:childTnLst>
                                    <p:set>
                                      <p:cBhvr>
                                        <p:cTn id="64" dur="1" fill="hold">
                                          <p:stCondLst>
                                            <p:cond delay="0"/>
                                          </p:stCondLst>
                                        </p:cTn>
                                        <p:tgtEl>
                                          <p:spTgt spid="67"/>
                                        </p:tgtEl>
                                        <p:attrNameLst>
                                          <p:attrName>style.visibility</p:attrName>
                                        </p:attrNameLst>
                                      </p:cBhvr>
                                      <p:to>
                                        <p:strVal val="visible"/>
                                      </p:to>
                                    </p:set>
                                    <p:anim calcmode="lin" valueType="num">
                                      <p:cBhvr>
                                        <p:cTn id="65" dur="500" fill="hold"/>
                                        <p:tgtEl>
                                          <p:spTgt spid="67"/>
                                        </p:tgtEl>
                                        <p:attrNameLst>
                                          <p:attrName>ppt_w</p:attrName>
                                        </p:attrNameLst>
                                      </p:cBhvr>
                                      <p:tavLst>
                                        <p:tav tm="0">
                                          <p:val>
                                            <p:fltVal val="0"/>
                                          </p:val>
                                        </p:tav>
                                        <p:tav tm="100000">
                                          <p:val>
                                            <p:strVal val="#ppt_w"/>
                                          </p:val>
                                        </p:tav>
                                      </p:tavLst>
                                    </p:anim>
                                    <p:anim calcmode="lin" valueType="num">
                                      <p:cBhvr>
                                        <p:cTn id="66" dur="500" fill="hold"/>
                                        <p:tgtEl>
                                          <p:spTgt spid="67"/>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nodeType="click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p:cTn id="71" dur="500" fill="hold"/>
                                        <p:tgtEl>
                                          <p:spTgt spid="66"/>
                                        </p:tgtEl>
                                        <p:attrNameLst>
                                          <p:attrName>ppt_w</p:attrName>
                                        </p:attrNameLst>
                                      </p:cBhvr>
                                      <p:tavLst>
                                        <p:tav tm="0">
                                          <p:val>
                                            <p:fltVal val="0"/>
                                          </p:val>
                                        </p:tav>
                                        <p:tav tm="100000">
                                          <p:val>
                                            <p:strVal val="#ppt_w"/>
                                          </p:val>
                                        </p:tav>
                                      </p:tavLst>
                                    </p:anim>
                                    <p:anim calcmode="lin" valueType="num">
                                      <p:cBhvr>
                                        <p:cTn id="72" dur="500" fill="hold"/>
                                        <p:tgtEl>
                                          <p:spTgt spid="66"/>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childTnLst>
                          </p:cTn>
                        </p:par>
                        <p:par>
                          <p:cTn id="77" fill="hold">
                            <p:stCondLst>
                              <p:cond delay="0"/>
                            </p:stCondLst>
                            <p:childTnLst>
                              <p:par>
                                <p:cTn id="78" presetID="23" presetClass="entr" presetSubtype="16"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 calcmode="lin" valueType="num">
                                      <p:cBhvr>
                                        <p:cTn id="80" dur="500" fill="hold"/>
                                        <p:tgtEl>
                                          <p:spTgt spid="55"/>
                                        </p:tgtEl>
                                        <p:attrNameLst>
                                          <p:attrName>ppt_w</p:attrName>
                                        </p:attrNameLst>
                                      </p:cBhvr>
                                      <p:tavLst>
                                        <p:tav tm="0">
                                          <p:val>
                                            <p:fltVal val="0"/>
                                          </p:val>
                                        </p:tav>
                                        <p:tav tm="100000">
                                          <p:val>
                                            <p:strVal val="#ppt_w"/>
                                          </p:val>
                                        </p:tav>
                                      </p:tavLst>
                                    </p:anim>
                                    <p:anim calcmode="lin" valueType="num">
                                      <p:cBhvr>
                                        <p:cTn id="81" dur="500" fill="hold"/>
                                        <p:tgtEl>
                                          <p:spTgt spid="55"/>
                                        </p:tgtEl>
                                        <p:attrNameLst>
                                          <p:attrName>ppt_h</p:attrName>
                                        </p:attrNameLst>
                                      </p:cBhvr>
                                      <p:tavLst>
                                        <p:tav tm="0">
                                          <p:val>
                                            <p:fltVal val="0"/>
                                          </p:val>
                                        </p:tav>
                                        <p:tav tm="100000">
                                          <p:val>
                                            <p:strVal val="#ppt_h"/>
                                          </p:val>
                                        </p:tav>
                                      </p:tavLst>
                                    </p:anim>
                                  </p:childTnLst>
                                </p:cTn>
                              </p:par>
                            </p:childTnLst>
                          </p:cTn>
                        </p:par>
                        <p:par>
                          <p:cTn id="82" fill="hold">
                            <p:stCondLst>
                              <p:cond delay="500"/>
                            </p:stCondLst>
                            <p:childTnLst>
                              <p:par>
                                <p:cTn id="83" presetID="23" presetClass="entr" presetSubtype="16" fill="hold" grpId="0" nodeType="afterEffect">
                                  <p:stCondLst>
                                    <p:cond delay="0"/>
                                  </p:stCondLst>
                                  <p:childTnLst>
                                    <p:set>
                                      <p:cBhvr>
                                        <p:cTn id="84" dur="1" fill="hold">
                                          <p:stCondLst>
                                            <p:cond delay="0"/>
                                          </p:stCondLst>
                                        </p:cTn>
                                        <p:tgtEl>
                                          <p:spTgt spid="75"/>
                                        </p:tgtEl>
                                        <p:attrNameLst>
                                          <p:attrName>style.visibility</p:attrName>
                                        </p:attrNameLst>
                                      </p:cBhvr>
                                      <p:to>
                                        <p:strVal val="visible"/>
                                      </p:to>
                                    </p:set>
                                    <p:anim calcmode="lin" valueType="num">
                                      <p:cBhvr>
                                        <p:cTn id="85" dur="500" fill="hold"/>
                                        <p:tgtEl>
                                          <p:spTgt spid="75"/>
                                        </p:tgtEl>
                                        <p:attrNameLst>
                                          <p:attrName>ppt_w</p:attrName>
                                        </p:attrNameLst>
                                      </p:cBhvr>
                                      <p:tavLst>
                                        <p:tav tm="0">
                                          <p:val>
                                            <p:fltVal val="0"/>
                                          </p:val>
                                        </p:tav>
                                        <p:tav tm="100000">
                                          <p:val>
                                            <p:strVal val="#ppt_w"/>
                                          </p:val>
                                        </p:tav>
                                      </p:tavLst>
                                    </p:anim>
                                    <p:anim calcmode="lin" valueType="num">
                                      <p:cBhvr>
                                        <p:cTn id="86" dur="500" fill="hold"/>
                                        <p:tgtEl>
                                          <p:spTgt spid="75"/>
                                        </p:tgtEl>
                                        <p:attrNameLst>
                                          <p:attrName>ppt_h</p:attrName>
                                        </p:attrNameLst>
                                      </p:cBhvr>
                                      <p:tavLst>
                                        <p:tav tm="0">
                                          <p:val>
                                            <p:fltVal val="0"/>
                                          </p:val>
                                        </p:tav>
                                        <p:tav tm="100000">
                                          <p:val>
                                            <p:strVal val="#ppt_h"/>
                                          </p:val>
                                        </p:tav>
                                      </p:tavLst>
                                    </p:anim>
                                  </p:childTnLst>
                                </p:cTn>
                              </p:par>
                              <p:par>
                                <p:cTn id="87" presetID="8" presetClass="emph" presetSubtype="0" repeatCount="10000" fill="hold" grpId="1" nodeType="withEffect">
                                  <p:stCondLst>
                                    <p:cond delay="0"/>
                                  </p:stCondLst>
                                  <p:childTnLst>
                                    <p:animRot by="21600000">
                                      <p:cBhvr>
                                        <p:cTn id="88" dur="3000" fill="hold"/>
                                        <p:tgtEl>
                                          <p:spTgt spid="55"/>
                                        </p:tgtEl>
                                        <p:attrNameLst>
                                          <p:attrName>r</p:attrName>
                                        </p:attrNameLst>
                                      </p:cBhvr>
                                    </p:animRot>
                                  </p:childTnLst>
                                </p:cTn>
                              </p:par>
                              <p:par>
                                <p:cTn id="89" presetID="23" presetClass="entr" presetSubtype="16"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p:cTn id="91" dur="500" fill="hold"/>
                                        <p:tgtEl>
                                          <p:spTgt spid="53"/>
                                        </p:tgtEl>
                                        <p:attrNameLst>
                                          <p:attrName>ppt_w</p:attrName>
                                        </p:attrNameLst>
                                      </p:cBhvr>
                                      <p:tavLst>
                                        <p:tav tm="0">
                                          <p:val>
                                            <p:fltVal val="0"/>
                                          </p:val>
                                        </p:tav>
                                        <p:tav tm="100000">
                                          <p:val>
                                            <p:strVal val="#ppt_w"/>
                                          </p:val>
                                        </p:tav>
                                      </p:tavLst>
                                    </p:anim>
                                    <p:anim calcmode="lin" valueType="num">
                                      <p:cBhvr>
                                        <p:cTn id="92" dur="500" fill="hold"/>
                                        <p:tgtEl>
                                          <p:spTgt spid="53"/>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23" presetClass="entr" presetSubtype="16" fill="hold" grpId="0" nodeType="clickEffect">
                                  <p:stCondLst>
                                    <p:cond delay="0"/>
                                  </p:stCondLst>
                                  <p:childTnLst>
                                    <p:set>
                                      <p:cBhvr>
                                        <p:cTn id="96" dur="1" fill="hold">
                                          <p:stCondLst>
                                            <p:cond delay="0"/>
                                          </p:stCondLst>
                                        </p:cTn>
                                        <p:tgtEl>
                                          <p:spTgt spid="78"/>
                                        </p:tgtEl>
                                        <p:attrNameLst>
                                          <p:attrName>style.visibility</p:attrName>
                                        </p:attrNameLst>
                                      </p:cBhvr>
                                      <p:to>
                                        <p:strVal val="visible"/>
                                      </p:to>
                                    </p:set>
                                    <p:anim calcmode="lin" valueType="num">
                                      <p:cBhvr>
                                        <p:cTn id="97" dur="500" fill="hold"/>
                                        <p:tgtEl>
                                          <p:spTgt spid="78"/>
                                        </p:tgtEl>
                                        <p:attrNameLst>
                                          <p:attrName>ppt_w</p:attrName>
                                        </p:attrNameLst>
                                      </p:cBhvr>
                                      <p:tavLst>
                                        <p:tav tm="0">
                                          <p:val>
                                            <p:fltVal val="0"/>
                                          </p:val>
                                        </p:tav>
                                        <p:tav tm="100000">
                                          <p:val>
                                            <p:strVal val="#ppt_w"/>
                                          </p:val>
                                        </p:tav>
                                      </p:tavLst>
                                    </p:anim>
                                    <p:anim calcmode="lin" valueType="num">
                                      <p:cBhvr>
                                        <p:cTn id="98" dur="500" fill="hold"/>
                                        <p:tgtEl>
                                          <p:spTgt spid="78"/>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23" presetClass="entr" presetSubtype="16" fill="hold" nodeType="clickEffect">
                                  <p:stCondLst>
                                    <p:cond delay="0"/>
                                  </p:stCondLst>
                                  <p:childTnLst>
                                    <p:set>
                                      <p:cBhvr>
                                        <p:cTn id="102" dur="1" fill="hold">
                                          <p:stCondLst>
                                            <p:cond delay="0"/>
                                          </p:stCondLst>
                                        </p:cTn>
                                        <p:tgtEl>
                                          <p:spTgt spid="76"/>
                                        </p:tgtEl>
                                        <p:attrNameLst>
                                          <p:attrName>style.visibility</p:attrName>
                                        </p:attrNameLst>
                                      </p:cBhvr>
                                      <p:to>
                                        <p:strVal val="visible"/>
                                      </p:to>
                                    </p:set>
                                    <p:anim calcmode="lin" valueType="num">
                                      <p:cBhvr>
                                        <p:cTn id="103" dur="500" fill="hold"/>
                                        <p:tgtEl>
                                          <p:spTgt spid="76"/>
                                        </p:tgtEl>
                                        <p:attrNameLst>
                                          <p:attrName>ppt_w</p:attrName>
                                        </p:attrNameLst>
                                      </p:cBhvr>
                                      <p:tavLst>
                                        <p:tav tm="0">
                                          <p:val>
                                            <p:fltVal val="0"/>
                                          </p:val>
                                        </p:tav>
                                        <p:tav tm="100000">
                                          <p:val>
                                            <p:strVal val="#ppt_w"/>
                                          </p:val>
                                        </p:tav>
                                      </p:tavLst>
                                    </p:anim>
                                    <p:anim calcmode="lin" valueType="num">
                                      <p:cBhvr>
                                        <p:cTn id="104" dur="500" fill="hold"/>
                                        <p:tgtEl>
                                          <p:spTgt spid="76"/>
                                        </p:tgtEl>
                                        <p:attrNameLst>
                                          <p:attrName>ppt_h</p:attrName>
                                        </p:attrNameLst>
                                      </p:cBhvr>
                                      <p:tavLst>
                                        <p:tav tm="0">
                                          <p:val>
                                            <p:fltVal val="0"/>
                                          </p:val>
                                        </p:tav>
                                        <p:tav tm="100000">
                                          <p:val>
                                            <p:strVal val="#ppt_h"/>
                                          </p:val>
                                        </p:tav>
                                      </p:tavLst>
                                    </p:anim>
                                  </p:childTnLst>
                                </p:cTn>
                              </p:par>
                            </p:childTnLst>
                          </p:cTn>
                        </p:par>
                        <p:par>
                          <p:cTn id="105" fill="hold">
                            <p:stCondLst>
                              <p:cond delay="500"/>
                            </p:stCondLst>
                            <p:childTnLst>
                              <p:par>
                                <p:cTn id="106" presetID="23" presetClass="entr" presetSubtype="16" fill="hold" nodeType="afterEffect">
                                  <p:stCondLst>
                                    <p:cond delay="0"/>
                                  </p:stCondLst>
                                  <p:childTnLst>
                                    <p:set>
                                      <p:cBhvr>
                                        <p:cTn id="107" dur="1" fill="hold">
                                          <p:stCondLst>
                                            <p:cond delay="0"/>
                                          </p:stCondLst>
                                        </p:cTn>
                                        <p:tgtEl>
                                          <p:spTgt spid="77"/>
                                        </p:tgtEl>
                                        <p:attrNameLst>
                                          <p:attrName>style.visibility</p:attrName>
                                        </p:attrNameLst>
                                      </p:cBhvr>
                                      <p:to>
                                        <p:strVal val="visible"/>
                                      </p:to>
                                    </p:set>
                                    <p:anim calcmode="lin" valueType="num">
                                      <p:cBhvr>
                                        <p:cTn id="108" dur="1000" fill="hold"/>
                                        <p:tgtEl>
                                          <p:spTgt spid="77"/>
                                        </p:tgtEl>
                                        <p:attrNameLst>
                                          <p:attrName>ppt_w</p:attrName>
                                        </p:attrNameLst>
                                      </p:cBhvr>
                                      <p:tavLst>
                                        <p:tav tm="0">
                                          <p:val>
                                            <p:fltVal val="0"/>
                                          </p:val>
                                        </p:tav>
                                        <p:tav tm="100000">
                                          <p:val>
                                            <p:strVal val="#ppt_w"/>
                                          </p:val>
                                        </p:tav>
                                      </p:tavLst>
                                    </p:anim>
                                    <p:anim calcmode="lin" valueType="num">
                                      <p:cBhvr>
                                        <p:cTn id="109" dur="1000" fill="hold"/>
                                        <p:tgtEl>
                                          <p:spTgt spid="77"/>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23" presetClass="entr" presetSubtype="16" fill="hold" nodeType="clickEffect">
                                  <p:stCondLst>
                                    <p:cond delay="0"/>
                                  </p:stCondLst>
                                  <p:childTnLst>
                                    <p:set>
                                      <p:cBhvr>
                                        <p:cTn id="113" dur="1" fill="hold">
                                          <p:stCondLst>
                                            <p:cond delay="0"/>
                                          </p:stCondLst>
                                        </p:cTn>
                                        <p:tgtEl>
                                          <p:spTgt spid="58"/>
                                        </p:tgtEl>
                                        <p:attrNameLst>
                                          <p:attrName>style.visibility</p:attrName>
                                        </p:attrNameLst>
                                      </p:cBhvr>
                                      <p:to>
                                        <p:strVal val="visible"/>
                                      </p:to>
                                    </p:set>
                                    <p:anim calcmode="lin" valueType="num">
                                      <p:cBhvr>
                                        <p:cTn id="114" dur="500" fill="hold"/>
                                        <p:tgtEl>
                                          <p:spTgt spid="58"/>
                                        </p:tgtEl>
                                        <p:attrNameLst>
                                          <p:attrName>ppt_w</p:attrName>
                                        </p:attrNameLst>
                                      </p:cBhvr>
                                      <p:tavLst>
                                        <p:tav tm="0">
                                          <p:val>
                                            <p:fltVal val="0"/>
                                          </p:val>
                                        </p:tav>
                                        <p:tav tm="100000">
                                          <p:val>
                                            <p:strVal val="#ppt_w"/>
                                          </p:val>
                                        </p:tav>
                                      </p:tavLst>
                                    </p:anim>
                                    <p:anim calcmode="lin" valueType="num">
                                      <p:cBhvr>
                                        <p:cTn id="115" dur="500" fill="hold"/>
                                        <p:tgtEl>
                                          <p:spTgt spid="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3" grpId="0" animBg="1"/>
      <p:bldP spid="9" grpId="0"/>
      <p:bldP spid="75" grpId="0" animBg="1"/>
      <p:bldP spid="78" grpId="0"/>
      <p:bldP spid="59" grpId="0"/>
      <p:bldP spid="60" grpId="0"/>
      <p:bldP spid="61"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183"/>
          <p:cNvSpPr/>
          <p:nvPr/>
        </p:nvSpPr>
        <p:spPr>
          <a:xfrm>
            <a:off x="251520" y="535242"/>
            <a:ext cx="3960440" cy="338554"/>
          </a:xfrm>
          <a:prstGeom prst="rect">
            <a:avLst/>
          </a:prstGeom>
        </p:spPr>
        <p:txBody>
          <a:bodyPr wrap="square">
            <a:spAutoFit/>
          </a:bodyPr>
          <a:lstStyle/>
          <a:p>
            <a:pPr>
              <a:buClrTx/>
              <a:defRPr/>
            </a:pPr>
            <a:r>
              <a:rPr lang="en-IN" sz="1600" b="1" kern="1200" dirty="0">
                <a:solidFill>
                  <a:prstClr val="white"/>
                </a:solidFill>
                <a:latin typeface="Calibri"/>
                <a:ea typeface="+mn-ea"/>
                <a:cs typeface="+mn-cs"/>
              </a:rPr>
              <a:t>Mitosis/</a:t>
            </a:r>
            <a:r>
              <a:rPr lang="en-IN" sz="1600" b="1" kern="1200" dirty="0" err="1">
                <a:solidFill>
                  <a:prstClr val="white"/>
                </a:solidFill>
                <a:latin typeface="Calibri"/>
                <a:ea typeface="+mn-ea"/>
                <a:cs typeface="+mn-cs"/>
              </a:rPr>
              <a:t>Equational</a:t>
            </a:r>
            <a:r>
              <a:rPr lang="en-IN" sz="1600" b="1" kern="1200" dirty="0">
                <a:solidFill>
                  <a:prstClr val="white"/>
                </a:solidFill>
                <a:latin typeface="Calibri"/>
                <a:ea typeface="+mn-ea"/>
                <a:cs typeface="+mn-cs"/>
              </a:rPr>
              <a:t> division</a:t>
            </a:r>
            <a:endParaRPr lang="en-US" sz="1600" b="1" kern="1200" dirty="0">
              <a:solidFill>
                <a:prstClr val="white"/>
              </a:solidFill>
              <a:latin typeface="Calibri"/>
              <a:ea typeface="+mn-ea"/>
              <a:cs typeface="+mn-cs"/>
            </a:endParaRPr>
          </a:p>
        </p:txBody>
      </p:sp>
      <p:sp>
        <p:nvSpPr>
          <p:cNvPr id="185" name="Rectangle 184"/>
          <p:cNvSpPr/>
          <p:nvPr/>
        </p:nvSpPr>
        <p:spPr>
          <a:xfrm>
            <a:off x="4860035" y="535242"/>
            <a:ext cx="4032447" cy="338554"/>
          </a:xfrm>
          <a:prstGeom prst="rect">
            <a:avLst/>
          </a:prstGeom>
        </p:spPr>
        <p:txBody>
          <a:bodyPr wrap="square">
            <a:spAutoFit/>
          </a:bodyPr>
          <a:lstStyle/>
          <a:p>
            <a:pPr>
              <a:buClrTx/>
              <a:defRPr/>
            </a:pPr>
            <a:r>
              <a:rPr lang="en-IN" sz="1600" b="1" kern="1200" dirty="0">
                <a:solidFill>
                  <a:prstClr val="white"/>
                </a:solidFill>
                <a:latin typeface="Calibri"/>
                <a:ea typeface="+mn-ea"/>
                <a:cs typeface="+mn-cs"/>
              </a:rPr>
              <a:t>Meiosis/</a:t>
            </a:r>
            <a:r>
              <a:rPr lang="en-IN" sz="1600" b="1" kern="1200" dirty="0" err="1">
                <a:solidFill>
                  <a:prstClr val="white"/>
                </a:solidFill>
                <a:latin typeface="Calibri"/>
                <a:ea typeface="+mn-ea"/>
                <a:cs typeface="+mn-cs"/>
              </a:rPr>
              <a:t>Reductional</a:t>
            </a:r>
            <a:r>
              <a:rPr lang="en-IN" sz="1600" b="1" kern="1200" dirty="0">
                <a:solidFill>
                  <a:prstClr val="white"/>
                </a:solidFill>
                <a:latin typeface="Calibri"/>
                <a:ea typeface="+mn-ea"/>
                <a:cs typeface="+mn-cs"/>
              </a:rPr>
              <a:t> division</a:t>
            </a:r>
            <a:endParaRPr lang="en-US" sz="1600" b="1" kern="1200" dirty="0">
              <a:solidFill>
                <a:prstClr val="white"/>
              </a:solidFill>
              <a:latin typeface="Calibri"/>
              <a:ea typeface="+mn-ea"/>
              <a:cs typeface="+mn-cs"/>
            </a:endParaRPr>
          </a:p>
        </p:txBody>
      </p:sp>
      <p:grpSp>
        <p:nvGrpSpPr>
          <p:cNvPr id="2" name="Group 204"/>
          <p:cNvGrpSpPr/>
          <p:nvPr/>
        </p:nvGrpSpPr>
        <p:grpSpPr>
          <a:xfrm>
            <a:off x="1475656" y="1129309"/>
            <a:ext cx="2220328" cy="594066"/>
            <a:chOff x="1475656" y="1124744"/>
            <a:chExt cx="2220328" cy="792088"/>
          </a:xfrm>
        </p:grpSpPr>
        <p:grpSp>
          <p:nvGrpSpPr>
            <p:cNvPr id="3" name="Group 23"/>
            <p:cNvGrpSpPr/>
            <p:nvPr/>
          </p:nvGrpSpPr>
          <p:grpSpPr>
            <a:xfrm>
              <a:off x="1475656" y="1124744"/>
              <a:ext cx="1152128" cy="792088"/>
              <a:chOff x="863588" y="1664804"/>
              <a:chExt cx="1584176" cy="1224136"/>
            </a:xfrm>
          </p:grpSpPr>
          <p:grpSp>
            <p:nvGrpSpPr>
              <p:cNvPr id="4" name="Group 6"/>
              <p:cNvGrpSpPr/>
              <p:nvPr/>
            </p:nvGrpSpPr>
            <p:grpSpPr>
              <a:xfrm rot="5400000">
                <a:off x="1043608" y="1484784"/>
                <a:ext cx="1224136" cy="1584176"/>
                <a:chOff x="1259632" y="1484784"/>
                <a:chExt cx="2304256" cy="3240360"/>
              </a:xfrm>
            </p:grpSpPr>
            <p:sp>
              <p:nvSpPr>
                <p:cNvPr id="5" name="Rounded Rectangle 4"/>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6" name="Oval 5"/>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 name="Group 13"/>
              <p:cNvGrpSpPr/>
              <p:nvPr/>
            </p:nvGrpSpPr>
            <p:grpSpPr>
              <a:xfrm>
                <a:off x="1475656" y="2204865"/>
                <a:ext cx="144016" cy="144016"/>
                <a:chOff x="3273444" y="1909959"/>
                <a:chExt cx="616814" cy="890649"/>
              </a:xfrm>
            </p:grpSpPr>
            <p:sp>
              <p:nvSpPr>
                <p:cNvPr id="12" name="Freeform 11"/>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3" name="Freeform 12"/>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8" name="Group 14"/>
              <p:cNvGrpSpPr/>
              <p:nvPr/>
            </p:nvGrpSpPr>
            <p:grpSpPr>
              <a:xfrm>
                <a:off x="1691680" y="2348880"/>
                <a:ext cx="144016" cy="144016"/>
                <a:chOff x="3273444" y="1909960"/>
                <a:chExt cx="616814" cy="890649"/>
              </a:xfrm>
            </p:grpSpPr>
            <p:sp>
              <p:nvSpPr>
                <p:cNvPr id="16" name="Freeform 15"/>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7" name="Freeform 16"/>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9" name="Group 17"/>
              <p:cNvGrpSpPr/>
              <p:nvPr/>
            </p:nvGrpSpPr>
            <p:grpSpPr>
              <a:xfrm>
                <a:off x="1547664" y="2060848"/>
                <a:ext cx="144016" cy="144016"/>
                <a:chOff x="3273434" y="1464634"/>
                <a:chExt cx="616812" cy="890650"/>
              </a:xfrm>
            </p:grpSpPr>
            <p:sp>
              <p:nvSpPr>
                <p:cNvPr id="19" name="Freeform 18"/>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20" name="Freeform 19"/>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0" name="Group 20"/>
              <p:cNvGrpSpPr/>
              <p:nvPr/>
            </p:nvGrpSpPr>
            <p:grpSpPr>
              <a:xfrm>
                <a:off x="1763688" y="2204864"/>
                <a:ext cx="144016" cy="144016"/>
                <a:chOff x="3273434" y="1909961"/>
                <a:chExt cx="616812" cy="890650"/>
              </a:xfrm>
            </p:grpSpPr>
            <p:sp>
              <p:nvSpPr>
                <p:cNvPr id="22" name="Freeform 21"/>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23" name="Freeform 22"/>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sp>
          <p:nvSpPr>
            <p:cNvPr id="186" name="Rectangle 185"/>
            <p:cNvSpPr/>
            <p:nvPr/>
          </p:nvSpPr>
          <p:spPr>
            <a:xfrm>
              <a:off x="2707380" y="1188041"/>
              <a:ext cx="988604" cy="697626"/>
            </a:xfrm>
            <a:prstGeom prst="rect">
              <a:avLst/>
            </a:prstGeom>
          </p:spPr>
          <p:txBody>
            <a:bodyPr wrap="none">
              <a:spAutoFit/>
            </a:bodyPr>
            <a:lstStyle/>
            <a:p>
              <a:pPr>
                <a:buClrTx/>
                <a:defRPr/>
              </a:pPr>
              <a:r>
                <a:rPr lang="en-IN" b="1" kern="1200" dirty="0">
                  <a:solidFill>
                    <a:prstClr val="white"/>
                  </a:solidFill>
                  <a:latin typeface="Calibri"/>
                  <a:ea typeface="+mn-ea"/>
                  <a:cs typeface="+mn-cs"/>
                </a:rPr>
                <a:t>Parent Cell</a:t>
              </a:r>
            </a:p>
            <a:p>
              <a:pPr algn="ctr">
                <a:buClrTx/>
                <a:defRPr/>
              </a:pPr>
              <a:r>
                <a:rPr lang="en-IN" b="1" kern="1200" dirty="0">
                  <a:solidFill>
                    <a:prstClr val="white"/>
                  </a:solidFill>
                  <a:latin typeface="Calibri"/>
                  <a:ea typeface="+mn-ea"/>
                  <a:cs typeface="+mn-cs"/>
                </a:rPr>
                <a:t>(2n)</a:t>
              </a:r>
              <a:endParaRPr lang="en-US" b="1" kern="1200" dirty="0">
                <a:solidFill>
                  <a:prstClr val="white"/>
                </a:solidFill>
                <a:latin typeface="Calibri"/>
                <a:ea typeface="+mn-ea"/>
                <a:cs typeface="+mn-cs"/>
              </a:endParaRPr>
            </a:p>
          </p:txBody>
        </p:sp>
      </p:grpSp>
      <p:grpSp>
        <p:nvGrpSpPr>
          <p:cNvPr id="11" name="Group 205"/>
          <p:cNvGrpSpPr/>
          <p:nvPr/>
        </p:nvGrpSpPr>
        <p:grpSpPr>
          <a:xfrm>
            <a:off x="6117420" y="1075302"/>
            <a:ext cx="2090857" cy="664669"/>
            <a:chOff x="6117418" y="1052739"/>
            <a:chExt cx="2090857" cy="886226"/>
          </a:xfrm>
        </p:grpSpPr>
        <p:grpSp>
          <p:nvGrpSpPr>
            <p:cNvPr id="14" name="Group 157"/>
            <p:cNvGrpSpPr/>
            <p:nvPr/>
          </p:nvGrpSpPr>
          <p:grpSpPr>
            <a:xfrm>
              <a:off x="6117418" y="1146877"/>
              <a:ext cx="1152128" cy="792088"/>
              <a:chOff x="863588" y="1664804"/>
              <a:chExt cx="1584176" cy="1224136"/>
            </a:xfrm>
          </p:grpSpPr>
          <p:grpSp>
            <p:nvGrpSpPr>
              <p:cNvPr id="15" name="Group 57"/>
              <p:cNvGrpSpPr/>
              <p:nvPr/>
            </p:nvGrpSpPr>
            <p:grpSpPr>
              <a:xfrm rot="5400000">
                <a:off x="1043608" y="1484784"/>
                <a:ext cx="1224136" cy="1584176"/>
                <a:chOff x="1259632" y="1484784"/>
                <a:chExt cx="2304256" cy="3240360"/>
              </a:xfrm>
            </p:grpSpPr>
            <p:sp>
              <p:nvSpPr>
                <p:cNvPr id="172" name="Rounded Rectangle 171"/>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73" name="Oval 172"/>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8" name="Group 58"/>
              <p:cNvGrpSpPr/>
              <p:nvPr/>
            </p:nvGrpSpPr>
            <p:grpSpPr>
              <a:xfrm>
                <a:off x="1475656" y="2204865"/>
                <a:ext cx="144016" cy="144016"/>
                <a:chOff x="3273444" y="1909959"/>
                <a:chExt cx="616814" cy="890649"/>
              </a:xfrm>
            </p:grpSpPr>
            <p:sp>
              <p:nvSpPr>
                <p:cNvPr id="170" name="Freeform 169"/>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71" name="Freeform 170"/>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1" name="Group 59"/>
              <p:cNvGrpSpPr/>
              <p:nvPr/>
            </p:nvGrpSpPr>
            <p:grpSpPr>
              <a:xfrm>
                <a:off x="1691680" y="2348880"/>
                <a:ext cx="144016" cy="144016"/>
                <a:chOff x="3273444" y="1909960"/>
                <a:chExt cx="616814" cy="890649"/>
              </a:xfrm>
            </p:grpSpPr>
            <p:sp>
              <p:nvSpPr>
                <p:cNvPr id="168" name="Freeform 167"/>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69" name="Freeform 168"/>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4" name="Group 60"/>
              <p:cNvGrpSpPr/>
              <p:nvPr/>
            </p:nvGrpSpPr>
            <p:grpSpPr>
              <a:xfrm>
                <a:off x="1547664" y="2060848"/>
                <a:ext cx="144016" cy="144016"/>
                <a:chOff x="3273434" y="1464634"/>
                <a:chExt cx="616812" cy="890650"/>
              </a:xfrm>
            </p:grpSpPr>
            <p:sp>
              <p:nvSpPr>
                <p:cNvPr id="166" name="Freeform 165"/>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67" name="Freeform 166"/>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5" name="Group 61"/>
              <p:cNvGrpSpPr/>
              <p:nvPr/>
            </p:nvGrpSpPr>
            <p:grpSpPr>
              <a:xfrm>
                <a:off x="1763688" y="2204864"/>
                <a:ext cx="144016" cy="144016"/>
                <a:chOff x="3273434" y="1909961"/>
                <a:chExt cx="616812" cy="890650"/>
              </a:xfrm>
            </p:grpSpPr>
            <p:sp>
              <p:nvSpPr>
                <p:cNvPr id="164" name="Freeform 163"/>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65" name="Freeform 164"/>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sp>
          <p:nvSpPr>
            <p:cNvPr id="187" name="Rectangle 186"/>
            <p:cNvSpPr/>
            <p:nvPr/>
          </p:nvSpPr>
          <p:spPr>
            <a:xfrm>
              <a:off x="7219671" y="1052739"/>
              <a:ext cx="988604" cy="697627"/>
            </a:xfrm>
            <a:prstGeom prst="rect">
              <a:avLst/>
            </a:prstGeom>
          </p:spPr>
          <p:txBody>
            <a:bodyPr wrap="none">
              <a:spAutoFit/>
            </a:bodyPr>
            <a:lstStyle/>
            <a:p>
              <a:pPr>
                <a:buClrTx/>
                <a:defRPr/>
              </a:pPr>
              <a:r>
                <a:rPr lang="en-IN" b="1" kern="1200" dirty="0">
                  <a:solidFill>
                    <a:prstClr val="white"/>
                  </a:solidFill>
                  <a:latin typeface="Calibri"/>
                  <a:ea typeface="+mn-ea"/>
                  <a:cs typeface="+mn-cs"/>
                </a:rPr>
                <a:t>Parent Cell</a:t>
              </a:r>
            </a:p>
            <a:p>
              <a:pPr algn="ctr">
                <a:buClrTx/>
                <a:defRPr/>
              </a:pPr>
              <a:r>
                <a:rPr lang="en-IN" b="1" kern="1200" dirty="0">
                  <a:solidFill>
                    <a:prstClr val="white"/>
                  </a:solidFill>
                  <a:latin typeface="Calibri"/>
                  <a:ea typeface="+mn-ea"/>
                  <a:cs typeface="+mn-cs"/>
                </a:rPr>
                <a:t>(2n)</a:t>
              </a:r>
              <a:endParaRPr lang="en-US" b="1" kern="1200" dirty="0">
                <a:solidFill>
                  <a:prstClr val="white"/>
                </a:solidFill>
                <a:latin typeface="Calibri"/>
                <a:ea typeface="+mn-ea"/>
                <a:cs typeface="+mn-cs"/>
              </a:endParaRPr>
            </a:p>
          </p:txBody>
        </p:sp>
      </p:grpSp>
      <p:grpSp>
        <p:nvGrpSpPr>
          <p:cNvPr id="26" name="Group 207"/>
          <p:cNvGrpSpPr/>
          <p:nvPr/>
        </p:nvGrpSpPr>
        <p:grpSpPr>
          <a:xfrm>
            <a:off x="683568" y="1723376"/>
            <a:ext cx="2880320" cy="2846059"/>
            <a:chOff x="683568" y="1916832"/>
            <a:chExt cx="2880320" cy="3794745"/>
          </a:xfrm>
        </p:grpSpPr>
        <p:grpSp>
          <p:nvGrpSpPr>
            <p:cNvPr id="27" name="Group 24"/>
            <p:cNvGrpSpPr/>
            <p:nvPr/>
          </p:nvGrpSpPr>
          <p:grpSpPr>
            <a:xfrm>
              <a:off x="683568" y="4005064"/>
              <a:ext cx="936104" cy="720080"/>
              <a:chOff x="863588" y="1664804"/>
              <a:chExt cx="1584176" cy="1224136"/>
            </a:xfrm>
          </p:grpSpPr>
          <p:grpSp>
            <p:nvGrpSpPr>
              <p:cNvPr id="28" name="Group 25"/>
              <p:cNvGrpSpPr/>
              <p:nvPr/>
            </p:nvGrpSpPr>
            <p:grpSpPr>
              <a:xfrm rot="5400000">
                <a:off x="1043608" y="1484784"/>
                <a:ext cx="1224136" cy="1584176"/>
                <a:chOff x="1259632" y="1484784"/>
                <a:chExt cx="2304256" cy="3240360"/>
              </a:xfrm>
            </p:grpSpPr>
            <p:sp>
              <p:nvSpPr>
                <p:cNvPr id="39" name="Rounded Rectangle 38"/>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40" name="Oval 39"/>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29" name="Group 26"/>
              <p:cNvGrpSpPr/>
              <p:nvPr/>
            </p:nvGrpSpPr>
            <p:grpSpPr>
              <a:xfrm>
                <a:off x="1475656" y="2204865"/>
                <a:ext cx="144016" cy="144016"/>
                <a:chOff x="3273444" y="1909959"/>
                <a:chExt cx="616814" cy="890649"/>
              </a:xfrm>
            </p:grpSpPr>
            <p:sp>
              <p:nvSpPr>
                <p:cNvPr id="37" name="Freeform 36"/>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38" name="Freeform 37"/>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30" name="Group 27"/>
              <p:cNvGrpSpPr/>
              <p:nvPr/>
            </p:nvGrpSpPr>
            <p:grpSpPr>
              <a:xfrm>
                <a:off x="1691680" y="2348880"/>
                <a:ext cx="144016" cy="144016"/>
                <a:chOff x="3273444" y="1909960"/>
                <a:chExt cx="616814" cy="890649"/>
              </a:xfrm>
            </p:grpSpPr>
            <p:sp>
              <p:nvSpPr>
                <p:cNvPr id="35" name="Freeform 34"/>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36" name="Freeform 35"/>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41" name="Group 28"/>
              <p:cNvGrpSpPr/>
              <p:nvPr/>
            </p:nvGrpSpPr>
            <p:grpSpPr>
              <a:xfrm>
                <a:off x="1547664" y="2060848"/>
                <a:ext cx="144016" cy="144016"/>
                <a:chOff x="3273434" y="1464634"/>
                <a:chExt cx="616812" cy="890650"/>
              </a:xfrm>
            </p:grpSpPr>
            <p:sp>
              <p:nvSpPr>
                <p:cNvPr id="33" name="Freeform 3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34" name="Freeform 3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42" name="Group 29"/>
              <p:cNvGrpSpPr/>
              <p:nvPr/>
            </p:nvGrpSpPr>
            <p:grpSpPr>
              <a:xfrm>
                <a:off x="1763688" y="2204864"/>
                <a:ext cx="144016" cy="144016"/>
                <a:chOff x="3273434" y="1909961"/>
                <a:chExt cx="616812" cy="890650"/>
              </a:xfrm>
            </p:grpSpPr>
            <p:sp>
              <p:nvSpPr>
                <p:cNvPr id="31" name="Freeform 30"/>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32" name="Freeform 31"/>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43" name="Group 40"/>
            <p:cNvGrpSpPr/>
            <p:nvPr/>
          </p:nvGrpSpPr>
          <p:grpSpPr>
            <a:xfrm>
              <a:off x="2627784" y="4005064"/>
              <a:ext cx="936104" cy="720080"/>
              <a:chOff x="863588" y="1664804"/>
              <a:chExt cx="1584176" cy="1224136"/>
            </a:xfrm>
          </p:grpSpPr>
          <p:grpSp>
            <p:nvGrpSpPr>
              <p:cNvPr id="44" name="Group 41"/>
              <p:cNvGrpSpPr/>
              <p:nvPr/>
            </p:nvGrpSpPr>
            <p:grpSpPr>
              <a:xfrm rot="5400000">
                <a:off x="1043608" y="1484784"/>
                <a:ext cx="1224136" cy="1584176"/>
                <a:chOff x="1259632" y="1484784"/>
                <a:chExt cx="2304256" cy="3240360"/>
              </a:xfrm>
            </p:grpSpPr>
            <p:sp>
              <p:nvSpPr>
                <p:cNvPr id="55" name="Rounded Rectangle 54"/>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56" name="Oval 55"/>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45" name="Group 42"/>
              <p:cNvGrpSpPr/>
              <p:nvPr/>
            </p:nvGrpSpPr>
            <p:grpSpPr>
              <a:xfrm>
                <a:off x="1475656" y="2204865"/>
                <a:ext cx="144016" cy="144016"/>
                <a:chOff x="3273444" y="1909959"/>
                <a:chExt cx="616814" cy="890649"/>
              </a:xfrm>
            </p:grpSpPr>
            <p:sp>
              <p:nvSpPr>
                <p:cNvPr id="53" name="Freeform 52"/>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54" name="Freeform 53"/>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46" name="Group 43"/>
              <p:cNvGrpSpPr/>
              <p:nvPr/>
            </p:nvGrpSpPr>
            <p:grpSpPr>
              <a:xfrm>
                <a:off x="1691680" y="2348880"/>
                <a:ext cx="144016" cy="144016"/>
                <a:chOff x="3273444" y="1909960"/>
                <a:chExt cx="616814" cy="890649"/>
              </a:xfrm>
            </p:grpSpPr>
            <p:sp>
              <p:nvSpPr>
                <p:cNvPr id="51" name="Freeform 50"/>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52" name="Freeform 51"/>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57" name="Group 44"/>
              <p:cNvGrpSpPr/>
              <p:nvPr/>
            </p:nvGrpSpPr>
            <p:grpSpPr>
              <a:xfrm>
                <a:off x="1547664" y="2060848"/>
                <a:ext cx="144016" cy="144016"/>
                <a:chOff x="3273434" y="1464634"/>
                <a:chExt cx="616812" cy="890650"/>
              </a:xfrm>
            </p:grpSpPr>
            <p:sp>
              <p:nvSpPr>
                <p:cNvPr id="49" name="Freeform 48"/>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50" name="Freeform 49"/>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58" name="Group 45"/>
              <p:cNvGrpSpPr/>
              <p:nvPr/>
            </p:nvGrpSpPr>
            <p:grpSpPr>
              <a:xfrm>
                <a:off x="1763688" y="2204864"/>
                <a:ext cx="144016" cy="144016"/>
                <a:chOff x="3273434" y="1909961"/>
                <a:chExt cx="616812" cy="890650"/>
              </a:xfrm>
            </p:grpSpPr>
            <p:sp>
              <p:nvSpPr>
                <p:cNvPr id="47" name="Freeform 46"/>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48" name="Freeform 47"/>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59" name="Group 153"/>
            <p:cNvGrpSpPr/>
            <p:nvPr/>
          </p:nvGrpSpPr>
          <p:grpSpPr>
            <a:xfrm>
              <a:off x="1187624" y="1916832"/>
              <a:ext cx="1872208" cy="2016224"/>
              <a:chOff x="827584" y="1844824"/>
              <a:chExt cx="1872208" cy="2016224"/>
            </a:xfrm>
          </p:grpSpPr>
          <p:cxnSp>
            <p:nvCxnSpPr>
              <p:cNvPr id="152" name="Straight Arrow Connector 151"/>
              <p:cNvCxnSpPr/>
              <p:nvPr/>
            </p:nvCxnSpPr>
            <p:spPr>
              <a:xfrm flipH="1">
                <a:off x="827584" y="1872566"/>
                <a:ext cx="864096" cy="19442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1691680" y="1844824"/>
                <a:ext cx="1008112" cy="20162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8" name="Rectangle 187"/>
            <p:cNvSpPr/>
            <p:nvPr/>
          </p:nvSpPr>
          <p:spPr>
            <a:xfrm>
              <a:off x="2843808" y="4797152"/>
              <a:ext cx="372218" cy="410369"/>
            </a:xfrm>
            <a:prstGeom prst="rect">
              <a:avLst/>
            </a:prstGeom>
          </p:spPr>
          <p:txBody>
            <a:bodyPr wrap="none">
              <a:spAutoFit/>
            </a:bodyPr>
            <a:lstStyle/>
            <a:p>
              <a:pPr>
                <a:buClrTx/>
                <a:defRPr/>
              </a:pPr>
              <a:r>
                <a:rPr lang="en-IN" b="1" kern="1200" dirty="0">
                  <a:solidFill>
                    <a:prstClr val="white"/>
                  </a:solidFill>
                  <a:latin typeface="Calibri"/>
                  <a:ea typeface="+mn-ea"/>
                  <a:cs typeface="+mn-cs"/>
                </a:rPr>
                <a:t>2n</a:t>
              </a:r>
              <a:endParaRPr lang="en-US" b="1" kern="1200" dirty="0">
                <a:solidFill>
                  <a:prstClr val="white"/>
                </a:solidFill>
                <a:latin typeface="Calibri"/>
                <a:ea typeface="+mn-ea"/>
                <a:cs typeface="+mn-cs"/>
              </a:endParaRPr>
            </a:p>
          </p:txBody>
        </p:sp>
        <p:sp>
          <p:nvSpPr>
            <p:cNvPr id="189" name="Rectangle 188"/>
            <p:cNvSpPr/>
            <p:nvPr/>
          </p:nvSpPr>
          <p:spPr>
            <a:xfrm>
              <a:off x="827584" y="4805065"/>
              <a:ext cx="372218" cy="410369"/>
            </a:xfrm>
            <a:prstGeom prst="rect">
              <a:avLst/>
            </a:prstGeom>
          </p:spPr>
          <p:txBody>
            <a:bodyPr wrap="none">
              <a:spAutoFit/>
            </a:bodyPr>
            <a:lstStyle/>
            <a:p>
              <a:pPr>
                <a:buClrTx/>
                <a:defRPr/>
              </a:pPr>
              <a:r>
                <a:rPr lang="en-IN" b="1" kern="1200" dirty="0">
                  <a:solidFill>
                    <a:prstClr val="white"/>
                  </a:solidFill>
                  <a:latin typeface="Calibri"/>
                  <a:ea typeface="+mn-ea"/>
                  <a:cs typeface="+mn-cs"/>
                </a:rPr>
                <a:t>2n</a:t>
              </a:r>
              <a:endParaRPr lang="en-US" b="1" kern="1200" dirty="0">
                <a:solidFill>
                  <a:prstClr val="white"/>
                </a:solidFill>
                <a:latin typeface="Calibri"/>
                <a:ea typeface="+mn-ea"/>
                <a:cs typeface="+mn-cs"/>
              </a:endParaRPr>
            </a:p>
          </p:txBody>
        </p:sp>
        <p:sp>
          <p:nvSpPr>
            <p:cNvPr id="197" name="Rectangle 196"/>
            <p:cNvSpPr/>
            <p:nvPr/>
          </p:nvSpPr>
          <p:spPr>
            <a:xfrm>
              <a:off x="1475656" y="5301208"/>
              <a:ext cx="1262846" cy="410369"/>
            </a:xfrm>
            <a:prstGeom prst="rect">
              <a:avLst/>
            </a:prstGeom>
          </p:spPr>
          <p:txBody>
            <a:bodyPr wrap="none">
              <a:spAutoFit/>
            </a:bodyPr>
            <a:lstStyle/>
            <a:p>
              <a:pPr>
                <a:buClrTx/>
                <a:defRPr/>
              </a:pPr>
              <a:r>
                <a:rPr lang="en-IN" b="1" kern="1200" dirty="0">
                  <a:solidFill>
                    <a:prstClr val="white"/>
                  </a:solidFill>
                  <a:latin typeface="Calibri"/>
                  <a:ea typeface="+mn-ea"/>
                  <a:cs typeface="+mn-cs"/>
                </a:rPr>
                <a:t>Daughter Cells</a:t>
              </a:r>
              <a:endParaRPr lang="en-US" b="1" kern="1200" dirty="0">
                <a:solidFill>
                  <a:prstClr val="white"/>
                </a:solidFill>
                <a:latin typeface="Calibri"/>
                <a:ea typeface="+mn-ea"/>
                <a:cs typeface="+mn-cs"/>
              </a:endParaRPr>
            </a:p>
          </p:txBody>
        </p:sp>
      </p:grpSp>
      <p:grpSp>
        <p:nvGrpSpPr>
          <p:cNvPr id="60" name="Group 206"/>
          <p:cNvGrpSpPr/>
          <p:nvPr/>
        </p:nvGrpSpPr>
        <p:grpSpPr>
          <a:xfrm>
            <a:off x="5148064" y="1723376"/>
            <a:ext cx="3466674" cy="1944215"/>
            <a:chOff x="5148064" y="1916832"/>
            <a:chExt cx="3466674" cy="2592288"/>
          </a:xfrm>
        </p:grpSpPr>
        <p:grpSp>
          <p:nvGrpSpPr>
            <p:cNvPr id="61" name="Group 72"/>
            <p:cNvGrpSpPr/>
            <p:nvPr/>
          </p:nvGrpSpPr>
          <p:grpSpPr>
            <a:xfrm>
              <a:off x="5148064" y="4005064"/>
              <a:ext cx="792088" cy="504056"/>
              <a:chOff x="863588" y="1664804"/>
              <a:chExt cx="1584176" cy="1224136"/>
            </a:xfrm>
          </p:grpSpPr>
          <p:grpSp>
            <p:nvGrpSpPr>
              <p:cNvPr id="62" name="Group 73"/>
              <p:cNvGrpSpPr/>
              <p:nvPr/>
            </p:nvGrpSpPr>
            <p:grpSpPr>
              <a:xfrm rot="5400000">
                <a:off x="1043608" y="1484784"/>
                <a:ext cx="1224136" cy="1584176"/>
                <a:chOff x="1259632" y="1484784"/>
                <a:chExt cx="2304256" cy="3240360"/>
              </a:xfrm>
            </p:grpSpPr>
            <p:sp>
              <p:nvSpPr>
                <p:cNvPr id="87" name="Rounded Rectangle 8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8" name="Oval 8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63" name="Group 75"/>
              <p:cNvGrpSpPr/>
              <p:nvPr/>
            </p:nvGrpSpPr>
            <p:grpSpPr>
              <a:xfrm>
                <a:off x="1572590" y="2303303"/>
                <a:ext cx="144015" cy="144015"/>
                <a:chOff x="2763375" y="1628079"/>
                <a:chExt cx="616807" cy="890646"/>
              </a:xfrm>
            </p:grpSpPr>
            <p:sp>
              <p:nvSpPr>
                <p:cNvPr id="83" name="Freeform 82"/>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4" name="Freeform 83"/>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64" name="Group 76"/>
              <p:cNvGrpSpPr/>
              <p:nvPr/>
            </p:nvGrpSpPr>
            <p:grpSpPr>
              <a:xfrm>
                <a:off x="1547664" y="2060848"/>
                <a:ext cx="144016" cy="144016"/>
                <a:chOff x="3273434" y="1464634"/>
                <a:chExt cx="616812" cy="890650"/>
              </a:xfrm>
            </p:grpSpPr>
            <p:sp>
              <p:nvSpPr>
                <p:cNvPr id="81" name="Freeform 80"/>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2" name="Freeform 81"/>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65" name="Group 88"/>
            <p:cNvGrpSpPr/>
            <p:nvPr/>
          </p:nvGrpSpPr>
          <p:grpSpPr>
            <a:xfrm>
              <a:off x="7524328" y="4005064"/>
              <a:ext cx="792088" cy="504056"/>
              <a:chOff x="863588" y="1664804"/>
              <a:chExt cx="1584176" cy="1224136"/>
            </a:xfrm>
          </p:grpSpPr>
          <p:grpSp>
            <p:nvGrpSpPr>
              <p:cNvPr id="66" name="Group 89"/>
              <p:cNvGrpSpPr/>
              <p:nvPr/>
            </p:nvGrpSpPr>
            <p:grpSpPr>
              <a:xfrm rot="5400000">
                <a:off x="1043608" y="1484784"/>
                <a:ext cx="1224136" cy="1584176"/>
                <a:chOff x="1259632" y="1484784"/>
                <a:chExt cx="2304256" cy="3240360"/>
              </a:xfrm>
            </p:grpSpPr>
            <p:sp>
              <p:nvSpPr>
                <p:cNvPr id="97" name="Rounded Rectangle 9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98" name="Oval 9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67" name="Group 90"/>
              <p:cNvGrpSpPr/>
              <p:nvPr/>
            </p:nvGrpSpPr>
            <p:grpSpPr>
              <a:xfrm>
                <a:off x="1572590" y="2303303"/>
                <a:ext cx="144015" cy="144015"/>
                <a:chOff x="2763375" y="1628079"/>
                <a:chExt cx="616807" cy="890646"/>
              </a:xfrm>
            </p:grpSpPr>
            <p:sp>
              <p:nvSpPr>
                <p:cNvPr id="95" name="Freeform 9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96" name="Freeform 9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68" name="Group 91"/>
              <p:cNvGrpSpPr/>
              <p:nvPr/>
            </p:nvGrpSpPr>
            <p:grpSpPr>
              <a:xfrm>
                <a:off x="1547664" y="2060848"/>
                <a:ext cx="144016" cy="144016"/>
                <a:chOff x="3273434" y="1464634"/>
                <a:chExt cx="616812" cy="890650"/>
              </a:xfrm>
            </p:grpSpPr>
            <p:sp>
              <p:nvSpPr>
                <p:cNvPr id="93" name="Freeform 9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94" name="Freeform 9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69" name="Group 154"/>
            <p:cNvGrpSpPr/>
            <p:nvPr/>
          </p:nvGrpSpPr>
          <p:grpSpPr>
            <a:xfrm>
              <a:off x="5580112" y="1916832"/>
              <a:ext cx="2232248" cy="1944216"/>
              <a:chOff x="611560" y="1844824"/>
              <a:chExt cx="2232248" cy="1944216"/>
            </a:xfrm>
          </p:grpSpPr>
          <p:cxnSp>
            <p:nvCxnSpPr>
              <p:cNvPr id="156" name="Straight Arrow Connector 155"/>
              <p:cNvCxnSpPr/>
              <p:nvPr/>
            </p:nvCxnSpPr>
            <p:spPr>
              <a:xfrm flipH="1">
                <a:off x="611560" y="1844824"/>
                <a:ext cx="1080120" cy="19442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1691680" y="1844824"/>
                <a:ext cx="1152128" cy="19442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90" name="Rectangle 189"/>
            <p:cNvSpPr/>
            <p:nvPr/>
          </p:nvSpPr>
          <p:spPr>
            <a:xfrm>
              <a:off x="6468463" y="2756924"/>
              <a:ext cx="429926" cy="410370"/>
            </a:xfrm>
            <a:prstGeom prst="rect">
              <a:avLst/>
            </a:prstGeom>
          </p:spPr>
          <p:txBody>
            <a:bodyPr wrap="none">
              <a:spAutoFit/>
            </a:bodyPr>
            <a:lstStyle/>
            <a:p>
              <a:pPr>
                <a:buClrTx/>
                <a:defRPr/>
              </a:pPr>
              <a:r>
                <a:rPr lang="en-IN" b="1" kern="1200" dirty="0">
                  <a:solidFill>
                    <a:prstClr val="white"/>
                  </a:solidFill>
                  <a:latin typeface="Calibri"/>
                  <a:ea typeface="+mn-ea"/>
                  <a:cs typeface="+mn-cs"/>
                </a:rPr>
                <a:t>M I</a:t>
              </a:r>
              <a:endParaRPr lang="en-US" b="1" kern="1200" dirty="0">
                <a:solidFill>
                  <a:prstClr val="white"/>
                </a:solidFill>
                <a:latin typeface="Calibri"/>
                <a:ea typeface="+mn-ea"/>
                <a:cs typeface="+mn-cs"/>
              </a:endParaRPr>
            </a:p>
          </p:txBody>
        </p:sp>
        <p:sp>
          <p:nvSpPr>
            <p:cNvPr id="199" name="Rectangle 198"/>
            <p:cNvSpPr/>
            <p:nvPr/>
          </p:nvSpPr>
          <p:spPr>
            <a:xfrm>
              <a:off x="8333892" y="3924346"/>
              <a:ext cx="280846" cy="410370"/>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sp>
          <p:nvSpPr>
            <p:cNvPr id="200" name="Rectangle 199"/>
            <p:cNvSpPr/>
            <p:nvPr/>
          </p:nvSpPr>
          <p:spPr>
            <a:xfrm>
              <a:off x="6001865" y="3933057"/>
              <a:ext cx="280846" cy="410370"/>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grpSp>
      <p:grpSp>
        <p:nvGrpSpPr>
          <p:cNvPr id="70" name="Group 208"/>
          <p:cNvGrpSpPr/>
          <p:nvPr/>
        </p:nvGrpSpPr>
        <p:grpSpPr>
          <a:xfrm>
            <a:off x="4644008" y="3696659"/>
            <a:ext cx="4392488" cy="1556851"/>
            <a:chOff x="4644008" y="4547878"/>
            <a:chExt cx="4392488" cy="2075801"/>
          </a:xfrm>
        </p:grpSpPr>
        <p:grpSp>
          <p:nvGrpSpPr>
            <p:cNvPr id="71" name="Group 98"/>
            <p:cNvGrpSpPr/>
            <p:nvPr/>
          </p:nvGrpSpPr>
          <p:grpSpPr>
            <a:xfrm>
              <a:off x="4644008" y="5589240"/>
              <a:ext cx="720080" cy="504056"/>
              <a:chOff x="863588" y="1664804"/>
              <a:chExt cx="1584176" cy="1224136"/>
            </a:xfrm>
          </p:grpSpPr>
          <p:grpSp>
            <p:nvGrpSpPr>
              <p:cNvPr id="72" name="Group 99"/>
              <p:cNvGrpSpPr/>
              <p:nvPr/>
            </p:nvGrpSpPr>
            <p:grpSpPr>
              <a:xfrm rot="5400000">
                <a:off x="1043608" y="1484784"/>
                <a:ext cx="1224136" cy="1584176"/>
                <a:chOff x="1259632" y="1484784"/>
                <a:chExt cx="2304256" cy="3240360"/>
              </a:xfrm>
            </p:grpSpPr>
            <p:sp>
              <p:nvSpPr>
                <p:cNvPr id="107" name="Rounded Rectangle 10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08" name="Oval 10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3" name="Group 100"/>
              <p:cNvGrpSpPr/>
              <p:nvPr/>
            </p:nvGrpSpPr>
            <p:grpSpPr>
              <a:xfrm>
                <a:off x="1572590" y="2303303"/>
                <a:ext cx="144015" cy="144015"/>
                <a:chOff x="2763375" y="1628079"/>
                <a:chExt cx="616807" cy="890646"/>
              </a:xfrm>
            </p:grpSpPr>
            <p:sp>
              <p:nvSpPr>
                <p:cNvPr id="105" name="Freeform 10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06" name="Freeform 10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4" name="Group 101"/>
              <p:cNvGrpSpPr/>
              <p:nvPr/>
            </p:nvGrpSpPr>
            <p:grpSpPr>
              <a:xfrm>
                <a:off x="1547664" y="2060848"/>
                <a:ext cx="144016" cy="144016"/>
                <a:chOff x="3273434" y="1464634"/>
                <a:chExt cx="616812" cy="890650"/>
              </a:xfrm>
            </p:grpSpPr>
            <p:sp>
              <p:nvSpPr>
                <p:cNvPr id="103" name="Freeform 10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04" name="Freeform 10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75" name="Group 118"/>
            <p:cNvGrpSpPr/>
            <p:nvPr/>
          </p:nvGrpSpPr>
          <p:grpSpPr>
            <a:xfrm>
              <a:off x="5796136" y="5589240"/>
              <a:ext cx="720080" cy="504056"/>
              <a:chOff x="863588" y="1664804"/>
              <a:chExt cx="1584176" cy="1224136"/>
            </a:xfrm>
          </p:grpSpPr>
          <p:grpSp>
            <p:nvGrpSpPr>
              <p:cNvPr id="76" name="Group 119"/>
              <p:cNvGrpSpPr/>
              <p:nvPr/>
            </p:nvGrpSpPr>
            <p:grpSpPr>
              <a:xfrm rot="5400000">
                <a:off x="1043608" y="1484784"/>
                <a:ext cx="1224136" cy="1584176"/>
                <a:chOff x="1259632" y="1484784"/>
                <a:chExt cx="2304256" cy="3240360"/>
              </a:xfrm>
            </p:grpSpPr>
            <p:sp>
              <p:nvSpPr>
                <p:cNvPr id="127" name="Rounded Rectangle 12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28" name="Oval 12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7" name="Group 120"/>
              <p:cNvGrpSpPr/>
              <p:nvPr/>
            </p:nvGrpSpPr>
            <p:grpSpPr>
              <a:xfrm>
                <a:off x="1572590" y="2303303"/>
                <a:ext cx="144015" cy="144015"/>
                <a:chOff x="2763375" y="1628079"/>
                <a:chExt cx="616807" cy="890646"/>
              </a:xfrm>
            </p:grpSpPr>
            <p:sp>
              <p:nvSpPr>
                <p:cNvPr id="125" name="Freeform 12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26" name="Freeform 12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8" name="Group 121"/>
              <p:cNvGrpSpPr/>
              <p:nvPr/>
            </p:nvGrpSpPr>
            <p:grpSpPr>
              <a:xfrm>
                <a:off x="1547664" y="2060848"/>
                <a:ext cx="144016" cy="144016"/>
                <a:chOff x="3273434" y="1464634"/>
                <a:chExt cx="616812" cy="890650"/>
              </a:xfrm>
            </p:grpSpPr>
            <p:sp>
              <p:nvSpPr>
                <p:cNvPr id="123" name="Freeform 12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24" name="Freeform 12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79" name="Group 128"/>
            <p:cNvGrpSpPr/>
            <p:nvPr/>
          </p:nvGrpSpPr>
          <p:grpSpPr>
            <a:xfrm>
              <a:off x="7092280" y="5589240"/>
              <a:ext cx="720080" cy="504056"/>
              <a:chOff x="863588" y="1664804"/>
              <a:chExt cx="1584176" cy="1224136"/>
            </a:xfrm>
          </p:grpSpPr>
          <p:grpSp>
            <p:nvGrpSpPr>
              <p:cNvPr id="80" name="Group 129"/>
              <p:cNvGrpSpPr/>
              <p:nvPr/>
            </p:nvGrpSpPr>
            <p:grpSpPr>
              <a:xfrm rot="5400000">
                <a:off x="1043608" y="1484784"/>
                <a:ext cx="1224136" cy="1584176"/>
                <a:chOff x="1259632" y="1484784"/>
                <a:chExt cx="2304256" cy="3240360"/>
              </a:xfrm>
            </p:grpSpPr>
            <p:sp>
              <p:nvSpPr>
                <p:cNvPr id="137" name="Rounded Rectangle 13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38" name="Oval 13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85" name="Group 130"/>
              <p:cNvGrpSpPr/>
              <p:nvPr/>
            </p:nvGrpSpPr>
            <p:grpSpPr>
              <a:xfrm>
                <a:off x="1572590" y="2303303"/>
                <a:ext cx="144015" cy="144015"/>
                <a:chOff x="2763375" y="1628079"/>
                <a:chExt cx="616807" cy="890646"/>
              </a:xfrm>
            </p:grpSpPr>
            <p:sp>
              <p:nvSpPr>
                <p:cNvPr id="135" name="Freeform 13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36" name="Freeform 13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86" name="Group 131"/>
              <p:cNvGrpSpPr/>
              <p:nvPr/>
            </p:nvGrpSpPr>
            <p:grpSpPr>
              <a:xfrm>
                <a:off x="1547664" y="2060848"/>
                <a:ext cx="144016" cy="144016"/>
                <a:chOff x="3273434" y="1464634"/>
                <a:chExt cx="616812" cy="890650"/>
              </a:xfrm>
            </p:grpSpPr>
            <p:sp>
              <p:nvSpPr>
                <p:cNvPr id="133" name="Freeform 13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34" name="Freeform 13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89" name="Group 138"/>
            <p:cNvGrpSpPr/>
            <p:nvPr/>
          </p:nvGrpSpPr>
          <p:grpSpPr>
            <a:xfrm>
              <a:off x="8316416" y="5589240"/>
              <a:ext cx="720080" cy="504056"/>
              <a:chOff x="863588" y="1664804"/>
              <a:chExt cx="1584176" cy="1224136"/>
            </a:xfrm>
          </p:grpSpPr>
          <p:grpSp>
            <p:nvGrpSpPr>
              <p:cNvPr id="90" name="Group 139"/>
              <p:cNvGrpSpPr/>
              <p:nvPr/>
            </p:nvGrpSpPr>
            <p:grpSpPr>
              <a:xfrm rot="5400000">
                <a:off x="1043608" y="1484784"/>
                <a:ext cx="1224136" cy="1584176"/>
                <a:chOff x="1259632" y="1484784"/>
                <a:chExt cx="2304256" cy="3240360"/>
              </a:xfrm>
            </p:grpSpPr>
            <p:sp>
              <p:nvSpPr>
                <p:cNvPr id="147" name="Rounded Rectangle 146"/>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48" name="Oval 147"/>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91" name="Group 140"/>
              <p:cNvGrpSpPr/>
              <p:nvPr/>
            </p:nvGrpSpPr>
            <p:grpSpPr>
              <a:xfrm>
                <a:off x="1572590" y="2303303"/>
                <a:ext cx="144015" cy="144015"/>
                <a:chOff x="2763375" y="1628079"/>
                <a:chExt cx="616807" cy="890646"/>
              </a:xfrm>
            </p:grpSpPr>
            <p:sp>
              <p:nvSpPr>
                <p:cNvPr id="145" name="Freeform 144"/>
                <p:cNvSpPr/>
                <p:nvPr/>
              </p:nvSpPr>
              <p:spPr>
                <a:xfrm>
                  <a:off x="2763375" y="1628079"/>
                  <a:ext cx="616807" cy="890646"/>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46" name="Freeform 145"/>
                <p:cNvSpPr/>
                <p:nvPr/>
              </p:nvSpPr>
              <p:spPr>
                <a:xfrm>
                  <a:off x="2958158" y="2023048"/>
                  <a:ext cx="124441" cy="146967"/>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92" name="Group 141"/>
              <p:cNvGrpSpPr/>
              <p:nvPr/>
            </p:nvGrpSpPr>
            <p:grpSpPr>
              <a:xfrm>
                <a:off x="1547664" y="2060848"/>
                <a:ext cx="144016" cy="144016"/>
                <a:chOff x="3273434" y="1464634"/>
                <a:chExt cx="616812" cy="890650"/>
              </a:xfrm>
            </p:grpSpPr>
            <p:sp>
              <p:nvSpPr>
                <p:cNvPr id="143" name="Freeform 142"/>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44" name="Freeform 143"/>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grpSp>
          <p:nvGrpSpPr>
            <p:cNvPr id="99" name="Group 173"/>
            <p:cNvGrpSpPr/>
            <p:nvPr/>
          </p:nvGrpSpPr>
          <p:grpSpPr>
            <a:xfrm>
              <a:off x="5004048" y="4547878"/>
              <a:ext cx="1152128" cy="936104"/>
              <a:chOff x="1122017" y="1844824"/>
              <a:chExt cx="1433759" cy="2085994"/>
            </a:xfrm>
          </p:grpSpPr>
          <p:cxnSp>
            <p:nvCxnSpPr>
              <p:cNvPr id="175" name="Straight Arrow Connector 174"/>
              <p:cNvCxnSpPr/>
              <p:nvPr/>
            </p:nvCxnSpPr>
            <p:spPr>
              <a:xfrm flipH="1">
                <a:off x="1122017" y="1844824"/>
                <a:ext cx="569664" cy="19996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a:off x="1691680" y="1844824"/>
                <a:ext cx="864096" cy="20859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0" name="Group 178"/>
            <p:cNvGrpSpPr/>
            <p:nvPr/>
          </p:nvGrpSpPr>
          <p:grpSpPr>
            <a:xfrm>
              <a:off x="7380312" y="4581128"/>
              <a:ext cx="1224136" cy="936104"/>
              <a:chOff x="942797" y="1844824"/>
              <a:chExt cx="1612979" cy="2085994"/>
            </a:xfrm>
          </p:grpSpPr>
          <p:cxnSp>
            <p:nvCxnSpPr>
              <p:cNvPr id="180" name="Straight Arrow Connector 179"/>
              <p:cNvCxnSpPr/>
              <p:nvPr/>
            </p:nvCxnSpPr>
            <p:spPr>
              <a:xfrm flipH="1">
                <a:off x="942797" y="1844824"/>
                <a:ext cx="748883" cy="20859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1691680" y="1844824"/>
                <a:ext cx="864096" cy="20859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92" name="Rectangle 191"/>
            <p:cNvSpPr/>
            <p:nvPr/>
          </p:nvSpPr>
          <p:spPr>
            <a:xfrm>
              <a:off x="6156176" y="4725146"/>
              <a:ext cx="1152128" cy="410369"/>
            </a:xfrm>
            <a:prstGeom prst="rect">
              <a:avLst/>
            </a:prstGeom>
          </p:spPr>
          <p:txBody>
            <a:bodyPr wrap="square">
              <a:spAutoFit/>
            </a:bodyPr>
            <a:lstStyle/>
            <a:p>
              <a:pPr>
                <a:buClrTx/>
                <a:defRPr/>
              </a:pPr>
              <a:r>
                <a:rPr lang="en-IN" b="1" kern="1200" dirty="0">
                  <a:solidFill>
                    <a:prstClr val="white"/>
                  </a:solidFill>
                  <a:latin typeface="Calibri"/>
                  <a:ea typeface="+mn-ea"/>
                  <a:cs typeface="+mn-cs"/>
                </a:rPr>
                <a:t>M II</a:t>
              </a:r>
              <a:endParaRPr lang="en-US" b="1" kern="1200" dirty="0">
                <a:solidFill>
                  <a:prstClr val="white"/>
                </a:solidFill>
                <a:latin typeface="Calibri"/>
                <a:ea typeface="+mn-ea"/>
                <a:cs typeface="+mn-cs"/>
              </a:endParaRPr>
            </a:p>
          </p:txBody>
        </p:sp>
        <p:sp>
          <p:nvSpPr>
            <p:cNvPr id="198" name="Rectangle 197"/>
            <p:cNvSpPr/>
            <p:nvPr/>
          </p:nvSpPr>
          <p:spPr>
            <a:xfrm>
              <a:off x="6261482" y="6213310"/>
              <a:ext cx="1262846" cy="410369"/>
            </a:xfrm>
            <a:prstGeom prst="rect">
              <a:avLst/>
            </a:prstGeom>
          </p:spPr>
          <p:txBody>
            <a:bodyPr wrap="none">
              <a:spAutoFit/>
            </a:bodyPr>
            <a:lstStyle/>
            <a:p>
              <a:pPr>
                <a:buClrTx/>
                <a:defRPr/>
              </a:pPr>
              <a:r>
                <a:rPr lang="en-IN" b="1" kern="1200" dirty="0">
                  <a:solidFill>
                    <a:prstClr val="white"/>
                  </a:solidFill>
                  <a:latin typeface="Calibri"/>
                  <a:ea typeface="+mn-ea"/>
                  <a:cs typeface="+mn-cs"/>
                </a:rPr>
                <a:t>Daughter Cells</a:t>
              </a:r>
              <a:endParaRPr lang="en-US" b="1" kern="1200" dirty="0">
                <a:solidFill>
                  <a:prstClr val="white"/>
                </a:solidFill>
                <a:latin typeface="Calibri"/>
                <a:ea typeface="+mn-ea"/>
                <a:cs typeface="+mn-cs"/>
              </a:endParaRPr>
            </a:p>
          </p:txBody>
        </p:sp>
        <p:sp>
          <p:nvSpPr>
            <p:cNvPr id="201" name="Rectangle 200"/>
            <p:cNvSpPr/>
            <p:nvPr/>
          </p:nvSpPr>
          <p:spPr>
            <a:xfrm>
              <a:off x="8549916" y="5940571"/>
              <a:ext cx="280846" cy="410369"/>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sp>
          <p:nvSpPr>
            <p:cNvPr id="202" name="Rectangle 201"/>
            <p:cNvSpPr/>
            <p:nvPr/>
          </p:nvSpPr>
          <p:spPr>
            <a:xfrm>
              <a:off x="7325780" y="5962703"/>
              <a:ext cx="280846" cy="410369"/>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sp>
          <p:nvSpPr>
            <p:cNvPr id="203" name="Rectangle 202"/>
            <p:cNvSpPr/>
            <p:nvPr/>
          </p:nvSpPr>
          <p:spPr>
            <a:xfrm>
              <a:off x="6073873" y="5957195"/>
              <a:ext cx="280846" cy="410369"/>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sp>
          <p:nvSpPr>
            <p:cNvPr id="204" name="Rectangle 203"/>
            <p:cNvSpPr/>
            <p:nvPr/>
          </p:nvSpPr>
          <p:spPr>
            <a:xfrm>
              <a:off x="4849737" y="5979329"/>
              <a:ext cx="280846" cy="410369"/>
            </a:xfrm>
            <a:prstGeom prst="rect">
              <a:avLst/>
            </a:prstGeom>
          </p:spPr>
          <p:txBody>
            <a:bodyPr wrap="none">
              <a:spAutoFit/>
            </a:bodyPr>
            <a:lstStyle/>
            <a:p>
              <a:pPr algn="ctr">
                <a:buClrTx/>
                <a:defRPr/>
              </a:pPr>
              <a:r>
                <a:rPr lang="en-IN" b="1" kern="1200" dirty="0">
                  <a:solidFill>
                    <a:prstClr val="white"/>
                  </a:solidFill>
                  <a:latin typeface="Calibri"/>
                  <a:ea typeface="+mn-ea"/>
                  <a:cs typeface="+mn-cs"/>
                </a:rPr>
                <a:t>n</a:t>
              </a:r>
              <a:endParaRPr lang="en-US" b="1" kern="1200" dirty="0">
                <a:solidFill>
                  <a:prstClr val="white"/>
                </a:solidFill>
                <a:latin typeface="Calibri"/>
                <a:ea typeface="+mn-ea"/>
                <a:cs typeface="+mn-cs"/>
              </a:endParaRPr>
            </a:p>
          </p:txBody>
        </p:sp>
      </p:grpSp>
    </p:spTree>
    <p:extLst>
      <p:ext uri="{BB962C8B-B14F-4D97-AF65-F5344CB8AC3E}">
        <p14:creationId xmlns:p14="http://schemas.microsoft.com/office/powerpoint/2010/main" val="289542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p:cTn id="31" dur="500" fill="hold"/>
                                        <p:tgtEl>
                                          <p:spTgt spid="70"/>
                                        </p:tgtEl>
                                        <p:attrNameLst>
                                          <p:attrName>ppt_w</p:attrName>
                                        </p:attrNameLst>
                                      </p:cBhvr>
                                      <p:tavLst>
                                        <p:tav tm="0">
                                          <p:val>
                                            <p:fltVal val="0"/>
                                          </p:val>
                                        </p:tav>
                                        <p:tav tm="100000">
                                          <p:val>
                                            <p:strVal val="#ppt_w"/>
                                          </p:val>
                                        </p:tav>
                                      </p:tavLst>
                                    </p:anim>
                                    <p:anim calcmode="lin" valueType="num">
                                      <p:cBhvr>
                                        <p:cTn id="32" dur="500" fill="hold"/>
                                        <p:tgtEl>
                                          <p:spTgt spid="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FD8A01-DEC5-EA47-A44C-CA05D6624012}"/>
              </a:ext>
            </a:extLst>
          </p:cNvPr>
          <p:cNvSpPr/>
          <p:nvPr/>
        </p:nvSpPr>
        <p:spPr>
          <a:xfrm>
            <a:off x="3646105" y="191826"/>
            <a:ext cx="1981633" cy="400110"/>
          </a:xfrm>
          <a:prstGeom prst="rect">
            <a:avLst/>
          </a:prstGeom>
        </p:spPr>
        <p:txBody>
          <a:bodyPr wrap="none">
            <a:spAutoFit/>
          </a:bodyPr>
          <a:lstStyle/>
          <a:p>
            <a:r>
              <a:rPr lang="en-US" sz="2000" b="1" dirty="0">
                <a:solidFill>
                  <a:schemeClr val="tx1"/>
                </a:solidFill>
              </a:rPr>
              <a:t>Chromosomes</a:t>
            </a:r>
          </a:p>
        </p:txBody>
      </p:sp>
      <p:grpSp>
        <p:nvGrpSpPr>
          <p:cNvPr id="34" name="Group 33">
            <a:extLst>
              <a:ext uri="{FF2B5EF4-FFF2-40B4-BE49-F238E27FC236}">
                <a16:creationId xmlns:a16="http://schemas.microsoft.com/office/drawing/2014/main" id="{2D5D337C-F467-C34A-973B-62E7F909ED60}"/>
              </a:ext>
            </a:extLst>
          </p:cNvPr>
          <p:cNvGrpSpPr/>
          <p:nvPr/>
        </p:nvGrpSpPr>
        <p:grpSpPr>
          <a:xfrm>
            <a:off x="859990" y="709602"/>
            <a:ext cx="1402948" cy="3677387"/>
            <a:chOff x="1078688" y="1293858"/>
            <a:chExt cx="1085733" cy="2333904"/>
          </a:xfrm>
        </p:grpSpPr>
        <p:sp>
          <p:nvSpPr>
            <p:cNvPr id="43" name="Doughnut 42">
              <a:extLst>
                <a:ext uri="{FF2B5EF4-FFF2-40B4-BE49-F238E27FC236}">
                  <a16:creationId xmlns:a16="http://schemas.microsoft.com/office/drawing/2014/main" id="{43AB1A8F-E7F4-194E-8E33-4E070C36E538}"/>
                </a:ext>
              </a:extLst>
            </p:cNvPr>
            <p:cNvSpPr/>
            <p:nvPr/>
          </p:nvSpPr>
          <p:spPr>
            <a:xfrm>
              <a:off x="1276633" y="2035853"/>
              <a:ext cx="769193" cy="507226"/>
            </a:xfrm>
            <a:prstGeom prst="donut">
              <a:avLst>
                <a:gd name="adj" fmla="val 49479"/>
              </a:avLst>
            </a:prstGeom>
            <a:pattFill prst="wave">
              <a:fgClr>
                <a:schemeClr val="accent2">
                  <a:lumMod val="75000"/>
                </a:schemeClr>
              </a:fgClr>
              <a:bgClr>
                <a:schemeClr val="accent6">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F71254EA-CCEE-C643-ACCB-2580D8348214}"/>
                </a:ext>
              </a:extLst>
            </p:cNvPr>
            <p:cNvGrpSpPr/>
            <p:nvPr/>
          </p:nvGrpSpPr>
          <p:grpSpPr>
            <a:xfrm>
              <a:off x="1078688" y="1293858"/>
              <a:ext cx="1085733" cy="2333904"/>
              <a:chOff x="2444896" y="3854721"/>
              <a:chExt cx="1085733" cy="2333904"/>
            </a:xfrm>
          </p:grpSpPr>
          <p:sp>
            <p:nvSpPr>
              <p:cNvPr id="13" name="Oval 12">
                <a:extLst>
                  <a:ext uri="{FF2B5EF4-FFF2-40B4-BE49-F238E27FC236}">
                    <a16:creationId xmlns:a16="http://schemas.microsoft.com/office/drawing/2014/main" id="{F23915D1-06AF-0F42-9DA2-75B157BF7CB7}"/>
                  </a:ext>
                </a:extLst>
              </p:cNvPr>
              <p:cNvSpPr/>
              <p:nvPr/>
            </p:nvSpPr>
            <p:spPr>
              <a:xfrm rot="10987643">
                <a:off x="2680986" y="4653834"/>
                <a:ext cx="225166" cy="391243"/>
              </a:xfrm>
              <a:prstGeom prst="ellipse">
                <a:avLst/>
              </a:prstGeom>
              <a:gradFill flip="none" rotWithShape="1">
                <a:gsLst>
                  <a:gs pos="14000">
                    <a:srgbClr val="0070C0">
                      <a:shade val="30000"/>
                      <a:satMod val="115000"/>
                    </a:srgbClr>
                  </a:gs>
                  <a:gs pos="90000">
                    <a:srgbClr val="0070C0">
                      <a:shade val="67500"/>
                      <a:satMod val="115000"/>
                    </a:srgbClr>
                  </a:gs>
                  <a:gs pos="100000">
                    <a:srgbClr val="0070C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2">
                <a:extLst>
                  <a:ext uri="{FF2B5EF4-FFF2-40B4-BE49-F238E27FC236}">
                    <a16:creationId xmlns:a16="http://schemas.microsoft.com/office/drawing/2014/main" id="{BE41550E-68FA-3C41-B7CD-8572B0E6770C}"/>
                  </a:ext>
                </a:extLst>
              </p:cNvPr>
              <p:cNvSpPr/>
              <p:nvPr/>
            </p:nvSpPr>
            <p:spPr>
              <a:xfrm rot="626424" flipH="1">
                <a:off x="2444896" y="3854721"/>
                <a:ext cx="580657" cy="2333904"/>
              </a:xfrm>
              <a:custGeom>
                <a:avLst/>
                <a:gdLst>
                  <a:gd name="connsiteX0" fmla="*/ 0 w 337457"/>
                  <a:gd name="connsiteY0" fmla="*/ 1126671 h 2253342"/>
                  <a:gd name="connsiteX1" fmla="*/ 168729 w 337457"/>
                  <a:gd name="connsiteY1" fmla="*/ 0 h 2253342"/>
                  <a:gd name="connsiteX2" fmla="*/ 337458 w 337457"/>
                  <a:gd name="connsiteY2" fmla="*/ 1126671 h 2253342"/>
                  <a:gd name="connsiteX3" fmla="*/ 168729 w 337457"/>
                  <a:gd name="connsiteY3" fmla="*/ 2253342 h 2253342"/>
                  <a:gd name="connsiteX4" fmla="*/ 0 w 337457"/>
                  <a:gd name="connsiteY4" fmla="*/ 1126671 h 2253342"/>
                  <a:gd name="connsiteX0" fmla="*/ 355 w 337813"/>
                  <a:gd name="connsiteY0" fmla="*/ 972125 h 2098796"/>
                  <a:gd name="connsiteX1" fmla="*/ 207721 w 337813"/>
                  <a:gd name="connsiteY1" fmla="*/ 0 h 2098796"/>
                  <a:gd name="connsiteX2" fmla="*/ 337813 w 337813"/>
                  <a:gd name="connsiteY2" fmla="*/ 972125 h 2098796"/>
                  <a:gd name="connsiteX3" fmla="*/ 169084 w 337813"/>
                  <a:gd name="connsiteY3" fmla="*/ 2098796 h 2098796"/>
                  <a:gd name="connsiteX4" fmla="*/ 355 w 337813"/>
                  <a:gd name="connsiteY4" fmla="*/ 972125 h 2098796"/>
                  <a:gd name="connsiteX0" fmla="*/ 355 w 515471"/>
                  <a:gd name="connsiteY0" fmla="*/ 1098985 h 2225656"/>
                  <a:gd name="connsiteX1" fmla="*/ 207721 w 515471"/>
                  <a:gd name="connsiteY1" fmla="*/ 126860 h 2225656"/>
                  <a:gd name="connsiteX2" fmla="*/ 513670 w 515471"/>
                  <a:gd name="connsiteY2" fmla="*/ 117508 h 2225656"/>
                  <a:gd name="connsiteX3" fmla="*/ 337813 w 515471"/>
                  <a:gd name="connsiteY3" fmla="*/ 1098985 h 2225656"/>
                  <a:gd name="connsiteX4" fmla="*/ 169084 w 515471"/>
                  <a:gd name="connsiteY4" fmla="*/ 2225656 h 2225656"/>
                  <a:gd name="connsiteX5" fmla="*/ 355 w 515471"/>
                  <a:gd name="connsiteY5" fmla="*/ 1098985 h 2225656"/>
                  <a:gd name="connsiteX0" fmla="*/ 355 w 516935"/>
                  <a:gd name="connsiteY0" fmla="*/ 1073940 h 2200611"/>
                  <a:gd name="connsiteX1" fmla="*/ 207721 w 516935"/>
                  <a:gd name="connsiteY1" fmla="*/ 101815 h 2200611"/>
                  <a:gd name="connsiteX2" fmla="*/ 513670 w 516935"/>
                  <a:gd name="connsiteY2" fmla="*/ 92463 h 2200611"/>
                  <a:gd name="connsiteX3" fmla="*/ 307608 w 516935"/>
                  <a:gd name="connsiteY3" fmla="*/ 684891 h 2200611"/>
                  <a:gd name="connsiteX4" fmla="*/ 337813 w 516935"/>
                  <a:gd name="connsiteY4" fmla="*/ 1073940 h 2200611"/>
                  <a:gd name="connsiteX5" fmla="*/ 169084 w 516935"/>
                  <a:gd name="connsiteY5" fmla="*/ 2200611 h 2200611"/>
                  <a:gd name="connsiteX6" fmla="*/ 355 w 516935"/>
                  <a:gd name="connsiteY6" fmla="*/ 1073940 h 2200611"/>
                  <a:gd name="connsiteX0" fmla="*/ 290 w 516870"/>
                  <a:gd name="connsiteY0" fmla="*/ 1073940 h 2299294"/>
                  <a:gd name="connsiteX1" fmla="*/ 207656 w 516870"/>
                  <a:gd name="connsiteY1" fmla="*/ 101815 h 2299294"/>
                  <a:gd name="connsiteX2" fmla="*/ 513605 w 516870"/>
                  <a:gd name="connsiteY2" fmla="*/ 92463 h 2299294"/>
                  <a:gd name="connsiteX3" fmla="*/ 307543 w 516870"/>
                  <a:gd name="connsiteY3" fmla="*/ 684891 h 2299294"/>
                  <a:gd name="connsiteX4" fmla="*/ 337748 w 516870"/>
                  <a:gd name="connsiteY4" fmla="*/ 1073940 h 2299294"/>
                  <a:gd name="connsiteX5" fmla="*/ 436331 w 516870"/>
                  <a:gd name="connsiteY5" fmla="*/ 2114446 h 2299294"/>
                  <a:gd name="connsiteX6" fmla="*/ 169019 w 516870"/>
                  <a:gd name="connsiteY6" fmla="*/ 2200611 h 2299294"/>
                  <a:gd name="connsiteX7" fmla="*/ 290 w 516870"/>
                  <a:gd name="connsiteY7" fmla="*/ 1073940 h 2299294"/>
                  <a:gd name="connsiteX0" fmla="*/ 290 w 516870"/>
                  <a:gd name="connsiteY0" fmla="*/ 1073940 h 2299294"/>
                  <a:gd name="connsiteX1" fmla="*/ 207656 w 516870"/>
                  <a:gd name="connsiteY1" fmla="*/ 101815 h 2299294"/>
                  <a:gd name="connsiteX2" fmla="*/ 513605 w 516870"/>
                  <a:gd name="connsiteY2" fmla="*/ 92463 h 2299294"/>
                  <a:gd name="connsiteX3" fmla="*/ 307543 w 516870"/>
                  <a:gd name="connsiteY3" fmla="*/ 684891 h 2299294"/>
                  <a:gd name="connsiteX4" fmla="*/ 273354 w 516870"/>
                  <a:gd name="connsiteY4" fmla="*/ 1086819 h 2299294"/>
                  <a:gd name="connsiteX5" fmla="*/ 436331 w 516870"/>
                  <a:gd name="connsiteY5" fmla="*/ 2114446 h 2299294"/>
                  <a:gd name="connsiteX6" fmla="*/ 169019 w 516870"/>
                  <a:gd name="connsiteY6" fmla="*/ 2200611 h 2299294"/>
                  <a:gd name="connsiteX7" fmla="*/ 290 w 516870"/>
                  <a:gd name="connsiteY7" fmla="*/ 1073940 h 2299294"/>
                  <a:gd name="connsiteX0" fmla="*/ 1535 w 518115"/>
                  <a:gd name="connsiteY0" fmla="*/ 1073940 h 2221440"/>
                  <a:gd name="connsiteX1" fmla="*/ 208901 w 518115"/>
                  <a:gd name="connsiteY1" fmla="*/ 101815 h 2221440"/>
                  <a:gd name="connsiteX2" fmla="*/ 514850 w 518115"/>
                  <a:gd name="connsiteY2" fmla="*/ 92463 h 2221440"/>
                  <a:gd name="connsiteX3" fmla="*/ 308788 w 518115"/>
                  <a:gd name="connsiteY3" fmla="*/ 684891 h 2221440"/>
                  <a:gd name="connsiteX4" fmla="*/ 274599 w 518115"/>
                  <a:gd name="connsiteY4" fmla="*/ 1086819 h 2221440"/>
                  <a:gd name="connsiteX5" fmla="*/ 437576 w 518115"/>
                  <a:gd name="connsiteY5" fmla="*/ 2114446 h 2221440"/>
                  <a:gd name="connsiteX6" fmla="*/ 131627 w 518115"/>
                  <a:gd name="connsiteY6" fmla="*/ 2046064 h 2221440"/>
                  <a:gd name="connsiteX7" fmla="*/ 1535 w 518115"/>
                  <a:gd name="connsiteY7" fmla="*/ 1073940 h 222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15" h="2221440">
                    <a:moveTo>
                      <a:pt x="1535" y="1073940"/>
                    </a:moveTo>
                    <a:cubicBezTo>
                      <a:pt x="14414" y="749899"/>
                      <a:pt x="123349" y="265395"/>
                      <a:pt x="208901" y="101815"/>
                    </a:cubicBezTo>
                    <a:cubicBezTo>
                      <a:pt x="294454" y="-61765"/>
                      <a:pt x="483177" y="-423"/>
                      <a:pt x="514850" y="92463"/>
                    </a:cubicBezTo>
                    <a:cubicBezTo>
                      <a:pt x="546523" y="185349"/>
                      <a:pt x="338098" y="521311"/>
                      <a:pt x="308788" y="684891"/>
                    </a:cubicBezTo>
                    <a:cubicBezTo>
                      <a:pt x="279478" y="848471"/>
                      <a:pt x="285331" y="910808"/>
                      <a:pt x="274599" y="1086819"/>
                    </a:cubicBezTo>
                    <a:cubicBezTo>
                      <a:pt x="263867" y="1262830"/>
                      <a:pt x="465698" y="1926668"/>
                      <a:pt x="437576" y="2114446"/>
                    </a:cubicBezTo>
                    <a:cubicBezTo>
                      <a:pt x="409455" y="2302225"/>
                      <a:pt x="204300" y="2219482"/>
                      <a:pt x="131627" y="2046064"/>
                    </a:cubicBezTo>
                    <a:cubicBezTo>
                      <a:pt x="58954" y="1872646"/>
                      <a:pt x="-11344" y="1397981"/>
                      <a:pt x="1535" y="1073940"/>
                    </a:cubicBezTo>
                    <a:close/>
                  </a:path>
                </a:pathLst>
              </a:custGeom>
              <a:pattFill prst="wave">
                <a:fgClr>
                  <a:schemeClr val="accent2">
                    <a:lumMod val="75000"/>
                  </a:schemeClr>
                </a:fgClr>
                <a:bgClr>
                  <a:schemeClr val="accent6">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27000"/>
                    </a:schemeClr>
                  </a:solidFill>
                </a:endParaRPr>
              </a:p>
            </p:txBody>
          </p:sp>
          <p:sp>
            <p:nvSpPr>
              <p:cNvPr id="15" name="Oval 2">
                <a:extLst>
                  <a:ext uri="{FF2B5EF4-FFF2-40B4-BE49-F238E27FC236}">
                    <a16:creationId xmlns:a16="http://schemas.microsoft.com/office/drawing/2014/main" id="{5BE4DF58-D3BB-CD48-9027-9F9967669529}"/>
                  </a:ext>
                </a:extLst>
              </p:cNvPr>
              <p:cNvSpPr/>
              <p:nvPr/>
            </p:nvSpPr>
            <p:spPr>
              <a:xfrm>
                <a:off x="3012514" y="3910953"/>
                <a:ext cx="518115" cy="2221440"/>
              </a:xfrm>
              <a:custGeom>
                <a:avLst/>
                <a:gdLst>
                  <a:gd name="connsiteX0" fmla="*/ 0 w 337457"/>
                  <a:gd name="connsiteY0" fmla="*/ 1126671 h 2253342"/>
                  <a:gd name="connsiteX1" fmla="*/ 168729 w 337457"/>
                  <a:gd name="connsiteY1" fmla="*/ 0 h 2253342"/>
                  <a:gd name="connsiteX2" fmla="*/ 337458 w 337457"/>
                  <a:gd name="connsiteY2" fmla="*/ 1126671 h 2253342"/>
                  <a:gd name="connsiteX3" fmla="*/ 168729 w 337457"/>
                  <a:gd name="connsiteY3" fmla="*/ 2253342 h 2253342"/>
                  <a:gd name="connsiteX4" fmla="*/ 0 w 337457"/>
                  <a:gd name="connsiteY4" fmla="*/ 1126671 h 2253342"/>
                  <a:gd name="connsiteX0" fmla="*/ 355 w 337813"/>
                  <a:gd name="connsiteY0" fmla="*/ 972125 h 2098796"/>
                  <a:gd name="connsiteX1" fmla="*/ 207721 w 337813"/>
                  <a:gd name="connsiteY1" fmla="*/ 0 h 2098796"/>
                  <a:gd name="connsiteX2" fmla="*/ 337813 w 337813"/>
                  <a:gd name="connsiteY2" fmla="*/ 972125 h 2098796"/>
                  <a:gd name="connsiteX3" fmla="*/ 169084 w 337813"/>
                  <a:gd name="connsiteY3" fmla="*/ 2098796 h 2098796"/>
                  <a:gd name="connsiteX4" fmla="*/ 355 w 337813"/>
                  <a:gd name="connsiteY4" fmla="*/ 972125 h 2098796"/>
                  <a:gd name="connsiteX0" fmla="*/ 355 w 515471"/>
                  <a:gd name="connsiteY0" fmla="*/ 1098985 h 2225656"/>
                  <a:gd name="connsiteX1" fmla="*/ 207721 w 515471"/>
                  <a:gd name="connsiteY1" fmla="*/ 126860 h 2225656"/>
                  <a:gd name="connsiteX2" fmla="*/ 513670 w 515471"/>
                  <a:gd name="connsiteY2" fmla="*/ 117508 h 2225656"/>
                  <a:gd name="connsiteX3" fmla="*/ 337813 w 515471"/>
                  <a:gd name="connsiteY3" fmla="*/ 1098985 h 2225656"/>
                  <a:gd name="connsiteX4" fmla="*/ 169084 w 515471"/>
                  <a:gd name="connsiteY4" fmla="*/ 2225656 h 2225656"/>
                  <a:gd name="connsiteX5" fmla="*/ 355 w 515471"/>
                  <a:gd name="connsiteY5" fmla="*/ 1098985 h 2225656"/>
                  <a:gd name="connsiteX0" fmla="*/ 355 w 516935"/>
                  <a:gd name="connsiteY0" fmla="*/ 1073940 h 2200611"/>
                  <a:gd name="connsiteX1" fmla="*/ 207721 w 516935"/>
                  <a:gd name="connsiteY1" fmla="*/ 101815 h 2200611"/>
                  <a:gd name="connsiteX2" fmla="*/ 513670 w 516935"/>
                  <a:gd name="connsiteY2" fmla="*/ 92463 h 2200611"/>
                  <a:gd name="connsiteX3" fmla="*/ 307608 w 516935"/>
                  <a:gd name="connsiteY3" fmla="*/ 684891 h 2200611"/>
                  <a:gd name="connsiteX4" fmla="*/ 337813 w 516935"/>
                  <a:gd name="connsiteY4" fmla="*/ 1073940 h 2200611"/>
                  <a:gd name="connsiteX5" fmla="*/ 169084 w 516935"/>
                  <a:gd name="connsiteY5" fmla="*/ 2200611 h 2200611"/>
                  <a:gd name="connsiteX6" fmla="*/ 355 w 516935"/>
                  <a:gd name="connsiteY6" fmla="*/ 1073940 h 2200611"/>
                  <a:gd name="connsiteX0" fmla="*/ 290 w 516870"/>
                  <a:gd name="connsiteY0" fmla="*/ 1073940 h 2299294"/>
                  <a:gd name="connsiteX1" fmla="*/ 207656 w 516870"/>
                  <a:gd name="connsiteY1" fmla="*/ 101815 h 2299294"/>
                  <a:gd name="connsiteX2" fmla="*/ 513605 w 516870"/>
                  <a:gd name="connsiteY2" fmla="*/ 92463 h 2299294"/>
                  <a:gd name="connsiteX3" fmla="*/ 307543 w 516870"/>
                  <a:gd name="connsiteY3" fmla="*/ 684891 h 2299294"/>
                  <a:gd name="connsiteX4" fmla="*/ 337748 w 516870"/>
                  <a:gd name="connsiteY4" fmla="*/ 1073940 h 2299294"/>
                  <a:gd name="connsiteX5" fmla="*/ 436331 w 516870"/>
                  <a:gd name="connsiteY5" fmla="*/ 2114446 h 2299294"/>
                  <a:gd name="connsiteX6" fmla="*/ 169019 w 516870"/>
                  <a:gd name="connsiteY6" fmla="*/ 2200611 h 2299294"/>
                  <a:gd name="connsiteX7" fmla="*/ 290 w 516870"/>
                  <a:gd name="connsiteY7" fmla="*/ 1073940 h 2299294"/>
                  <a:gd name="connsiteX0" fmla="*/ 290 w 516870"/>
                  <a:gd name="connsiteY0" fmla="*/ 1073940 h 2299294"/>
                  <a:gd name="connsiteX1" fmla="*/ 207656 w 516870"/>
                  <a:gd name="connsiteY1" fmla="*/ 101815 h 2299294"/>
                  <a:gd name="connsiteX2" fmla="*/ 513605 w 516870"/>
                  <a:gd name="connsiteY2" fmla="*/ 92463 h 2299294"/>
                  <a:gd name="connsiteX3" fmla="*/ 307543 w 516870"/>
                  <a:gd name="connsiteY3" fmla="*/ 684891 h 2299294"/>
                  <a:gd name="connsiteX4" fmla="*/ 273354 w 516870"/>
                  <a:gd name="connsiteY4" fmla="*/ 1086819 h 2299294"/>
                  <a:gd name="connsiteX5" fmla="*/ 436331 w 516870"/>
                  <a:gd name="connsiteY5" fmla="*/ 2114446 h 2299294"/>
                  <a:gd name="connsiteX6" fmla="*/ 169019 w 516870"/>
                  <a:gd name="connsiteY6" fmla="*/ 2200611 h 2299294"/>
                  <a:gd name="connsiteX7" fmla="*/ 290 w 516870"/>
                  <a:gd name="connsiteY7" fmla="*/ 1073940 h 2299294"/>
                  <a:gd name="connsiteX0" fmla="*/ 1535 w 518115"/>
                  <a:gd name="connsiteY0" fmla="*/ 1073940 h 2221440"/>
                  <a:gd name="connsiteX1" fmla="*/ 208901 w 518115"/>
                  <a:gd name="connsiteY1" fmla="*/ 101815 h 2221440"/>
                  <a:gd name="connsiteX2" fmla="*/ 514850 w 518115"/>
                  <a:gd name="connsiteY2" fmla="*/ 92463 h 2221440"/>
                  <a:gd name="connsiteX3" fmla="*/ 308788 w 518115"/>
                  <a:gd name="connsiteY3" fmla="*/ 684891 h 2221440"/>
                  <a:gd name="connsiteX4" fmla="*/ 274599 w 518115"/>
                  <a:gd name="connsiteY4" fmla="*/ 1086819 h 2221440"/>
                  <a:gd name="connsiteX5" fmla="*/ 437576 w 518115"/>
                  <a:gd name="connsiteY5" fmla="*/ 2114446 h 2221440"/>
                  <a:gd name="connsiteX6" fmla="*/ 131627 w 518115"/>
                  <a:gd name="connsiteY6" fmla="*/ 2046064 h 2221440"/>
                  <a:gd name="connsiteX7" fmla="*/ 1535 w 518115"/>
                  <a:gd name="connsiteY7" fmla="*/ 1073940 h 222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15" h="2221440">
                    <a:moveTo>
                      <a:pt x="1535" y="1073940"/>
                    </a:moveTo>
                    <a:cubicBezTo>
                      <a:pt x="14414" y="749899"/>
                      <a:pt x="123349" y="265395"/>
                      <a:pt x="208901" y="101815"/>
                    </a:cubicBezTo>
                    <a:cubicBezTo>
                      <a:pt x="294454" y="-61765"/>
                      <a:pt x="483177" y="-423"/>
                      <a:pt x="514850" y="92463"/>
                    </a:cubicBezTo>
                    <a:cubicBezTo>
                      <a:pt x="546523" y="185349"/>
                      <a:pt x="338098" y="521311"/>
                      <a:pt x="308788" y="684891"/>
                    </a:cubicBezTo>
                    <a:cubicBezTo>
                      <a:pt x="279478" y="848471"/>
                      <a:pt x="285331" y="910808"/>
                      <a:pt x="274599" y="1086819"/>
                    </a:cubicBezTo>
                    <a:cubicBezTo>
                      <a:pt x="263867" y="1262830"/>
                      <a:pt x="465698" y="1926668"/>
                      <a:pt x="437576" y="2114446"/>
                    </a:cubicBezTo>
                    <a:cubicBezTo>
                      <a:pt x="409455" y="2302225"/>
                      <a:pt x="204300" y="2219482"/>
                      <a:pt x="131627" y="2046064"/>
                    </a:cubicBezTo>
                    <a:cubicBezTo>
                      <a:pt x="58954" y="1872646"/>
                      <a:pt x="-11344" y="1397981"/>
                      <a:pt x="1535" y="1073940"/>
                    </a:cubicBezTo>
                    <a:close/>
                  </a:path>
                </a:pathLst>
              </a:custGeom>
              <a:pattFill prst="wave">
                <a:fgClr>
                  <a:schemeClr val="accent2">
                    <a:lumMod val="75000"/>
                  </a:schemeClr>
                </a:fgClr>
                <a:bgClr>
                  <a:schemeClr val="accent6">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27000"/>
                    </a:schemeClr>
                  </a:solidFill>
                </a:endParaRPr>
              </a:p>
            </p:txBody>
          </p:sp>
          <p:sp>
            <p:nvSpPr>
              <p:cNvPr id="16" name="Oval 15">
                <a:extLst>
                  <a:ext uri="{FF2B5EF4-FFF2-40B4-BE49-F238E27FC236}">
                    <a16:creationId xmlns:a16="http://schemas.microsoft.com/office/drawing/2014/main" id="{1ABF21D7-E697-FD4A-B7E2-A3FF6B8E6A29}"/>
                  </a:ext>
                </a:extLst>
              </p:cNvPr>
              <p:cNvSpPr/>
              <p:nvPr/>
            </p:nvSpPr>
            <p:spPr>
              <a:xfrm rot="909526">
                <a:off x="3149194" y="4718113"/>
                <a:ext cx="239985" cy="292798"/>
              </a:xfrm>
              <a:prstGeom prst="ellipse">
                <a:avLst/>
              </a:prstGeom>
              <a:gradFill flip="none" rotWithShape="1">
                <a:gsLst>
                  <a:gs pos="14000">
                    <a:srgbClr val="0070C0">
                      <a:shade val="30000"/>
                      <a:satMod val="115000"/>
                    </a:srgbClr>
                  </a:gs>
                  <a:gs pos="29000">
                    <a:srgbClr val="0070C0">
                      <a:shade val="67500"/>
                      <a:satMod val="115000"/>
                    </a:srgbClr>
                  </a:gs>
                  <a:gs pos="100000">
                    <a:srgbClr val="0070C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5356A110-5117-8B44-AE62-E3DB465FB884}"/>
              </a:ext>
            </a:extLst>
          </p:cNvPr>
          <p:cNvGrpSpPr/>
          <p:nvPr/>
        </p:nvGrpSpPr>
        <p:grpSpPr>
          <a:xfrm>
            <a:off x="1115768" y="2030473"/>
            <a:ext cx="3763753" cy="447816"/>
            <a:chOff x="3933508" y="2035853"/>
            <a:chExt cx="3763753" cy="447816"/>
          </a:xfrm>
        </p:grpSpPr>
        <p:sp>
          <p:nvSpPr>
            <p:cNvPr id="18" name="Rectangle 17">
              <a:extLst>
                <a:ext uri="{FF2B5EF4-FFF2-40B4-BE49-F238E27FC236}">
                  <a16:creationId xmlns:a16="http://schemas.microsoft.com/office/drawing/2014/main" id="{85C3E709-6012-3645-BBFA-952CA12E108C}"/>
                </a:ext>
              </a:extLst>
            </p:cNvPr>
            <p:cNvSpPr/>
            <p:nvPr/>
          </p:nvSpPr>
          <p:spPr>
            <a:xfrm>
              <a:off x="6217369" y="2114337"/>
              <a:ext cx="1479892" cy="369332"/>
            </a:xfrm>
            <a:prstGeom prst="rect">
              <a:avLst/>
            </a:prstGeom>
          </p:spPr>
          <p:txBody>
            <a:bodyPr wrap="none">
              <a:spAutoFit/>
            </a:bodyPr>
            <a:lstStyle/>
            <a:p>
              <a:r>
                <a:rPr lang="en-US" sz="1800" b="1" dirty="0">
                  <a:solidFill>
                    <a:schemeClr val="tx1"/>
                  </a:solidFill>
                </a:rPr>
                <a:t>Centromere</a:t>
              </a:r>
            </a:p>
          </p:txBody>
        </p:sp>
        <p:grpSp>
          <p:nvGrpSpPr>
            <p:cNvPr id="8" name="Group 7">
              <a:extLst>
                <a:ext uri="{FF2B5EF4-FFF2-40B4-BE49-F238E27FC236}">
                  <a16:creationId xmlns:a16="http://schemas.microsoft.com/office/drawing/2014/main" id="{27EA08EF-6EC6-F442-A817-DBB7D0F0D08D}"/>
                </a:ext>
              </a:extLst>
            </p:cNvPr>
            <p:cNvGrpSpPr/>
            <p:nvPr/>
          </p:nvGrpSpPr>
          <p:grpSpPr>
            <a:xfrm>
              <a:off x="3933508" y="2035853"/>
              <a:ext cx="2365693" cy="447816"/>
              <a:chOff x="3582876" y="2121921"/>
              <a:chExt cx="1722247" cy="447816"/>
            </a:xfrm>
          </p:grpSpPr>
          <p:sp>
            <p:nvSpPr>
              <p:cNvPr id="3" name="Doughnut 2">
                <a:extLst>
                  <a:ext uri="{FF2B5EF4-FFF2-40B4-BE49-F238E27FC236}">
                    <a16:creationId xmlns:a16="http://schemas.microsoft.com/office/drawing/2014/main" id="{74E01DAA-C81B-564A-BFDA-582998092F19}"/>
                  </a:ext>
                </a:extLst>
              </p:cNvPr>
              <p:cNvSpPr/>
              <p:nvPr/>
            </p:nvSpPr>
            <p:spPr>
              <a:xfrm>
                <a:off x="3582876" y="2121921"/>
                <a:ext cx="705226" cy="447816"/>
              </a:xfrm>
              <a:prstGeom prst="donut">
                <a:avLst>
                  <a:gd name="adj" fmla="val 1172"/>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228C7986-A6CE-5544-A14F-5F0DC1653F0E}"/>
                  </a:ext>
                </a:extLst>
              </p:cNvPr>
              <p:cNvCxnSpPr>
                <a:cxnSpLocks/>
              </p:cNvCxnSpPr>
              <p:nvPr/>
            </p:nvCxnSpPr>
            <p:spPr>
              <a:xfrm>
                <a:off x="4288101" y="2375658"/>
                <a:ext cx="10170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23" name="Group 22">
            <a:extLst>
              <a:ext uri="{FF2B5EF4-FFF2-40B4-BE49-F238E27FC236}">
                <a16:creationId xmlns:a16="http://schemas.microsoft.com/office/drawing/2014/main" id="{87B3F76C-60AA-B94E-8ED4-8BC8AC034ABB}"/>
              </a:ext>
            </a:extLst>
          </p:cNvPr>
          <p:cNvGrpSpPr/>
          <p:nvPr/>
        </p:nvGrpSpPr>
        <p:grpSpPr>
          <a:xfrm>
            <a:off x="1926001" y="2347227"/>
            <a:ext cx="3003872" cy="570401"/>
            <a:chOff x="4744685" y="2347227"/>
            <a:chExt cx="3003872" cy="570401"/>
          </a:xfrm>
        </p:grpSpPr>
        <p:sp>
          <p:nvSpPr>
            <p:cNvPr id="19" name="Rectangle 18">
              <a:extLst>
                <a:ext uri="{FF2B5EF4-FFF2-40B4-BE49-F238E27FC236}">
                  <a16:creationId xmlns:a16="http://schemas.microsoft.com/office/drawing/2014/main" id="{93BA05CA-E678-DC40-B872-FDCE3BB99B2C}"/>
                </a:ext>
              </a:extLst>
            </p:cNvPr>
            <p:cNvSpPr/>
            <p:nvPr/>
          </p:nvSpPr>
          <p:spPr>
            <a:xfrm>
              <a:off x="6217369" y="2548296"/>
              <a:ext cx="1531188" cy="369332"/>
            </a:xfrm>
            <a:prstGeom prst="rect">
              <a:avLst/>
            </a:prstGeom>
          </p:spPr>
          <p:txBody>
            <a:bodyPr wrap="none">
              <a:spAutoFit/>
            </a:bodyPr>
            <a:lstStyle/>
            <a:p>
              <a:r>
                <a:rPr lang="en-US" sz="1800" b="1" dirty="0">
                  <a:solidFill>
                    <a:schemeClr val="tx1"/>
                  </a:solidFill>
                </a:rPr>
                <a:t>Kinetochore</a:t>
              </a:r>
            </a:p>
          </p:txBody>
        </p:sp>
        <p:grpSp>
          <p:nvGrpSpPr>
            <p:cNvPr id="22" name="Group 21">
              <a:extLst>
                <a:ext uri="{FF2B5EF4-FFF2-40B4-BE49-F238E27FC236}">
                  <a16:creationId xmlns:a16="http://schemas.microsoft.com/office/drawing/2014/main" id="{6572C409-9582-D64F-9837-C0B32312A81A}"/>
                </a:ext>
              </a:extLst>
            </p:cNvPr>
            <p:cNvGrpSpPr/>
            <p:nvPr/>
          </p:nvGrpSpPr>
          <p:grpSpPr>
            <a:xfrm>
              <a:off x="4744685" y="2347227"/>
              <a:ext cx="1557098" cy="379246"/>
              <a:chOff x="4744685" y="2347227"/>
              <a:chExt cx="1557098" cy="379246"/>
            </a:xfrm>
          </p:grpSpPr>
          <p:cxnSp>
            <p:nvCxnSpPr>
              <p:cNvPr id="21" name="Straight Arrow Connector 20">
                <a:extLst>
                  <a:ext uri="{FF2B5EF4-FFF2-40B4-BE49-F238E27FC236}">
                    <a16:creationId xmlns:a16="http://schemas.microsoft.com/office/drawing/2014/main" id="{67EF6B6B-AABC-4042-8146-0225A2093C1F}"/>
                  </a:ext>
                </a:extLst>
              </p:cNvPr>
              <p:cNvCxnSpPr>
                <a:cxnSpLocks/>
              </p:cNvCxnSpPr>
              <p:nvPr/>
            </p:nvCxnSpPr>
            <p:spPr>
              <a:xfrm>
                <a:off x="5221783" y="2726473"/>
                <a:ext cx="1080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29F2112-15A4-694C-BE81-A24287D09704}"/>
                  </a:ext>
                </a:extLst>
              </p:cNvPr>
              <p:cNvCxnSpPr/>
              <p:nvPr/>
            </p:nvCxnSpPr>
            <p:spPr>
              <a:xfrm>
                <a:off x="4744685" y="2347227"/>
                <a:ext cx="482041" cy="3792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Group 24">
            <a:extLst>
              <a:ext uri="{FF2B5EF4-FFF2-40B4-BE49-F238E27FC236}">
                <a16:creationId xmlns:a16="http://schemas.microsoft.com/office/drawing/2014/main" id="{61A2793A-D3F7-7947-98B8-7E43ABF141C7}"/>
              </a:ext>
            </a:extLst>
          </p:cNvPr>
          <p:cNvGrpSpPr/>
          <p:nvPr/>
        </p:nvGrpSpPr>
        <p:grpSpPr>
          <a:xfrm>
            <a:off x="1459731" y="990773"/>
            <a:ext cx="4999244" cy="570983"/>
            <a:chOff x="4729447" y="2346645"/>
            <a:chExt cx="3934248" cy="570983"/>
          </a:xfrm>
        </p:grpSpPr>
        <p:sp>
          <p:nvSpPr>
            <p:cNvPr id="26" name="Rectangle 25">
              <a:extLst>
                <a:ext uri="{FF2B5EF4-FFF2-40B4-BE49-F238E27FC236}">
                  <a16:creationId xmlns:a16="http://schemas.microsoft.com/office/drawing/2014/main" id="{41B5467E-066F-CA47-AB2B-8BBC594D57BA}"/>
                </a:ext>
              </a:extLst>
            </p:cNvPr>
            <p:cNvSpPr/>
            <p:nvPr/>
          </p:nvSpPr>
          <p:spPr>
            <a:xfrm>
              <a:off x="6217369" y="2548296"/>
              <a:ext cx="2446326" cy="369332"/>
            </a:xfrm>
            <a:prstGeom prst="rect">
              <a:avLst/>
            </a:prstGeom>
          </p:spPr>
          <p:txBody>
            <a:bodyPr wrap="none">
              <a:spAutoFit/>
            </a:bodyPr>
            <a:lstStyle/>
            <a:p>
              <a:r>
                <a:rPr lang="en-US" sz="1800" b="1" dirty="0">
                  <a:solidFill>
                    <a:schemeClr val="tx1"/>
                  </a:solidFill>
                </a:rPr>
                <a:t>A pair of sister chromatids</a:t>
              </a:r>
            </a:p>
          </p:txBody>
        </p:sp>
        <p:grpSp>
          <p:nvGrpSpPr>
            <p:cNvPr id="27" name="Group 26">
              <a:extLst>
                <a:ext uri="{FF2B5EF4-FFF2-40B4-BE49-F238E27FC236}">
                  <a16:creationId xmlns:a16="http://schemas.microsoft.com/office/drawing/2014/main" id="{51264427-0427-2749-B50A-178AA7AE8D96}"/>
                </a:ext>
              </a:extLst>
            </p:cNvPr>
            <p:cNvGrpSpPr/>
            <p:nvPr/>
          </p:nvGrpSpPr>
          <p:grpSpPr>
            <a:xfrm>
              <a:off x="4729447" y="2346645"/>
              <a:ext cx="1572336" cy="379828"/>
              <a:chOff x="4729447" y="2346645"/>
              <a:chExt cx="1572336" cy="379828"/>
            </a:xfrm>
          </p:grpSpPr>
          <p:cxnSp>
            <p:nvCxnSpPr>
              <p:cNvPr id="28" name="Straight Arrow Connector 27">
                <a:extLst>
                  <a:ext uri="{FF2B5EF4-FFF2-40B4-BE49-F238E27FC236}">
                    <a16:creationId xmlns:a16="http://schemas.microsoft.com/office/drawing/2014/main" id="{DF7E69CA-5D02-954C-80AC-BF843403642F}"/>
                  </a:ext>
                </a:extLst>
              </p:cNvPr>
              <p:cNvCxnSpPr>
                <a:cxnSpLocks/>
              </p:cNvCxnSpPr>
              <p:nvPr/>
            </p:nvCxnSpPr>
            <p:spPr>
              <a:xfrm>
                <a:off x="5074223" y="2719281"/>
                <a:ext cx="1227560" cy="719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8F844B9-8019-3844-ADB0-50CAC0A5D8E4}"/>
                  </a:ext>
                </a:extLst>
              </p:cNvPr>
              <p:cNvCxnSpPr>
                <a:cxnSpLocks/>
              </p:cNvCxnSpPr>
              <p:nvPr/>
            </p:nvCxnSpPr>
            <p:spPr>
              <a:xfrm flipH="1" flipV="1">
                <a:off x="4729447" y="2346645"/>
                <a:ext cx="844014" cy="3726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5" name="Group 34">
            <a:extLst>
              <a:ext uri="{FF2B5EF4-FFF2-40B4-BE49-F238E27FC236}">
                <a16:creationId xmlns:a16="http://schemas.microsoft.com/office/drawing/2014/main" id="{84960159-36AE-8D4B-918D-3EA10708B9BA}"/>
              </a:ext>
            </a:extLst>
          </p:cNvPr>
          <p:cNvGrpSpPr/>
          <p:nvPr/>
        </p:nvGrpSpPr>
        <p:grpSpPr>
          <a:xfrm>
            <a:off x="1882711" y="3474933"/>
            <a:ext cx="2855543" cy="369332"/>
            <a:chOff x="5074223" y="2548296"/>
            <a:chExt cx="2247222" cy="369332"/>
          </a:xfrm>
        </p:grpSpPr>
        <p:sp>
          <p:nvSpPr>
            <p:cNvPr id="36" name="Rectangle 35">
              <a:extLst>
                <a:ext uri="{FF2B5EF4-FFF2-40B4-BE49-F238E27FC236}">
                  <a16:creationId xmlns:a16="http://schemas.microsoft.com/office/drawing/2014/main" id="{7736D140-0397-2C4D-AA2B-DD103FD04F11}"/>
                </a:ext>
              </a:extLst>
            </p:cNvPr>
            <p:cNvSpPr/>
            <p:nvPr/>
          </p:nvSpPr>
          <p:spPr>
            <a:xfrm>
              <a:off x="6217369" y="2548296"/>
              <a:ext cx="1104076" cy="369332"/>
            </a:xfrm>
            <a:prstGeom prst="rect">
              <a:avLst/>
            </a:prstGeom>
          </p:spPr>
          <p:txBody>
            <a:bodyPr wrap="none">
              <a:spAutoFit/>
            </a:bodyPr>
            <a:lstStyle/>
            <a:p>
              <a:r>
                <a:rPr lang="en-US" sz="1800" b="1" dirty="0">
                  <a:solidFill>
                    <a:schemeClr val="tx1"/>
                  </a:solidFill>
                </a:rPr>
                <a:t> Chromatid</a:t>
              </a:r>
            </a:p>
          </p:txBody>
        </p:sp>
        <p:cxnSp>
          <p:nvCxnSpPr>
            <p:cNvPr id="38" name="Straight Arrow Connector 37">
              <a:extLst>
                <a:ext uri="{FF2B5EF4-FFF2-40B4-BE49-F238E27FC236}">
                  <a16:creationId xmlns:a16="http://schemas.microsoft.com/office/drawing/2014/main" id="{FA71D93D-8B4A-7D44-8E1A-A6A06E161022}"/>
                </a:ext>
              </a:extLst>
            </p:cNvPr>
            <p:cNvCxnSpPr>
              <a:cxnSpLocks/>
            </p:cNvCxnSpPr>
            <p:nvPr/>
          </p:nvCxnSpPr>
          <p:spPr>
            <a:xfrm>
              <a:off x="5074223" y="2719281"/>
              <a:ext cx="1227560" cy="719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5905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43803977-3E19-6340-A681-BEC5DEBB2BA7}"/>
              </a:ext>
            </a:extLst>
          </p:cNvPr>
          <p:cNvPicPr>
            <a:picLocks noChangeAspect="1"/>
          </p:cNvPicPr>
          <p:nvPr/>
        </p:nvPicPr>
        <p:blipFill>
          <a:blip r:embed="rId2"/>
          <a:stretch>
            <a:fillRect/>
          </a:stretch>
        </p:blipFill>
        <p:spPr>
          <a:xfrm>
            <a:off x="5689546" y="4534911"/>
            <a:ext cx="750949" cy="614997"/>
          </a:xfrm>
          <a:prstGeom prst="rect">
            <a:avLst/>
          </a:prstGeom>
        </p:spPr>
      </p:pic>
      <p:sp>
        <p:nvSpPr>
          <p:cNvPr id="2" name="Title 1">
            <a:extLst>
              <a:ext uri="{FF2B5EF4-FFF2-40B4-BE49-F238E27FC236}">
                <a16:creationId xmlns:a16="http://schemas.microsoft.com/office/drawing/2014/main" id="{DCB30788-972D-4D47-B821-8E7AE62D0E8D}"/>
              </a:ext>
            </a:extLst>
          </p:cNvPr>
          <p:cNvSpPr>
            <a:spLocks noGrp="1"/>
          </p:cNvSpPr>
          <p:nvPr>
            <p:ph type="title"/>
          </p:nvPr>
        </p:nvSpPr>
        <p:spPr>
          <a:xfrm>
            <a:off x="457200" y="24325"/>
            <a:ext cx="8229600" cy="420839"/>
          </a:xfrm>
        </p:spPr>
        <p:txBody>
          <a:bodyPr>
            <a:normAutofit/>
          </a:bodyPr>
          <a:lstStyle/>
          <a:p>
            <a:r>
              <a:rPr lang="en-US" sz="2000" b="1" dirty="0"/>
              <a:t>Table: Stages of Mitosis/Mitotic division/Equational cell division</a:t>
            </a:r>
          </a:p>
        </p:txBody>
      </p:sp>
      <p:graphicFrame>
        <p:nvGraphicFramePr>
          <p:cNvPr id="4" name="Table 3">
            <a:extLst>
              <a:ext uri="{FF2B5EF4-FFF2-40B4-BE49-F238E27FC236}">
                <a16:creationId xmlns:a16="http://schemas.microsoft.com/office/drawing/2014/main" id="{8B01C1D9-0275-154B-B3E7-9F0179D4180B}"/>
              </a:ext>
            </a:extLst>
          </p:cNvPr>
          <p:cNvGraphicFramePr>
            <a:graphicFrameLocks noGrp="1"/>
          </p:cNvGraphicFramePr>
          <p:nvPr>
            <p:extLst>
              <p:ext uri="{D42A27DB-BD31-4B8C-83A1-F6EECF244321}">
                <p14:modId xmlns:p14="http://schemas.microsoft.com/office/powerpoint/2010/main" val="599381885"/>
              </p:ext>
            </p:extLst>
          </p:nvPr>
        </p:nvGraphicFramePr>
        <p:xfrm>
          <a:off x="120313" y="445166"/>
          <a:ext cx="5450308" cy="5045854"/>
        </p:xfrm>
        <a:graphic>
          <a:graphicData uri="http://schemas.openxmlformats.org/drawingml/2006/table">
            <a:tbl>
              <a:tblPr firstRow="1" firstCol="1" bandRow="1">
                <a:tableStyleId>{5940675A-B579-460E-94D1-54222C63F5DA}</a:tableStyleId>
              </a:tblPr>
              <a:tblGrid>
                <a:gridCol w="319966">
                  <a:extLst>
                    <a:ext uri="{9D8B030D-6E8A-4147-A177-3AD203B41FA5}">
                      <a16:colId xmlns:a16="http://schemas.microsoft.com/office/drawing/2014/main" val="3658749739"/>
                    </a:ext>
                  </a:extLst>
                </a:gridCol>
                <a:gridCol w="918721">
                  <a:extLst>
                    <a:ext uri="{9D8B030D-6E8A-4147-A177-3AD203B41FA5}">
                      <a16:colId xmlns:a16="http://schemas.microsoft.com/office/drawing/2014/main" val="688198665"/>
                    </a:ext>
                  </a:extLst>
                </a:gridCol>
                <a:gridCol w="4211621">
                  <a:extLst>
                    <a:ext uri="{9D8B030D-6E8A-4147-A177-3AD203B41FA5}">
                      <a16:colId xmlns:a16="http://schemas.microsoft.com/office/drawing/2014/main" val="235237846"/>
                    </a:ext>
                  </a:extLst>
                </a:gridCol>
              </a:tblGrid>
              <a:tr h="378251">
                <a:tc gridSpan="2">
                  <a:txBody>
                    <a:bodyPr/>
                    <a:lstStyle/>
                    <a:p>
                      <a:pPr algn="ctr"/>
                      <a:r>
                        <a:rPr lang="en-US" sz="1600" b="1" dirty="0">
                          <a:solidFill>
                            <a:srgbClr val="FFFF00"/>
                          </a:solidFill>
                          <a:effectLst/>
                        </a:rPr>
                        <a:t>Stages of mitosis</a:t>
                      </a:r>
                      <a:endParaRPr lang="en-IN" sz="1600" b="1" dirty="0">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nchor="ctr"/>
                </a:tc>
                <a:tc hMerge="1">
                  <a:txBody>
                    <a:bodyPr/>
                    <a:lstStyle/>
                    <a:p>
                      <a:endParaRPr lang="en-US"/>
                    </a:p>
                  </a:txBody>
                  <a:tcPr/>
                </a:tc>
                <a:tc>
                  <a:txBody>
                    <a:bodyPr/>
                    <a:lstStyle/>
                    <a:p>
                      <a:pPr algn="ctr"/>
                      <a:r>
                        <a:rPr lang="en-US" sz="1400" b="1" dirty="0">
                          <a:solidFill>
                            <a:srgbClr val="FFFF00"/>
                          </a:solidFill>
                          <a:effectLst/>
                        </a:rPr>
                        <a:t>Major sequence of events</a:t>
                      </a:r>
                      <a:r>
                        <a:rPr lang="en-US" sz="1400" b="1" dirty="0">
                          <a:solidFill>
                            <a:schemeClr val="tx1"/>
                          </a:solidFill>
                          <a:effectLst/>
                        </a:rPr>
                        <a:t> observed during mitosis</a:t>
                      </a:r>
                      <a:endParaRPr lang="en-IN" sz="1400" b="1" dirty="0">
                        <a:solidFill>
                          <a:schemeClr val="tx1"/>
                        </a:solidFill>
                        <a:effectLst/>
                      </a:endParaRPr>
                    </a:p>
                    <a:p>
                      <a:pPr algn="ctr"/>
                      <a:r>
                        <a:rPr lang="en-US" sz="1400" b="1" dirty="0">
                          <a:solidFill>
                            <a:schemeClr val="tx1"/>
                          </a:solidFill>
                          <a:effectLst/>
                        </a:rPr>
                        <a:t>(As observed via electron microscope)</a:t>
                      </a:r>
                      <a:endParaRPr lang="en-IN" sz="1400" b="1" dirty="0">
                        <a:solidFill>
                          <a:schemeClr val="tx1"/>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nchor="ctr"/>
                </a:tc>
                <a:extLst>
                  <a:ext uri="{0D108BD9-81ED-4DB2-BD59-A6C34878D82A}">
                    <a16:rowId xmlns:a16="http://schemas.microsoft.com/office/drawing/2014/main" val="2669689242"/>
                  </a:ext>
                </a:extLst>
              </a:tr>
              <a:tr h="630418">
                <a:tc gridSpan="2">
                  <a:txBody>
                    <a:bodyPr/>
                    <a:lstStyle/>
                    <a:p>
                      <a:pPr algn="ctr"/>
                      <a:r>
                        <a:rPr lang="en-US" sz="1600" b="1" dirty="0">
                          <a:solidFill>
                            <a:schemeClr val="accent1">
                              <a:lumMod val="20000"/>
                              <a:lumOff val="80000"/>
                            </a:schemeClr>
                          </a:solidFill>
                          <a:effectLst/>
                        </a:rPr>
                        <a:t>Interphase</a:t>
                      </a:r>
                      <a:endParaRPr lang="en-IN" sz="1600" b="1" dirty="0">
                        <a:solidFill>
                          <a:schemeClr val="accent1">
                            <a:lumMod val="20000"/>
                            <a:lumOff val="80000"/>
                          </a:schemeClr>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nchor="ctr"/>
                </a:tc>
                <a:tc hMerge="1">
                  <a:txBody>
                    <a:bodyPr/>
                    <a:lstStyle/>
                    <a:p>
                      <a:endParaRPr lang="en-US"/>
                    </a:p>
                  </a:txBody>
                  <a:tcPr/>
                </a:tc>
                <a:tc>
                  <a:txBody>
                    <a:bodyPr/>
                    <a:lstStyle/>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tc>
                <a:extLst>
                  <a:ext uri="{0D108BD9-81ED-4DB2-BD59-A6C34878D82A}">
                    <a16:rowId xmlns:a16="http://schemas.microsoft.com/office/drawing/2014/main" val="3228010687"/>
                  </a:ext>
                </a:extLst>
              </a:tr>
              <a:tr h="756501">
                <a:tc rowSpan="4">
                  <a:txBody>
                    <a:bodyPr/>
                    <a:lstStyle/>
                    <a:p>
                      <a:pPr marL="71755" marR="71755" algn="ctr">
                        <a:spcAft>
                          <a:spcPts val="0"/>
                        </a:spcAft>
                      </a:pPr>
                      <a:r>
                        <a:rPr lang="en-US" sz="2000" b="1" dirty="0">
                          <a:solidFill>
                            <a:schemeClr val="accent6">
                              <a:lumMod val="20000"/>
                              <a:lumOff val="80000"/>
                            </a:schemeClr>
                          </a:solidFill>
                          <a:effectLst/>
                        </a:rPr>
                        <a:t>Karyokinesis</a:t>
                      </a:r>
                      <a:endParaRPr lang="en-IN" sz="2000" b="1" dirty="0">
                        <a:solidFill>
                          <a:schemeClr val="accent6">
                            <a:lumMod val="20000"/>
                            <a:lumOff val="80000"/>
                          </a:schemeClr>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vert="vert270" anchor="ctr"/>
                </a:tc>
                <a:tc>
                  <a:txBody>
                    <a:bodyPr/>
                    <a:lstStyle/>
                    <a:p>
                      <a:r>
                        <a:rPr lang="en-US" sz="1400" b="1">
                          <a:solidFill>
                            <a:srgbClr val="FFFF00"/>
                          </a:solidFill>
                          <a:effectLst/>
                        </a:rPr>
                        <a:t>Prophase</a:t>
                      </a:r>
                      <a:endParaRPr lang="en-IN" sz="1400" b="1">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nchor="ctr"/>
                </a:tc>
                <a:tc>
                  <a:txBody>
                    <a:bodyPr/>
                    <a:lstStyle/>
                    <a:p>
                      <a:endParaRPr lang="en-IN" sz="1400" b="1" dirty="0">
                        <a:solidFill>
                          <a:srgbClr val="FFFF00"/>
                        </a:solidFill>
                        <a:effectLst/>
                        <a:latin typeface="Calibri" panose="020F0502020204030204" pitchFamily="34" charset="0"/>
                        <a:ea typeface="Calibri" panose="020F0502020204030204" pitchFamily="34" charset="0"/>
                        <a:cs typeface="Microsoft Himalaya" pitchFamily="2" charset="0"/>
                      </a:endParaRPr>
                    </a:p>
                    <a:p>
                      <a:endParaRPr lang="en-IN" sz="1400" b="1" dirty="0">
                        <a:solidFill>
                          <a:srgbClr val="FFFF00"/>
                        </a:solidFill>
                        <a:effectLst/>
                        <a:latin typeface="Calibri" panose="020F0502020204030204" pitchFamily="34" charset="0"/>
                        <a:ea typeface="Calibri" panose="020F0502020204030204" pitchFamily="34" charset="0"/>
                        <a:cs typeface="Microsoft Himalaya" pitchFamily="2" charset="0"/>
                      </a:endParaRPr>
                    </a:p>
                    <a:p>
                      <a:endParaRPr lang="en-IN" sz="1400" b="1" dirty="0">
                        <a:solidFill>
                          <a:srgbClr val="FFFF00"/>
                        </a:solidFill>
                        <a:effectLst/>
                        <a:latin typeface="Calibri" panose="020F0502020204030204" pitchFamily="34" charset="0"/>
                        <a:ea typeface="Calibri" panose="020F0502020204030204" pitchFamily="34" charset="0"/>
                        <a:cs typeface="Microsoft Himalaya" pitchFamily="2" charset="0"/>
                      </a:endParaRPr>
                    </a:p>
                    <a:p>
                      <a:endParaRPr lang="en-IN" sz="1400" b="1" dirty="0">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tc>
                <a:extLst>
                  <a:ext uri="{0D108BD9-81ED-4DB2-BD59-A6C34878D82A}">
                    <a16:rowId xmlns:a16="http://schemas.microsoft.com/office/drawing/2014/main" val="974073370"/>
                  </a:ext>
                </a:extLst>
              </a:tr>
              <a:tr h="504334">
                <a:tc vMerge="1">
                  <a:txBody>
                    <a:bodyPr/>
                    <a:lstStyle/>
                    <a:p>
                      <a:endParaRPr lang="en-US"/>
                    </a:p>
                  </a:txBody>
                  <a:tcPr/>
                </a:tc>
                <a:tc>
                  <a:txBody>
                    <a:bodyPr/>
                    <a:lstStyle/>
                    <a:p>
                      <a:r>
                        <a:rPr lang="en-US" sz="1400" b="1">
                          <a:solidFill>
                            <a:srgbClr val="FFFF00"/>
                          </a:solidFill>
                          <a:effectLst/>
                        </a:rPr>
                        <a:t>Metaphase</a:t>
                      </a:r>
                      <a:endParaRPr lang="en-IN" sz="1400" b="1">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nchor="ctr"/>
                </a:tc>
                <a:tc>
                  <a:txBody>
                    <a:bodyPr/>
                    <a:lstStyle/>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tc>
                <a:extLst>
                  <a:ext uri="{0D108BD9-81ED-4DB2-BD59-A6C34878D82A}">
                    <a16:rowId xmlns:a16="http://schemas.microsoft.com/office/drawing/2014/main" val="1059000504"/>
                  </a:ext>
                </a:extLst>
              </a:tr>
              <a:tr h="504334">
                <a:tc vMerge="1">
                  <a:txBody>
                    <a:bodyPr/>
                    <a:lstStyle/>
                    <a:p>
                      <a:endParaRPr lang="en-US"/>
                    </a:p>
                  </a:txBody>
                  <a:tcPr/>
                </a:tc>
                <a:tc>
                  <a:txBody>
                    <a:bodyPr/>
                    <a:lstStyle/>
                    <a:p>
                      <a:r>
                        <a:rPr lang="en-US" sz="1400" b="1">
                          <a:solidFill>
                            <a:srgbClr val="FFFF00"/>
                          </a:solidFill>
                          <a:effectLst/>
                        </a:rPr>
                        <a:t>Anaphase</a:t>
                      </a:r>
                      <a:endParaRPr lang="en-IN" sz="1400" b="1">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nchor="ctr"/>
                </a:tc>
                <a:tc>
                  <a:txBody>
                    <a:bodyPr/>
                    <a:lstStyle/>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tc>
                <a:extLst>
                  <a:ext uri="{0D108BD9-81ED-4DB2-BD59-A6C34878D82A}">
                    <a16:rowId xmlns:a16="http://schemas.microsoft.com/office/drawing/2014/main" val="3653318627"/>
                  </a:ext>
                </a:extLst>
              </a:tr>
              <a:tr h="613480">
                <a:tc vMerge="1">
                  <a:txBody>
                    <a:bodyPr/>
                    <a:lstStyle/>
                    <a:p>
                      <a:endParaRPr lang="en-US"/>
                    </a:p>
                  </a:txBody>
                  <a:tcPr/>
                </a:tc>
                <a:tc>
                  <a:txBody>
                    <a:bodyPr/>
                    <a:lstStyle/>
                    <a:p>
                      <a:r>
                        <a:rPr lang="en-US" sz="1400" b="1" dirty="0">
                          <a:solidFill>
                            <a:srgbClr val="FFFF00"/>
                          </a:solidFill>
                          <a:effectLst/>
                        </a:rPr>
                        <a:t>Telophase</a:t>
                      </a:r>
                      <a:endParaRPr lang="en-IN" sz="1400" b="1" dirty="0">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nchor="ctr"/>
                </a:tc>
                <a:tc>
                  <a:txBody>
                    <a:bodyPr/>
                    <a:lstStyle/>
                    <a:p>
                      <a:endParaRPr lang="en-IN" sz="1400" dirty="0">
                        <a:solidFill>
                          <a:srgbClr val="FFFF00"/>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rgbClr val="FFFF00"/>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tc>
                <a:extLst>
                  <a:ext uri="{0D108BD9-81ED-4DB2-BD59-A6C34878D82A}">
                    <a16:rowId xmlns:a16="http://schemas.microsoft.com/office/drawing/2014/main" val="2127647258"/>
                  </a:ext>
                </a:extLst>
              </a:tr>
              <a:tr h="1008668">
                <a:tc gridSpan="2">
                  <a:txBody>
                    <a:bodyPr/>
                    <a:lstStyle/>
                    <a:p>
                      <a:pPr algn="ctr"/>
                      <a:r>
                        <a:rPr lang="en-US" sz="1800" b="1" dirty="0">
                          <a:solidFill>
                            <a:schemeClr val="accent6"/>
                          </a:solidFill>
                          <a:effectLst/>
                        </a:rPr>
                        <a:t>Cytokinesis</a:t>
                      </a:r>
                      <a:endParaRPr lang="en-IN" sz="1800" b="1" dirty="0">
                        <a:solidFill>
                          <a:schemeClr val="accent6"/>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nchor="ctr"/>
                </a:tc>
                <a:tc hMerge="1">
                  <a:txBody>
                    <a:bodyPr/>
                    <a:lstStyle/>
                    <a:p>
                      <a:endParaRPr lang="en-US"/>
                    </a:p>
                  </a:txBody>
                  <a:tcPr/>
                </a:tc>
                <a:tc>
                  <a:txBody>
                    <a:bodyPr/>
                    <a:lstStyle/>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p>
                      <a:endParaRPr lang="en-IN" sz="1400" dirty="0">
                        <a:solidFill>
                          <a:schemeClr val="tx1"/>
                        </a:solidFill>
                        <a:effectLst/>
                        <a:latin typeface="Calibri" panose="020F0502020204030204" pitchFamily="34" charset="0"/>
                        <a:ea typeface="Calibri" panose="020F0502020204030204" pitchFamily="34" charset="0"/>
                        <a:cs typeface="Microsoft Himalaya" pitchFamily="2" charset="0"/>
                      </a:endParaRPr>
                    </a:p>
                  </a:txBody>
                  <a:tcPr marL="38930" marR="38930" marT="0" marB="0"/>
                </a:tc>
                <a:extLst>
                  <a:ext uri="{0D108BD9-81ED-4DB2-BD59-A6C34878D82A}">
                    <a16:rowId xmlns:a16="http://schemas.microsoft.com/office/drawing/2014/main" val="1170298802"/>
                  </a:ext>
                </a:extLst>
              </a:tr>
            </a:tbl>
          </a:graphicData>
        </a:graphic>
      </p:graphicFrame>
      <p:sp>
        <p:nvSpPr>
          <p:cNvPr id="3" name="Rectangle 2">
            <a:extLst>
              <a:ext uri="{FF2B5EF4-FFF2-40B4-BE49-F238E27FC236}">
                <a16:creationId xmlns:a16="http://schemas.microsoft.com/office/drawing/2014/main" id="{1063F6C5-1609-8E42-A372-33D9F8DCFC26}"/>
              </a:ext>
            </a:extLst>
          </p:cNvPr>
          <p:cNvSpPr/>
          <p:nvPr/>
        </p:nvSpPr>
        <p:spPr>
          <a:xfrm>
            <a:off x="1323474" y="875937"/>
            <a:ext cx="4247147" cy="738664"/>
          </a:xfrm>
          <a:prstGeom prst="rect">
            <a:avLst/>
          </a:prstGeom>
        </p:spPr>
        <p:txBody>
          <a:bodyPr wrap="square">
            <a:spAutoFit/>
          </a:bodyPr>
          <a:lstStyle/>
          <a:p>
            <a:pPr lvl="0">
              <a:buClrTx/>
            </a:pPr>
            <a:r>
              <a:rPr lang="en-US" b="1" kern="1200" dirty="0">
                <a:solidFill>
                  <a:srgbClr val="FFFF00"/>
                </a:solidFill>
                <a:latin typeface="Calibri"/>
                <a:ea typeface="+mn-ea"/>
                <a:cs typeface="+mn-cs"/>
              </a:rPr>
              <a:t>Nuclear membrane</a:t>
            </a:r>
            <a:r>
              <a:rPr lang="en-US" kern="1200" dirty="0">
                <a:solidFill>
                  <a:prstClr val="white"/>
                </a:solidFill>
                <a:latin typeface="Calibri"/>
                <a:ea typeface="+mn-ea"/>
                <a:cs typeface="+mn-cs"/>
              </a:rPr>
              <a:t> and </a:t>
            </a:r>
            <a:r>
              <a:rPr lang="en-US" b="1" kern="1200" dirty="0">
                <a:solidFill>
                  <a:srgbClr val="FFFF00"/>
                </a:solidFill>
                <a:latin typeface="Calibri"/>
                <a:ea typeface="+mn-ea"/>
                <a:cs typeface="+mn-cs"/>
              </a:rPr>
              <a:t>nucleolus are distinct</a:t>
            </a:r>
            <a:endParaRPr lang="en-IN" b="1" kern="1200" dirty="0">
              <a:solidFill>
                <a:srgbClr val="FFFF00"/>
              </a:solidFill>
              <a:latin typeface="Calibri"/>
              <a:ea typeface="+mn-ea"/>
              <a:cs typeface="+mn-cs"/>
            </a:endParaRPr>
          </a:p>
          <a:p>
            <a:pPr lvl="0">
              <a:buClrTx/>
            </a:pPr>
            <a:r>
              <a:rPr lang="en-US" b="1" kern="1200" dirty="0">
                <a:solidFill>
                  <a:srgbClr val="FFFF00"/>
                </a:solidFill>
                <a:latin typeface="Calibri"/>
                <a:ea typeface="+mn-ea"/>
                <a:cs typeface="+mn-cs"/>
              </a:rPr>
              <a:t>Network of chromatins appear </a:t>
            </a:r>
            <a:r>
              <a:rPr lang="en-US" kern="1200" dirty="0">
                <a:solidFill>
                  <a:prstClr val="white"/>
                </a:solidFill>
                <a:latin typeface="Calibri"/>
                <a:ea typeface="+mn-ea"/>
                <a:cs typeface="+mn-cs"/>
              </a:rPr>
              <a:t>within the nucleus</a:t>
            </a:r>
            <a:endParaRPr lang="en-IN" kern="1200" dirty="0">
              <a:solidFill>
                <a:prstClr val="white"/>
              </a:solidFill>
              <a:latin typeface="Calibri"/>
              <a:ea typeface="+mn-ea"/>
              <a:cs typeface="+mn-cs"/>
            </a:endParaRPr>
          </a:p>
          <a:p>
            <a:pPr lvl="0">
              <a:buClrTx/>
            </a:pPr>
            <a:r>
              <a:rPr lang="en-US" b="1" kern="1200" dirty="0">
                <a:solidFill>
                  <a:srgbClr val="FFFF00"/>
                </a:solidFill>
                <a:latin typeface="Calibri"/>
                <a:ea typeface="+mn-ea"/>
                <a:cs typeface="+mn-cs"/>
              </a:rPr>
              <a:t>Cytoplasm</a:t>
            </a:r>
            <a:r>
              <a:rPr lang="en-US" kern="1200" dirty="0">
                <a:solidFill>
                  <a:prstClr val="white"/>
                </a:solidFill>
                <a:latin typeface="Calibri"/>
                <a:ea typeface="+mn-ea"/>
                <a:cs typeface="+mn-cs"/>
              </a:rPr>
              <a:t> is visible</a:t>
            </a:r>
            <a:endParaRPr lang="en-IN"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sp>
        <p:nvSpPr>
          <p:cNvPr id="5" name="Rectangle 4">
            <a:extLst>
              <a:ext uri="{FF2B5EF4-FFF2-40B4-BE49-F238E27FC236}">
                <a16:creationId xmlns:a16="http://schemas.microsoft.com/office/drawing/2014/main" id="{780A10F1-7062-0B48-B82A-7C3EB96FCC15}"/>
              </a:ext>
            </a:extLst>
          </p:cNvPr>
          <p:cNvSpPr/>
          <p:nvPr/>
        </p:nvSpPr>
        <p:spPr>
          <a:xfrm>
            <a:off x="1323474" y="1520190"/>
            <a:ext cx="4247147" cy="954107"/>
          </a:xfrm>
          <a:prstGeom prst="rect">
            <a:avLst/>
          </a:prstGeom>
        </p:spPr>
        <p:txBody>
          <a:bodyPr wrap="square">
            <a:spAutoFit/>
          </a:bodyPr>
          <a:lstStyle/>
          <a:p>
            <a:pPr lvl="0">
              <a:buClrTx/>
            </a:pPr>
            <a:r>
              <a:rPr lang="en-US" b="1" kern="1200" dirty="0">
                <a:solidFill>
                  <a:srgbClr val="FFFF00"/>
                </a:solidFill>
                <a:latin typeface="Calibri"/>
                <a:ea typeface="+mn-ea"/>
                <a:cs typeface="+mn-cs"/>
              </a:rPr>
              <a:t>Nuclear membrane and nucleolus disappear</a:t>
            </a:r>
            <a:endParaRPr lang="en-IN" b="1" kern="1200" dirty="0">
              <a:solidFill>
                <a:srgbClr val="FFFF00"/>
              </a:solidFill>
              <a:latin typeface="Calibri"/>
              <a:ea typeface="+mn-ea"/>
              <a:cs typeface="+mn-cs"/>
            </a:endParaRPr>
          </a:p>
          <a:p>
            <a:pPr lvl="0">
              <a:buClrTx/>
            </a:pPr>
            <a:r>
              <a:rPr lang="en-US" kern="1200" dirty="0">
                <a:solidFill>
                  <a:prstClr val="white"/>
                </a:solidFill>
                <a:latin typeface="Calibri"/>
                <a:ea typeface="+mn-ea"/>
                <a:cs typeface="+mn-cs"/>
              </a:rPr>
              <a:t>Chromatins condense to </a:t>
            </a:r>
            <a:r>
              <a:rPr lang="en-US" b="1" kern="1200" dirty="0">
                <a:solidFill>
                  <a:srgbClr val="FFFF00"/>
                </a:solidFill>
                <a:latin typeface="Calibri"/>
                <a:ea typeface="+mn-ea"/>
                <a:cs typeface="+mn-cs"/>
              </a:rPr>
              <a:t>form chromosomes </a:t>
            </a:r>
            <a:r>
              <a:rPr lang="en-US" kern="1200" dirty="0">
                <a:solidFill>
                  <a:prstClr val="white"/>
                </a:solidFill>
                <a:latin typeface="Calibri"/>
                <a:ea typeface="+mn-ea"/>
                <a:cs typeface="+mn-cs"/>
              </a:rPr>
              <a:t>(with two chromatids joined by centromeres).</a:t>
            </a:r>
            <a:endParaRPr lang="en-IN" kern="1200" dirty="0">
              <a:solidFill>
                <a:prstClr val="white"/>
              </a:solidFill>
              <a:latin typeface="Calibri"/>
              <a:ea typeface="+mn-ea"/>
              <a:cs typeface="+mn-cs"/>
            </a:endParaRPr>
          </a:p>
          <a:p>
            <a:pPr lvl="0">
              <a:buClrTx/>
            </a:pPr>
            <a:r>
              <a:rPr lang="en-US" kern="1200" dirty="0">
                <a:solidFill>
                  <a:prstClr val="white"/>
                </a:solidFill>
                <a:latin typeface="Calibri"/>
                <a:ea typeface="+mn-ea"/>
                <a:cs typeface="+mn-cs"/>
              </a:rPr>
              <a:t>Start </a:t>
            </a:r>
            <a:r>
              <a:rPr lang="en-US" b="1" kern="1200" dirty="0">
                <a:solidFill>
                  <a:srgbClr val="FFFF00"/>
                </a:solidFill>
                <a:latin typeface="Calibri"/>
                <a:ea typeface="+mn-ea"/>
                <a:cs typeface="+mn-cs"/>
              </a:rPr>
              <a:t>forming spindle </a:t>
            </a:r>
            <a:r>
              <a:rPr lang="en-US" b="1" kern="1200" dirty="0" err="1">
                <a:solidFill>
                  <a:srgbClr val="FFFF00"/>
                </a:solidFill>
                <a:latin typeface="Calibri"/>
                <a:ea typeface="+mn-ea"/>
                <a:cs typeface="+mn-cs"/>
              </a:rPr>
              <a:t>fibre</a:t>
            </a:r>
            <a:endParaRPr lang="en-IN" b="1" kern="1200" dirty="0">
              <a:solidFill>
                <a:srgbClr val="FFFF00"/>
              </a:solidFill>
              <a:latin typeface="Calibri" panose="020F0502020204030204" pitchFamily="34" charset="0"/>
              <a:ea typeface="Calibri" panose="020F0502020204030204" pitchFamily="34" charset="0"/>
              <a:cs typeface="Microsoft Himalaya" pitchFamily="2" charset="0"/>
            </a:endParaRPr>
          </a:p>
        </p:txBody>
      </p:sp>
      <p:sp>
        <p:nvSpPr>
          <p:cNvPr id="6" name="Rectangle 5">
            <a:extLst>
              <a:ext uri="{FF2B5EF4-FFF2-40B4-BE49-F238E27FC236}">
                <a16:creationId xmlns:a16="http://schemas.microsoft.com/office/drawing/2014/main" id="{14383AE3-2892-0B40-8919-2C4C665DA318}"/>
              </a:ext>
            </a:extLst>
          </p:cNvPr>
          <p:cNvSpPr/>
          <p:nvPr/>
        </p:nvSpPr>
        <p:spPr>
          <a:xfrm>
            <a:off x="1323474" y="2367854"/>
            <a:ext cx="4247147" cy="738664"/>
          </a:xfrm>
          <a:prstGeom prst="rect">
            <a:avLst/>
          </a:prstGeom>
        </p:spPr>
        <p:txBody>
          <a:bodyPr wrap="square">
            <a:spAutoFit/>
          </a:bodyPr>
          <a:lstStyle/>
          <a:p>
            <a:pPr lvl="0">
              <a:buClrTx/>
            </a:pPr>
            <a:r>
              <a:rPr lang="en-US" kern="1200" dirty="0">
                <a:solidFill>
                  <a:prstClr val="white"/>
                </a:solidFill>
                <a:latin typeface="Calibri"/>
                <a:ea typeface="+mn-ea"/>
                <a:cs typeface="+mn-cs"/>
              </a:rPr>
              <a:t>Metaphase </a:t>
            </a:r>
            <a:r>
              <a:rPr lang="en-US" b="1" kern="1200" dirty="0">
                <a:solidFill>
                  <a:srgbClr val="FFFF00"/>
                </a:solidFill>
                <a:latin typeface="Calibri"/>
                <a:ea typeface="+mn-ea"/>
                <a:cs typeface="+mn-cs"/>
              </a:rPr>
              <a:t>chromosomes get attached to the spindle </a:t>
            </a:r>
            <a:r>
              <a:rPr lang="en-US" b="1" kern="1200" dirty="0" err="1">
                <a:solidFill>
                  <a:srgbClr val="FFFF00"/>
                </a:solidFill>
                <a:latin typeface="Calibri"/>
                <a:ea typeface="+mn-ea"/>
                <a:cs typeface="+mn-cs"/>
              </a:rPr>
              <a:t>fibres</a:t>
            </a:r>
            <a:r>
              <a:rPr lang="en-US" b="1" kern="1200" dirty="0">
                <a:solidFill>
                  <a:srgbClr val="FFFF00"/>
                </a:solidFill>
                <a:latin typeface="Calibri"/>
                <a:ea typeface="+mn-ea"/>
                <a:cs typeface="+mn-cs"/>
              </a:rPr>
              <a:t> by their kinetochores </a:t>
            </a:r>
            <a:r>
              <a:rPr lang="en-US" kern="1200" dirty="0">
                <a:solidFill>
                  <a:prstClr val="white"/>
                </a:solidFill>
                <a:latin typeface="Calibri"/>
                <a:ea typeface="+mn-ea"/>
                <a:cs typeface="+mn-cs"/>
              </a:rPr>
              <a:t>of centromeres</a:t>
            </a:r>
            <a:endParaRPr lang="en-IN" kern="1200" dirty="0">
              <a:solidFill>
                <a:prstClr val="white"/>
              </a:solidFill>
              <a:latin typeface="Calibri"/>
              <a:ea typeface="+mn-ea"/>
              <a:cs typeface="+mn-cs"/>
            </a:endParaRPr>
          </a:p>
          <a:p>
            <a:pPr lvl="0">
              <a:buClrTx/>
            </a:pPr>
            <a:r>
              <a:rPr lang="en-US" b="1" kern="1200" dirty="0">
                <a:solidFill>
                  <a:srgbClr val="FFFF00"/>
                </a:solidFill>
                <a:latin typeface="Calibri"/>
                <a:ea typeface="+mn-ea"/>
                <a:cs typeface="+mn-cs"/>
              </a:rPr>
              <a:t>Metaphase plate </a:t>
            </a:r>
            <a:r>
              <a:rPr lang="en-US" kern="1200" dirty="0">
                <a:solidFill>
                  <a:prstClr val="white"/>
                </a:solidFill>
                <a:latin typeface="Calibri"/>
                <a:ea typeface="+mn-ea"/>
                <a:cs typeface="+mn-cs"/>
              </a:rPr>
              <a:t>is observed</a:t>
            </a:r>
            <a:endParaRPr lang="en-IN"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sp>
        <p:nvSpPr>
          <p:cNvPr id="7" name="Rectangle 6">
            <a:extLst>
              <a:ext uri="{FF2B5EF4-FFF2-40B4-BE49-F238E27FC236}">
                <a16:creationId xmlns:a16="http://schemas.microsoft.com/office/drawing/2014/main" id="{32655FF2-1F07-DB4E-AA54-71F3076CD113}"/>
              </a:ext>
            </a:extLst>
          </p:cNvPr>
          <p:cNvSpPr/>
          <p:nvPr/>
        </p:nvSpPr>
        <p:spPr>
          <a:xfrm>
            <a:off x="1311442" y="3015190"/>
            <a:ext cx="4367463" cy="523220"/>
          </a:xfrm>
          <a:prstGeom prst="rect">
            <a:avLst/>
          </a:prstGeom>
        </p:spPr>
        <p:txBody>
          <a:bodyPr wrap="square">
            <a:spAutoFit/>
          </a:bodyPr>
          <a:lstStyle/>
          <a:p>
            <a:pPr lvl="0">
              <a:buClrTx/>
            </a:pPr>
            <a:r>
              <a:rPr lang="en-US" kern="1200" dirty="0">
                <a:solidFill>
                  <a:prstClr val="white"/>
                </a:solidFill>
                <a:latin typeface="Calibri"/>
                <a:ea typeface="+mn-ea"/>
                <a:cs typeface="+mn-cs"/>
              </a:rPr>
              <a:t>Centromere divides and </a:t>
            </a:r>
            <a:r>
              <a:rPr lang="en-US" b="1" kern="1200" dirty="0">
                <a:solidFill>
                  <a:srgbClr val="FFFF00"/>
                </a:solidFill>
                <a:latin typeface="Calibri"/>
                <a:ea typeface="+mn-ea"/>
                <a:cs typeface="+mn-cs"/>
              </a:rPr>
              <a:t>separate sister chromatids</a:t>
            </a:r>
            <a:endParaRPr lang="en-IN" b="1" kern="1200" dirty="0">
              <a:solidFill>
                <a:srgbClr val="FFFF00"/>
              </a:solidFill>
              <a:latin typeface="Calibri"/>
              <a:ea typeface="+mn-ea"/>
              <a:cs typeface="+mn-cs"/>
            </a:endParaRPr>
          </a:p>
          <a:p>
            <a:pPr lvl="0">
              <a:buClrTx/>
            </a:pPr>
            <a:r>
              <a:rPr lang="en-US" b="1" kern="1200" dirty="0">
                <a:solidFill>
                  <a:srgbClr val="FFFF00"/>
                </a:solidFill>
                <a:latin typeface="Calibri"/>
                <a:ea typeface="+mn-ea"/>
                <a:cs typeface="+mn-cs"/>
              </a:rPr>
              <a:t>Sister chromosomes moves to opposite poles </a:t>
            </a:r>
            <a:r>
              <a:rPr lang="en-US" kern="1200" dirty="0">
                <a:solidFill>
                  <a:prstClr val="white"/>
                </a:solidFill>
                <a:latin typeface="Calibri"/>
                <a:ea typeface="+mn-ea"/>
                <a:cs typeface="+mn-cs"/>
              </a:rPr>
              <a:t>of the cell</a:t>
            </a:r>
            <a:endParaRPr lang="en-IN"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sp>
        <p:nvSpPr>
          <p:cNvPr id="8" name="Rectangle 7">
            <a:extLst>
              <a:ext uri="{FF2B5EF4-FFF2-40B4-BE49-F238E27FC236}">
                <a16:creationId xmlns:a16="http://schemas.microsoft.com/office/drawing/2014/main" id="{18E43DBB-EF42-7349-BEE1-0E74D878A987}"/>
              </a:ext>
            </a:extLst>
          </p:cNvPr>
          <p:cNvSpPr/>
          <p:nvPr/>
        </p:nvSpPr>
        <p:spPr>
          <a:xfrm>
            <a:off x="1311442" y="3505554"/>
            <a:ext cx="4247147" cy="738664"/>
          </a:xfrm>
          <a:prstGeom prst="rect">
            <a:avLst/>
          </a:prstGeom>
        </p:spPr>
        <p:txBody>
          <a:bodyPr wrap="square">
            <a:spAutoFit/>
          </a:bodyPr>
          <a:lstStyle/>
          <a:p>
            <a:pPr lvl="0">
              <a:buClrTx/>
            </a:pPr>
            <a:r>
              <a:rPr lang="en-US" kern="1200" dirty="0">
                <a:solidFill>
                  <a:prstClr val="white"/>
                </a:solidFill>
                <a:latin typeface="Calibri"/>
                <a:ea typeface="+mn-ea"/>
                <a:cs typeface="+mn-cs"/>
              </a:rPr>
              <a:t>Chromosomes uncoil and </a:t>
            </a:r>
            <a:r>
              <a:rPr lang="en-US" b="1" kern="1200" dirty="0">
                <a:solidFill>
                  <a:srgbClr val="FFFF00"/>
                </a:solidFill>
                <a:latin typeface="Calibri"/>
                <a:ea typeface="+mn-ea"/>
                <a:cs typeface="+mn-cs"/>
              </a:rPr>
              <a:t>form network of chromatin</a:t>
            </a:r>
            <a:endParaRPr lang="en-IN" b="1" kern="1200" dirty="0">
              <a:solidFill>
                <a:srgbClr val="FFFF00"/>
              </a:solidFill>
              <a:latin typeface="Calibri"/>
              <a:ea typeface="+mn-ea"/>
              <a:cs typeface="+mn-cs"/>
            </a:endParaRPr>
          </a:p>
          <a:p>
            <a:pPr lvl="0">
              <a:buClrTx/>
            </a:pPr>
            <a:r>
              <a:rPr lang="en-US" b="1" kern="1200" dirty="0">
                <a:solidFill>
                  <a:srgbClr val="FFFF00"/>
                </a:solidFill>
                <a:latin typeface="Calibri"/>
                <a:ea typeface="+mn-ea"/>
                <a:cs typeface="+mn-cs"/>
              </a:rPr>
              <a:t>Nuclear membrane and nucleolus reappear</a:t>
            </a:r>
            <a:endParaRPr lang="en-IN" b="1" kern="1200" dirty="0">
              <a:solidFill>
                <a:srgbClr val="FFFF00"/>
              </a:solidFill>
              <a:latin typeface="Calibri"/>
              <a:ea typeface="+mn-ea"/>
              <a:cs typeface="+mn-cs"/>
            </a:endParaRPr>
          </a:p>
          <a:p>
            <a:pPr lvl="0">
              <a:buClrTx/>
            </a:pPr>
            <a:r>
              <a:rPr lang="en-US" b="1" kern="1200" dirty="0">
                <a:solidFill>
                  <a:srgbClr val="FFFF00"/>
                </a:solidFill>
                <a:latin typeface="Calibri"/>
                <a:ea typeface="+mn-ea"/>
                <a:cs typeface="+mn-cs"/>
              </a:rPr>
              <a:t>Two nuclei </a:t>
            </a:r>
            <a:r>
              <a:rPr lang="en-US" kern="1200" dirty="0">
                <a:solidFill>
                  <a:srgbClr val="FFFF00"/>
                </a:solidFill>
                <a:latin typeface="Calibri"/>
                <a:ea typeface="+mn-ea"/>
                <a:cs typeface="+mn-cs"/>
              </a:rPr>
              <a:t>are seen within a cell</a:t>
            </a:r>
            <a:endParaRPr lang="en-IN" kern="1200" dirty="0">
              <a:solidFill>
                <a:srgbClr val="FFFF00"/>
              </a:solidFill>
              <a:latin typeface="Calibri" panose="020F0502020204030204" pitchFamily="34" charset="0"/>
              <a:ea typeface="Calibri" panose="020F0502020204030204" pitchFamily="34" charset="0"/>
              <a:cs typeface="Microsoft Himalaya" pitchFamily="2" charset="0"/>
            </a:endParaRPr>
          </a:p>
        </p:txBody>
      </p:sp>
      <p:sp>
        <p:nvSpPr>
          <p:cNvPr id="9" name="Rectangle 8">
            <a:extLst>
              <a:ext uri="{FF2B5EF4-FFF2-40B4-BE49-F238E27FC236}">
                <a16:creationId xmlns:a16="http://schemas.microsoft.com/office/drawing/2014/main" id="{FFDF0245-1C5A-3B4F-B8E1-8FB12412AE1C}"/>
              </a:ext>
            </a:extLst>
          </p:cNvPr>
          <p:cNvSpPr/>
          <p:nvPr/>
        </p:nvSpPr>
        <p:spPr>
          <a:xfrm>
            <a:off x="1323474" y="4159160"/>
            <a:ext cx="4235115" cy="1384995"/>
          </a:xfrm>
          <a:prstGeom prst="rect">
            <a:avLst/>
          </a:prstGeom>
        </p:spPr>
        <p:txBody>
          <a:bodyPr wrap="square">
            <a:spAutoFit/>
          </a:bodyPr>
          <a:lstStyle/>
          <a:p>
            <a:pPr lvl="0">
              <a:buClrTx/>
            </a:pPr>
            <a:r>
              <a:rPr lang="en-US" kern="1200" dirty="0">
                <a:solidFill>
                  <a:prstClr val="white"/>
                </a:solidFill>
                <a:latin typeface="Calibri"/>
                <a:ea typeface="+mn-ea"/>
                <a:cs typeface="+mn-cs"/>
              </a:rPr>
              <a:t>In animal cell, </a:t>
            </a:r>
            <a:r>
              <a:rPr lang="en-US" kern="1200" dirty="0">
                <a:solidFill>
                  <a:srgbClr val="FFFF00"/>
                </a:solidFill>
                <a:latin typeface="Calibri"/>
                <a:ea typeface="+mn-ea"/>
                <a:cs typeface="+mn-cs"/>
              </a:rPr>
              <a:t>furrow/constriction in plasma membrane deepens and joins in the center to divide cytoplasm into two, eventually forming two daughter cells.</a:t>
            </a:r>
            <a:endParaRPr lang="en-IN" kern="1200" dirty="0">
              <a:solidFill>
                <a:srgbClr val="FFFF00"/>
              </a:solidFill>
              <a:latin typeface="Calibri"/>
              <a:ea typeface="+mn-ea"/>
              <a:cs typeface="+mn-cs"/>
            </a:endParaRPr>
          </a:p>
          <a:p>
            <a:pPr lvl="0">
              <a:buClrTx/>
            </a:pPr>
            <a:r>
              <a:rPr lang="en-US" kern="1200" dirty="0">
                <a:solidFill>
                  <a:prstClr val="white"/>
                </a:solidFill>
                <a:latin typeface="Calibri"/>
                <a:ea typeface="+mn-ea"/>
                <a:cs typeface="+mn-cs"/>
              </a:rPr>
              <a:t>In plant cell, </a:t>
            </a:r>
            <a:r>
              <a:rPr lang="en-US" b="1" kern="1200" dirty="0">
                <a:solidFill>
                  <a:srgbClr val="FFFF00"/>
                </a:solidFill>
                <a:latin typeface="Calibri"/>
                <a:ea typeface="+mn-ea"/>
                <a:cs typeface="+mn-cs"/>
              </a:rPr>
              <a:t>cell wall formation begins with cell plate formation at the center of parent cell </a:t>
            </a:r>
            <a:r>
              <a:rPr lang="en-US" kern="1200" dirty="0">
                <a:solidFill>
                  <a:prstClr val="white"/>
                </a:solidFill>
                <a:latin typeface="Calibri"/>
                <a:ea typeface="+mn-ea"/>
                <a:cs typeface="+mn-cs"/>
              </a:rPr>
              <a:t>where Golgi bodies assemble, eventually forms two daughter cells</a:t>
            </a:r>
            <a:endParaRPr lang="en-IN"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pic>
        <p:nvPicPr>
          <p:cNvPr id="12" name="Picture 11">
            <a:extLst>
              <a:ext uri="{FF2B5EF4-FFF2-40B4-BE49-F238E27FC236}">
                <a16:creationId xmlns:a16="http://schemas.microsoft.com/office/drawing/2014/main" id="{9E78C5E5-867C-4E4F-828B-A48A6AA70B9B}"/>
              </a:ext>
            </a:extLst>
          </p:cNvPr>
          <p:cNvPicPr>
            <a:picLocks noChangeAspect="1"/>
          </p:cNvPicPr>
          <p:nvPr/>
        </p:nvPicPr>
        <p:blipFill rotWithShape="1">
          <a:blip r:embed="rId3"/>
          <a:srcRect r="18592"/>
          <a:stretch/>
        </p:blipFill>
        <p:spPr>
          <a:xfrm>
            <a:off x="5683857" y="694506"/>
            <a:ext cx="984811" cy="898308"/>
          </a:xfrm>
          <a:prstGeom prst="rect">
            <a:avLst/>
          </a:prstGeom>
        </p:spPr>
      </p:pic>
      <p:pic>
        <p:nvPicPr>
          <p:cNvPr id="13" name="Picture 12">
            <a:extLst>
              <a:ext uri="{FF2B5EF4-FFF2-40B4-BE49-F238E27FC236}">
                <a16:creationId xmlns:a16="http://schemas.microsoft.com/office/drawing/2014/main" id="{9BBAA246-24AD-CC42-8796-E8BFEA17C9FA}"/>
              </a:ext>
            </a:extLst>
          </p:cNvPr>
          <p:cNvPicPr>
            <a:picLocks noChangeAspect="1"/>
          </p:cNvPicPr>
          <p:nvPr/>
        </p:nvPicPr>
        <p:blipFill>
          <a:blip r:embed="rId4"/>
          <a:stretch>
            <a:fillRect/>
          </a:stretch>
        </p:blipFill>
        <p:spPr>
          <a:xfrm>
            <a:off x="5684980" y="1545176"/>
            <a:ext cx="983851" cy="777929"/>
          </a:xfrm>
          <a:prstGeom prst="rect">
            <a:avLst/>
          </a:prstGeom>
        </p:spPr>
      </p:pic>
      <p:pic>
        <p:nvPicPr>
          <p:cNvPr id="14" name="Picture 13">
            <a:extLst>
              <a:ext uri="{FF2B5EF4-FFF2-40B4-BE49-F238E27FC236}">
                <a16:creationId xmlns:a16="http://schemas.microsoft.com/office/drawing/2014/main" id="{264C415F-F6D5-FB4F-99C1-3F800A234EF2}"/>
              </a:ext>
            </a:extLst>
          </p:cNvPr>
          <p:cNvPicPr>
            <a:picLocks noChangeAspect="1"/>
          </p:cNvPicPr>
          <p:nvPr/>
        </p:nvPicPr>
        <p:blipFill>
          <a:blip r:embed="rId5"/>
          <a:stretch>
            <a:fillRect/>
          </a:stretch>
        </p:blipFill>
        <p:spPr>
          <a:xfrm>
            <a:off x="5710303" y="2323105"/>
            <a:ext cx="931918" cy="837546"/>
          </a:xfrm>
          <a:prstGeom prst="rect">
            <a:avLst/>
          </a:prstGeom>
        </p:spPr>
      </p:pic>
      <p:pic>
        <p:nvPicPr>
          <p:cNvPr id="15" name="Picture 14">
            <a:extLst>
              <a:ext uri="{FF2B5EF4-FFF2-40B4-BE49-F238E27FC236}">
                <a16:creationId xmlns:a16="http://schemas.microsoft.com/office/drawing/2014/main" id="{DF153800-4E1B-2640-9C1B-10193D8C43F3}"/>
              </a:ext>
            </a:extLst>
          </p:cNvPr>
          <p:cNvPicPr>
            <a:picLocks noChangeAspect="1"/>
          </p:cNvPicPr>
          <p:nvPr/>
        </p:nvPicPr>
        <p:blipFill>
          <a:blip r:embed="rId6"/>
          <a:stretch>
            <a:fillRect/>
          </a:stretch>
        </p:blipFill>
        <p:spPr>
          <a:xfrm>
            <a:off x="5675281" y="3071699"/>
            <a:ext cx="939155" cy="933421"/>
          </a:xfrm>
          <a:prstGeom prst="rect">
            <a:avLst/>
          </a:prstGeom>
        </p:spPr>
      </p:pic>
      <p:pic>
        <p:nvPicPr>
          <p:cNvPr id="17" name="Picture 16">
            <a:extLst>
              <a:ext uri="{FF2B5EF4-FFF2-40B4-BE49-F238E27FC236}">
                <a16:creationId xmlns:a16="http://schemas.microsoft.com/office/drawing/2014/main" id="{ACC5B51F-DFAD-F644-AD05-F481AC1B9B9C}"/>
              </a:ext>
            </a:extLst>
          </p:cNvPr>
          <p:cNvPicPr>
            <a:picLocks noChangeAspect="1"/>
          </p:cNvPicPr>
          <p:nvPr/>
        </p:nvPicPr>
        <p:blipFill>
          <a:blip r:embed="rId7"/>
          <a:stretch>
            <a:fillRect/>
          </a:stretch>
        </p:blipFill>
        <p:spPr>
          <a:xfrm>
            <a:off x="5608793" y="5193618"/>
            <a:ext cx="1289202" cy="547215"/>
          </a:xfrm>
          <a:prstGeom prst="rect">
            <a:avLst/>
          </a:prstGeom>
        </p:spPr>
      </p:pic>
      <p:grpSp>
        <p:nvGrpSpPr>
          <p:cNvPr id="22" name="Group 21">
            <a:extLst>
              <a:ext uri="{FF2B5EF4-FFF2-40B4-BE49-F238E27FC236}">
                <a16:creationId xmlns:a16="http://schemas.microsoft.com/office/drawing/2014/main" id="{A6189826-27CF-4D42-9D2C-1D0314602AF3}"/>
              </a:ext>
            </a:extLst>
          </p:cNvPr>
          <p:cNvGrpSpPr/>
          <p:nvPr/>
        </p:nvGrpSpPr>
        <p:grpSpPr>
          <a:xfrm>
            <a:off x="6076647" y="4889703"/>
            <a:ext cx="1591922" cy="307777"/>
            <a:chOff x="6222254" y="4349119"/>
            <a:chExt cx="1591922" cy="307777"/>
          </a:xfrm>
        </p:grpSpPr>
        <p:sp>
          <p:nvSpPr>
            <p:cNvPr id="18" name="Rectangle 17">
              <a:extLst>
                <a:ext uri="{FF2B5EF4-FFF2-40B4-BE49-F238E27FC236}">
                  <a16:creationId xmlns:a16="http://schemas.microsoft.com/office/drawing/2014/main" id="{3644AB5D-1C33-B84F-98CE-7374F9CA71ED}"/>
                </a:ext>
              </a:extLst>
            </p:cNvPr>
            <p:cNvSpPr/>
            <p:nvPr/>
          </p:nvSpPr>
          <p:spPr>
            <a:xfrm>
              <a:off x="6725801" y="4349119"/>
              <a:ext cx="1088375" cy="307777"/>
            </a:xfrm>
            <a:prstGeom prst="rect">
              <a:avLst/>
            </a:prstGeom>
          </p:spPr>
          <p:txBody>
            <a:bodyPr wrap="none">
              <a:spAutoFit/>
            </a:bodyPr>
            <a:lstStyle/>
            <a:p>
              <a:r>
                <a:rPr lang="en-US" b="1" kern="1200" dirty="0">
                  <a:solidFill>
                    <a:schemeClr val="tx1"/>
                  </a:solidFill>
                  <a:latin typeface="Calibri"/>
                </a:rPr>
                <a:t>Constriction</a:t>
              </a:r>
              <a:endParaRPr lang="en-US" b="1" dirty="0">
                <a:solidFill>
                  <a:schemeClr val="tx1"/>
                </a:solidFill>
              </a:endParaRPr>
            </a:p>
          </p:txBody>
        </p:sp>
        <p:cxnSp>
          <p:nvCxnSpPr>
            <p:cNvPr id="21" name="Straight Arrow Connector 20">
              <a:extLst>
                <a:ext uri="{FF2B5EF4-FFF2-40B4-BE49-F238E27FC236}">
                  <a16:creationId xmlns:a16="http://schemas.microsoft.com/office/drawing/2014/main" id="{93DC963D-6D44-4B4C-9258-8DA2EAC4243C}"/>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4DF9F598-F61A-D746-8D29-947190C97E65}"/>
              </a:ext>
            </a:extLst>
          </p:cNvPr>
          <p:cNvGrpSpPr/>
          <p:nvPr/>
        </p:nvGrpSpPr>
        <p:grpSpPr>
          <a:xfrm>
            <a:off x="6237543" y="816994"/>
            <a:ext cx="2117322" cy="307777"/>
            <a:chOff x="6222254" y="4349119"/>
            <a:chExt cx="2117322" cy="307777"/>
          </a:xfrm>
        </p:grpSpPr>
        <p:sp>
          <p:nvSpPr>
            <p:cNvPr id="25" name="Rectangle 24">
              <a:extLst>
                <a:ext uri="{FF2B5EF4-FFF2-40B4-BE49-F238E27FC236}">
                  <a16:creationId xmlns:a16="http://schemas.microsoft.com/office/drawing/2014/main" id="{918E1C89-AA28-8243-9D32-E28B03CADF81}"/>
                </a:ext>
              </a:extLst>
            </p:cNvPr>
            <p:cNvSpPr/>
            <p:nvPr/>
          </p:nvSpPr>
          <p:spPr>
            <a:xfrm>
              <a:off x="6725801" y="4349119"/>
              <a:ext cx="1613775" cy="307777"/>
            </a:xfrm>
            <a:prstGeom prst="rect">
              <a:avLst/>
            </a:prstGeom>
          </p:spPr>
          <p:txBody>
            <a:bodyPr wrap="none">
              <a:spAutoFit/>
            </a:bodyPr>
            <a:lstStyle/>
            <a:p>
              <a:r>
                <a:rPr lang="en-US" b="1" kern="1200" dirty="0">
                  <a:solidFill>
                    <a:schemeClr val="tx1"/>
                  </a:solidFill>
                  <a:latin typeface="Calibri"/>
                </a:rPr>
                <a:t>Nuclear membrane</a:t>
              </a:r>
              <a:endParaRPr lang="en-US" b="1" dirty="0">
                <a:solidFill>
                  <a:schemeClr val="tx1"/>
                </a:solidFill>
              </a:endParaRPr>
            </a:p>
          </p:txBody>
        </p:sp>
        <p:cxnSp>
          <p:nvCxnSpPr>
            <p:cNvPr id="26" name="Straight Arrow Connector 25">
              <a:extLst>
                <a:ext uri="{FF2B5EF4-FFF2-40B4-BE49-F238E27FC236}">
                  <a16:creationId xmlns:a16="http://schemas.microsoft.com/office/drawing/2014/main" id="{811E88C6-424A-CB49-B61E-867C2FBA4CCA}"/>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F2C3859D-E781-614B-8912-E1B2FFB81312}"/>
              </a:ext>
            </a:extLst>
          </p:cNvPr>
          <p:cNvGrpSpPr/>
          <p:nvPr/>
        </p:nvGrpSpPr>
        <p:grpSpPr>
          <a:xfrm>
            <a:off x="6225007" y="1017343"/>
            <a:ext cx="1545179" cy="307777"/>
            <a:chOff x="6222254" y="4349119"/>
            <a:chExt cx="1545179" cy="307777"/>
          </a:xfrm>
        </p:grpSpPr>
        <p:sp>
          <p:nvSpPr>
            <p:cNvPr id="28" name="Rectangle 27">
              <a:extLst>
                <a:ext uri="{FF2B5EF4-FFF2-40B4-BE49-F238E27FC236}">
                  <a16:creationId xmlns:a16="http://schemas.microsoft.com/office/drawing/2014/main" id="{AA7FC400-1C7B-B949-95E5-50B1571A7CD0}"/>
                </a:ext>
              </a:extLst>
            </p:cNvPr>
            <p:cNvSpPr/>
            <p:nvPr/>
          </p:nvSpPr>
          <p:spPr>
            <a:xfrm>
              <a:off x="6725801" y="4349119"/>
              <a:ext cx="1041632" cy="307777"/>
            </a:xfrm>
            <a:prstGeom prst="rect">
              <a:avLst/>
            </a:prstGeom>
          </p:spPr>
          <p:txBody>
            <a:bodyPr wrap="none">
              <a:spAutoFit/>
            </a:bodyPr>
            <a:lstStyle/>
            <a:p>
              <a:r>
                <a:rPr lang="en-US" b="1" kern="1200" dirty="0">
                  <a:solidFill>
                    <a:schemeClr val="tx1"/>
                  </a:solidFill>
                  <a:latin typeface="Calibri"/>
                </a:rPr>
                <a:t>Chromatins</a:t>
              </a:r>
              <a:endParaRPr lang="en-US" b="1" dirty="0">
                <a:solidFill>
                  <a:schemeClr val="tx1"/>
                </a:solidFill>
              </a:endParaRPr>
            </a:p>
          </p:txBody>
        </p:sp>
        <p:cxnSp>
          <p:nvCxnSpPr>
            <p:cNvPr id="29" name="Straight Arrow Connector 28">
              <a:extLst>
                <a:ext uri="{FF2B5EF4-FFF2-40B4-BE49-F238E27FC236}">
                  <a16:creationId xmlns:a16="http://schemas.microsoft.com/office/drawing/2014/main" id="{CF1CFEF2-7D08-1843-9722-12D27085AC33}"/>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A482AF1-A9FF-3548-AEEE-C566016B18DB}"/>
              </a:ext>
            </a:extLst>
          </p:cNvPr>
          <p:cNvGrpSpPr/>
          <p:nvPr/>
        </p:nvGrpSpPr>
        <p:grpSpPr>
          <a:xfrm>
            <a:off x="6237543" y="1243370"/>
            <a:ext cx="1472851" cy="307777"/>
            <a:chOff x="6222254" y="4349119"/>
            <a:chExt cx="1472851" cy="307777"/>
          </a:xfrm>
        </p:grpSpPr>
        <p:sp>
          <p:nvSpPr>
            <p:cNvPr id="31" name="Rectangle 30">
              <a:extLst>
                <a:ext uri="{FF2B5EF4-FFF2-40B4-BE49-F238E27FC236}">
                  <a16:creationId xmlns:a16="http://schemas.microsoft.com/office/drawing/2014/main" id="{35F3FC85-6508-0149-864A-EB6B5B12C4FB}"/>
                </a:ext>
              </a:extLst>
            </p:cNvPr>
            <p:cNvSpPr/>
            <p:nvPr/>
          </p:nvSpPr>
          <p:spPr>
            <a:xfrm>
              <a:off x="6725801" y="4349119"/>
              <a:ext cx="969304" cy="307777"/>
            </a:xfrm>
            <a:prstGeom prst="rect">
              <a:avLst/>
            </a:prstGeom>
          </p:spPr>
          <p:txBody>
            <a:bodyPr wrap="none">
              <a:spAutoFit/>
            </a:bodyPr>
            <a:lstStyle/>
            <a:p>
              <a:r>
                <a:rPr lang="en-US" b="1" kern="1200" dirty="0">
                  <a:solidFill>
                    <a:schemeClr val="tx1"/>
                  </a:solidFill>
                  <a:latin typeface="Calibri"/>
                </a:rPr>
                <a:t>Cytoplasm</a:t>
              </a:r>
              <a:endParaRPr lang="en-US" b="1" dirty="0">
                <a:solidFill>
                  <a:schemeClr val="tx1"/>
                </a:solidFill>
              </a:endParaRPr>
            </a:p>
          </p:txBody>
        </p:sp>
        <p:cxnSp>
          <p:nvCxnSpPr>
            <p:cNvPr id="32" name="Straight Arrow Connector 31">
              <a:extLst>
                <a:ext uri="{FF2B5EF4-FFF2-40B4-BE49-F238E27FC236}">
                  <a16:creationId xmlns:a16="http://schemas.microsoft.com/office/drawing/2014/main" id="{929ED5BC-D500-F242-AE4C-A24DB70F4F6C}"/>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AA810258-8FF3-A544-B94B-D0C496D144EE}"/>
              </a:ext>
            </a:extLst>
          </p:cNvPr>
          <p:cNvGrpSpPr/>
          <p:nvPr/>
        </p:nvGrpSpPr>
        <p:grpSpPr>
          <a:xfrm>
            <a:off x="6188285" y="1737667"/>
            <a:ext cx="1755236" cy="307777"/>
            <a:chOff x="6222254" y="4349119"/>
            <a:chExt cx="1755236" cy="307777"/>
          </a:xfrm>
        </p:grpSpPr>
        <p:sp>
          <p:nvSpPr>
            <p:cNvPr id="37" name="Rectangle 36">
              <a:extLst>
                <a:ext uri="{FF2B5EF4-FFF2-40B4-BE49-F238E27FC236}">
                  <a16:creationId xmlns:a16="http://schemas.microsoft.com/office/drawing/2014/main" id="{B35AE653-7C3B-FE49-A744-6C39D17F9ECF}"/>
                </a:ext>
              </a:extLst>
            </p:cNvPr>
            <p:cNvSpPr/>
            <p:nvPr/>
          </p:nvSpPr>
          <p:spPr>
            <a:xfrm>
              <a:off x="6725801" y="4349119"/>
              <a:ext cx="1251689" cy="307777"/>
            </a:xfrm>
            <a:prstGeom prst="rect">
              <a:avLst/>
            </a:prstGeom>
          </p:spPr>
          <p:txBody>
            <a:bodyPr wrap="none">
              <a:spAutoFit/>
            </a:bodyPr>
            <a:lstStyle/>
            <a:p>
              <a:r>
                <a:rPr lang="en-US" b="1" kern="1200" dirty="0">
                  <a:solidFill>
                    <a:schemeClr val="tx1"/>
                  </a:solidFill>
                  <a:latin typeface="Calibri"/>
                </a:rPr>
                <a:t>Chromosomes</a:t>
              </a:r>
              <a:endParaRPr lang="en-US" b="1" dirty="0">
                <a:solidFill>
                  <a:schemeClr val="tx1"/>
                </a:solidFill>
              </a:endParaRPr>
            </a:p>
          </p:txBody>
        </p:sp>
        <p:cxnSp>
          <p:nvCxnSpPr>
            <p:cNvPr id="38" name="Straight Arrow Connector 37">
              <a:extLst>
                <a:ext uri="{FF2B5EF4-FFF2-40B4-BE49-F238E27FC236}">
                  <a16:creationId xmlns:a16="http://schemas.microsoft.com/office/drawing/2014/main" id="{42AA4A72-FC33-9F48-B325-750344AF8989}"/>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D989CBDE-F7DA-F742-93B7-0E089E349C18}"/>
              </a:ext>
            </a:extLst>
          </p:cNvPr>
          <p:cNvGrpSpPr/>
          <p:nvPr/>
        </p:nvGrpSpPr>
        <p:grpSpPr>
          <a:xfrm>
            <a:off x="6307997" y="2387075"/>
            <a:ext cx="1942980" cy="307777"/>
            <a:chOff x="6222254" y="4349119"/>
            <a:chExt cx="1942980" cy="307777"/>
          </a:xfrm>
        </p:grpSpPr>
        <p:sp>
          <p:nvSpPr>
            <p:cNvPr id="43" name="Rectangle 42">
              <a:extLst>
                <a:ext uri="{FF2B5EF4-FFF2-40B4-BE49-F238E27FC236}">
                  <a16:creationId xmlns:a16="http://schemas.microsoft.com/office/drawing/2014/main" id="{88BB4C9F-3A51-1A45-AAB4-6D1A2B563F01}"/>
                </a:ext>
              </a:extLst>
            </p:cNvPr>
            <p:cNvSpPr/>
            <p:nvPr/>
          </p:nvSpPr>
          <p:spPr>
            <a:xfrm>
              <a:off x="6725801" y="4349119"/>
              <a:ext cx="1439433" cy="307777"/>
            </a:xfrm>
            <a:prstGeom prst="rect">
              <a:avLst/>
            </a:prstGeom>
          </p:spPr>
          <p:txBody>
            <a:bodyPr wrap="none">
              <a:spAutoFit/>
            </a:bodyPr>
            <a:lstStyle/>
            <a:p>
              <a:r>
                <a:rPr lang="en-US" b="1" kern="1200" dirty="0">
                  <a:solidFill>
                    <a:schemeClr val="tx1"/>
                  </a:solidFill>
                  <a:latin typeface="Calibri"/>
                </a:rPr>
                <a:t>Metaphase plate</a:t>
              </a:r>
              <a:endParaRPr lang="en-US" b="1" dirty="0">
                <a:solidFill>
                  <a:schemeClr val="tx1"/>
                </a:solidFill>
              </a:endParaRPr>
            </a:p>
          </p:txBody>
        </p:sp>
        <p:cxnSp>
          <p:nvCxnSpPr>
            <p:cNvPr id="44" name="Straight Arrow Connector 43">
              <a:extLst>
                <a:ext uri="{FF2B5EF4-FFF2-40B4-BE49-F238E27FC236}">
                  <a16:creationId xmlns:a16="http://schemas.microsoft.com/office/drawing/2014/main" id="{CF23FD7F-FF93-7748-94C2-0C67B704DCEB}"/>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3" name="Frame 22">
            <a:extLst>
              <a:ext uri="{FF2B5EF4-FFF2-40B4-BE49-F238E27FC236}">
                <a16:creationId xmlns:a16="http://schemas.microsoft.com/office/drawing/2014/main" id="{6C231AC2-2C48-B946-9F24-83B6DB6BE6FC}"/>
              </a:ext>
            </a:extLst>
          </p:cNvPr>
          <p:cNvSpPr/>
          <p:nvPr/>
        </p:nvSpPr>
        <p:spPr>
          <a:xfrm>
            <a:off x="6059347" y="2403030"/>
            <a:ext cx="248856" cy="658513"/>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8" name="Group 47">
            <a:extLst>
              <a:ext uri="{FF2B5EF4-FFF2-40B4-BE49-F238E27FC236}">
                <a16:creationId xmlns:a16="http://schemas.microsoft.com/office/drawing/2014/main" id="{D9431520-C299-A847-B19B-3626F4B877F3}"/>
              </a:ext>
            </a:extLst>
          </p:cNvPr>
          <p:cNvGrpSpPr/>
          <p:nvPr/>
        </p:nvGrpSpPr>
        <p:grpSpPr>
          <a:xfrm>
            <a:off x="6418723" y="2704782"/>
            <a:ext cx="1702530" cy="307777"/>
            <a:chOff x="6222254" y="4349119"/>
            <a:chExt cx="1702530" cy="307777"/>
          </a:xfrm>
        </p:grpSpPr>
        <p:sp>
          <p:nvSpPr>
            <p:cNvPr id="49" name="Rectangle 48">
              <a:extLst>
                <a:ext uri="{FF2B5EF4-FFF2-40B4-BE49-F238E27FC236}">
                  <a16:creationId xmlns:a16="http://schemas.microsoft.com/office/drawing/2014/main" id="{60DEF64E-64D8-254F-B33D-2BEDAAB797A5}"/>
                </a:ext>
              </a:extLst>
            </p:cNvPr>
            <p:cNvSpPr/>
            <p:nvPr/>
          </p:nvSpPr>
          <p:spPr>
            <a:xfrm>
              <a:off x="6725801" y="4349119"/>
              <a:ext cx="1198983" cy="307777"/>
            </a:xfrm>
            <a:prstGeom prst="rect">
              <a:avLst/>
            </a:prstGeom>
          </p:spPr>
          <p:txBody>
            <a:bodyPr wrap="none">
              <a:spAutoFit/>
            </a:bodyPr>
            <a:lstStyle/>
            <a:p>
              <a:r>
                <a:rPr lang="en-US" b="1" kern="1200" dirty="0">
                  <a:solidFill>
                    <a:schemeClr val="tx1"/>
                  </a:solidFill>
                  <a:latin typeface="Calibri"/>
                </a:rPr>
                <a:t>Spindle </a:t>
              </a:r>
              <a:r>
                <a:rPr lang="en-US" b="1" kern="1200" dirty="0" err="1">
                  <a:solidFill>
                    <a:schemeClr val="tx1"/>
                  </a:solidFill>
                  <a:latin typeface="Calibri"/>
                </a:rPr>
                <a:t>fibres</a:t>
              </a:r>
              <a:endParaRPr lang="en-US" b="1" dirty="0">
                <a:solidFill>
                  <a:schemeClr val="tx1"/>
                </a:solidFill>
              </a:endParaRPr>
            </a:p>
          </p:txBody>
        </p:sp>
        <p:cxnSp>
          <p:nvCxnSpPr>
            <p:cNvPr id="50" name="Straight Arrow Connector 49">
              <a:extLst>
                <a:ext uri="{FF2B5EF4-FFF2-40B4-BE49-F238E27FC236}">
                  <a16:creationId xmlns:a16="http://schemas.microsoft.com/office/drawing/2014/main" id="{49DB6198-CA90-3B49-A29A-70995357FB95}"/>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pic>
        <p:nvPicPr>
          <p:cNvPr id="20" name="Picture 19">
            <a:extLst>
              <a:ext uri="{FF2B5EF4-FFF2-40B4-BE49-F238E27FC236}">
                <a16:creationId xmlns:a16="http://schemas.microsoft.com/office/drawing/2014/main" id="{BDEF1C57-3C72-9841-B366-1B4C23566DE3}"/>
              </a:ext>
            </a:extLst>
          </p:cNvPr>
          <p:cNvPicPr>
            <a:picLocks noChangeAspect="1"/>
          </p:cNvPicPr>
          <p:nvPr/>
        </p:nvPicPr>
        <p:blipFill>
          <a:blip r:embed="rId8"/>
          <a:stretch>
            <a:fillRect/>
          </a:stretch>
        </p:blipFill>
        <p:spPr>
          <a:xfrm>
            <a:off x="5651027" y="3897770"/>
            <a:ext cx="838965" cy="696144"/>
          </a:xfrm>
          <a:prstGeom prst="rect">
            <a:avLst/>
          </a:prstGeom>
        </p:spPr>
      </p:pic>
      <p:grpSp>
        <p:nvGrpSpPr>
          <p:cNvPr id="45" name="Group 44">
            <a:extLst>
              <a:ext uri="{FF2B5EF4-FFF2-40B4-BE49-F238E27FC236}">
                <a16:creationId xmlns:a16="http://schemas.microsoft.com/office/drawing/2014/main" id="{AC1BDD7F-F898-2844-8C97-5D35E82CB871}"/>
              </a:ext>
            </a:extLst>
          </p:cNvPr>
          <p:cNvGrpSpPr/>
          <p:nvPr/>
        </p:nvGrpSpPr>
        <p:grpSpPr>
          <a:xfrm>
            <a:off x="6270203" y="4061070"/>
            <a:ext cx="1545179" cy="307777"/>
            <a:chOff x="6222254" y="4349119"/>
            <a:chExt cx="1545179" cy="307777"/>
          </a:xfrm>
        </p:grpSpPr>
        <p:sp>
          <p:nvSpPr>
            <p:cNvPr id="46" name="Rectangle 45">
              <a:extLst>
                <a:ext uri="{FF2B5EF4-FFF2-40B4-BE49-F238E27FC236}">
                  <a16:creationId xmlns:a16="http://schemas.microsoft.com/office/drawing/2014/main" id="{9EC1B1FF-CD21-E940-A299-B6818099DE50}"/>
                </a:ext>
              </a:extLst>
            </p:cNvPr>
            <p:cNvSpPr/>
            <p:nvPr/>
          </p:nvSpPr>
          <p:spPr>
            <a:xfrm>
              <a:off x="6725801" y="4349119"/>
              <a:ext cx="1041632" cy="307777"/>
            </a:xfrm>
            <a:prstGeom prst="rect">
              <a:avLst/>
            </a:prstGeom>
          </p:spPr>
          <p:txBody>
            <a:bodyPr wrap="none">
              <a:spAutoFit/>
            </a:bodyPr>
            <a:lstStyle/>
            <a:p>
              <a:r>
                <a:rPr lang="en-US" b="1" kern="1200" dirty="0">
                  <a:solidFill>
                    <a:schemeClr val="tx1"/>
                  </a:solidFill>
                  <a:latin typeface="Calibri"/>
                </a:rPr>
                <a:t>Chromatins</a:t>
              </a:r>
              <a:endParaRPr lang="en-US" b="1" dirty="0">
                <a:solidFill>
                  <a:schemeClr val="tx1"/>
                </a:solidFill>
              </a:endParaRPr>
            </a:p>
          </p:txBody>
        </p:sp>
        <p:cxnSp>
          <p:nvCxnSpPr>
            <p:cNvPr id="47" name="Straight Arrow Connector 46">
              <a:extLst>
                <a:ext uri="{FF2B5EF4-FFF2-40B4-BE49-F238E27FC236}">
                  <a16:creationId xmlns:a16="http://schemas.microsoft.com/office/drawing/2014/main" id="{8FFCD61B-CE20-1044-985A-CD15E094B283}"/>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DFCC8354-BD5E-8A43-9A5B-AB6CF8BA2A12}"/>
              </a:ext>
            </a:extLst>
          </p:cNvPr>
          <p:cNvGrpSpPr/>
          <p:nvPr/>
        </p:nvGrpSpPr>
        <p:grpSpPr>
          <a:xfrm>
            <a:off x="5949035" y="3797766"/>
            <a:ext cx="1505910" cy="403486"/>
            <a:chOff x="5932710" y="3794500"/>
            <a:chExt cx="1731227" cy="403486"/>
          </a:xfrm>
        </p:grpSpPr>
        <p:cxnSp>
          <p:nvCxnSpPr>
            <p:cNvPr id="39" name="Straight Connector 38">
              <a:extLst>
                <a:ext uri="{FF2B5EF4-FFF2-40B4-BE49-F238E27FC236}">
                  <a16:creationId xmlns:a16="http://schemas.microsoft.com/office/drawing/2014/main" id="{9FF2B304-0029-EC49-B86D-42DA9406C1DC}"/>
                </a:ext>
              </a:extLst>
            </p:cNvPr>
            <p:cNvCxnSpPr>
              <a:cxnSpLocks/>
            </p:cNvCxnSpPr>
            <p:nvPr/>
          </p:nvCxnSpPr>
          <p:spPr>
            <a:xfrm flipV="1">
              <a:off x="5932710" y="3951654"/>
              <a:ext cx="486013" cy="246332"/>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cxnSp>
          <p:nvCxnSpPr>
            <p:cNvPr id="55" name="Straight Connector 54">
              <a:extLst>
                <a:ext uri="{FF2B5EF4-FFF2-40B4-BE49-F238E27FC236}">
                  <a16:creationId xmlns:a16="http://schemas.microsoft.com/office/drawing/2014/main" id="{FAE14C00-EBFC-4F43-BA66-9DCBEF48B3FE}"/>
                </a:ext>
              </a:extLst>
            </p:cNvPr>
            <p:cNvCxnSpPr>
              <a:cxnSpLocks/>
            </p:cNvCxnSpPr>
            <p:nvPr/>
          </p:nvCxnSpPr>
          <p:spPr>
            <a:xfrm flipV="1">
              <a:off x="6301926" y="3951654"/>
              <a:ext cx="116797" cy="204240"/>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grpSp>
          <p:nvGrpSpPr>
            <p:cNvPr id="59" name="Group 58">
              <a:extLst>
                <a:ext uri="{FF2B5EF4-FFF2-40B4-BE49-F238E27FC236}">
                  <a16:creationId xmlns:a16="http://schemas.microsoft.com/office/drawing/2014/main" id="{48EC7C83-2E7B-B940-BC82-13B07E141D4C}"/>
                </a:ext>
              </a:extLst>
            </p:cNvPr>
            <p:cNvGrpSpPr/>
            <p:nvPr/>
          </p:nvGrpSpPr>
          <p:grpSpPr>
            <a:xfrm>
              <a:off x="6408140" y="3794500"/>
              <a:ext cx="1255797" cy="307777"/>
              <a:chOff x="6222254" y="4349119"/>
              <a:chExt cx="1255797" cy="307777"/>
            </a:xfrm>
          </p:grpSpPr>
          <p:sp>
            <p:nvSpPr>
              <p:cNvPr id="60" name="Rectangle 59">
                <a:extLst>
                  <a:ext uri="{FF2B5EF4-FFF2-40B4-BE49-F238E27FC236}">
                    <a16:creationId xmlns:a16="http://schemas.microsoft.com/office/drawing/2014/main" id="{1B3081DC-0B6E-2144-A336-3289B8F58DE8}"/>
                  </a:ext>
                </a:extLst>
              </p:cNvPr>
              <p:cNvSpPr/>
              <p:nvPr/>
            </p:nvSpPr>
            <p:spPr>
              <a:xfrm>
                <a:off x="6725801" y="4349119"/>
                <a:ext cx="752250" cy="307777"/>
              </a:xfrm>
              <a:prstGeom prst="rect">
                <a:avLst/>
              </a:prstGeom>
            </p:spPr>
            <p:txBody>
              <a:bodyPr wrap="none">
                <a:spAutoFit/>
              </a:bodyPr>
              <a:lstStyle/>
              <a:p>
                <a:r>
                  <a:rPr lang="en-US" b="1" kern="1200" dirty="0">
                    <a:solidFill>
                      <a:schemeClr val="tx1"/>
                    </a:solidFill>
                    <a:latin typeface="Calibri"/>
                  </a:rPr>
                  <a:t>Nuclei</a:t>
                </a:r>
                <a:endParaRPr lang="en-US" b="1" dirty="0">
                  <a:solidFill>
                    <a:schemeClr val="tx1"/>
                  </a:solidFill>
                </a:endParaRPr>
              </a:p>
            </p:txBody>
          </p:sp>
          <p:cxnSp>
            <p:nvCxnSpPr>
              <p:cNvPr id="61" name="Straight Arrow Connector 60">
                <a:extLst>
                  <a:ext uri="{FF2B5EF4-FFF2-40B4-BE49-F238E27FC236}">
                    <a16:creationId xmlns:a16="http://schemas.microsoft.com/office/drawing/2014/main" id="{79A544FC-CCDD-8747-AE32-39D2D2B3C0DF}"/>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63951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
                                            <p:txEl>
                                              <p:pRg st="0" end="0"/>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8">
                                            <p:txEl>
                                              <p:pRg st="0" end="0"/>
                                            </p:txEl>
                                          </p:spTgt>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
                                            <p:txEl>
                                              <p:pRg st="2" end="2"/>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
                                            <p:txEl>
                                              <p:pRg st="0" end="0"/>
                                            </p:txEl>
                                          </p:spTgt>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nodeType="after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nodeType="afterEffect">
                                  <p:stCondLst>
                                    <p:cond delay="0"/>
                                  </p:stCondLst>
                                  <p:childTnLst>
                                    <p:set>
                                      <p:cBhvr>
                                        <p:cTn id="98" dur="1" fill="hold">
                                          <p:stCondLst>
                                            <p:cond delay="0"/>
                                          </p:stCondLst>
                                        </p:cTn>
                                        <p:tgtEl>
                                          <p:spTgt spid="2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LVED] Phragmoplast is precursor of | Biology Questions">
            <a:extLst>
              <a:ext uri="{FF2B5EF4-FFF2-40B4-BE49-F238E27FC236}">
                <a16:creationId xmlns:a16="http://schemas.microsoft.com/office/drawing/2014/main" id="{40631851-103F-E94B-8D9F-B7D7C33A05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7" t="13129" r="6216" b="5846"/>
          <a:stretch/>
        </p:blipFill>
        <p:spPr bwMode="auto">
          <a:xfrm>
            <a:off x="114300" y="38100"/>
            <a:ext cx="8915400" cy="562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149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itosis High Res Stock Images | Shutterstock">
            <a:extLst>
              <a:ext uri="{FF2B5EF4-FFF2-40B4-BE49-F238E27FC236}">
                <a16:creationId xmlns:a16="http://schemas.microsoft.com/office/drawing/2014/main" id="{83ADF02A-F630-004E-9710-0ED8341D76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660"/>
          <a:stretch/>
        </p:blipFill>
        <p:spPr bwMode="auto">
          <a:xfrm>
            <a:off x="0" y="1181100"/>
            <a:ext cx="910066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966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99675" y="2110325"/>
            <a:ext cx="8979300" cy="1079400"/>
          </a:xfrm>
          <a:prstGeom prst="rect">
            <a:avLst/>
          </a:prstGeom>
          <a:noFill/>
          <a:ln>
            <a:noFill/>
          </a:ln>
        </p:spPr>
        <p:txBody>
          <a:bodyPr spcFirstLastPara="1" wrap="square" lIns="91425" tIns="91425" rIns="91425" bIns="91425" anchor="b" anchorCtr="0">
            <a:noAutofit/>
          </a:bodyPr>
          <a:lstStyle/>
          <a:p>
            <a:pPr algn="ctr">
              <a:defRPr/>
            </a:pPr>
            <a:r>
              <a:rPr kumimoji="0" lang="en" sz="3000" b="1" i="0" u="none" strike="noStrike" kern="0" cap="none" spc="0" normalizeH="0" baseline="0" noProof="0" dirty="0">
                <a:ln>
                  <a:noFill/>
                </a:ln>
                <a:solidFill>
                  <a:srgbClr val="FFFFFF"/>
                </a:solidFill>
                <a:effectLst/>
                <a:uLnTx/>
                <a:uFillTx/>
                <a:latin typeface="Average"/>
                <a:ea typeface="Average"/>
                <a:cs typeface="Average"/>
                <a:sym typeface="Average"/>
              </a:rPr>
              <a:t>CHAPTER 11: </a:t>
            </a:r>
            <a:r>
              <a:rPr lang="en-IN" sz="3000" b="1" dirty="0">
                <a:solidFill>
                  <a:srgbClr val="FFFFFF"/>
                </a:solidFill>
                <a:latin typeface="Average"/>
                <a:ea typeface="Average"/>
                <a:cs typeface="Average"/>
                <a:sym typeface="Average"/>
              </a:rPr>
              <a:t>TRANSPORT IN PLANTS </a:t>
            </a:r>
          </a:p>
          <a:p>
            <a:pPr algn="ctr">
              <a:defRPr/>
            </a:pPr>
            <a:endParaRPr kumimoji="0" sz="3000" b="1" i="0" u="none" strike="noStrike" kern="0" cap="none" spc="0" normalizeH="0" baseline="0" noProof="0" dirty="0">
              <a:ln>
                <a:noFill/>
              </a:ln>
              <a:solidFill>
                <a:srgbClr val="FFFFFF"/>
              </a:solidFill>
              <a:effectLst/>
              <a:uLnTx/>
              <a:uFillTx/>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itosis | Pathology dictionary | MyPathologyReport.ca">
            <a:extLst>
              <a:ext uri="{FF2B5EF4-FFF2-40B4-BE49-F238E27FC236}">
                <a16:creationId xmlns:a16="http://schemas.microsoft.com/office/drawing/2014/main" id="{A1016488-CE86-C14A-B53D-B6F0AA6C9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8730"/>
            <a:ext cx="9144000" cy="52262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B25462D-55E0-5C42-96BE-3A476102416F}"/>
              </a:ext>
            </a:extLst>
          </p:cNvPr>
          <p:cNvSpPr>
            <a:spLocks noGrp="1"/>
          </p:cNvSpPr>
          <p:nvPr>
            <p:ph type="title"/>
          </p:nvPr>
        </p:nvSpPr>
        <p:spPr>
          <a:xfrm>
            <a:off x="457200" y="24325"/>
            <a:ext cx="8229600" cy="420839"/>
          </a:xfrm>
        </p:spPr>
        <p:txBody>
          <a:bodyPr>
            <a:normAutofit/>
          </a:bodyPr>
          <a:lstStyle/>
          <a:p>
            <a:r>
              <a:rPr lang="en-US" sz="2000" b="1" dirty="0"/>
              <a:t>Stages of Mitosis/Mitotic division/Equational cell division</a:t>
            </a:r>
          </a:p>
        </p:txBody>
      </p:sp>
    </p:spTree>
    <p:extLst>
      <p:ext uri="{BB962C8B-B14F-4D97-AF65-F5344CB8AC3E}">
        <p14:creationId xmlns:p14="http://schemas.microsoft.com/office/powerpoint/2010/main" val="342985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9" y="72910"/>
            <a:ext cx="5029199" cy="952500"/>
          </a:xfrm>
        </p:spPr>
        <p:txBody>
          <a:bodyPr>
            <a:normAutofit/>
          </a:bodyPr>
          <a:lstStyle/>
          <a:p>
            <a:r>
              <a:rPr lang="en-IN" sz="2000" b="1" dirty="0">
                <a:solidFill>
                  <a:srgbClr val="FFFF00"/>
                </a:solidFill>
              </a:rPr>
              <a:t>Significance of mitosis</a:t>
            </a:r>
            <a:endParaRPr lang="en-US" sz="2000" b="1" dirty="0">
              <a:solidFill>
                <a:srgbClr val="FFFF00"/>
              </a:solidFill>
            </a:endParaRPr>
          </a:p>
        </p:txBody>
      </p:sp>
      <p:sp>
        <p:nvSpPr>
          <p:cNvPr id="3" name="Content Placeholder 2"/>
          <p:cNvSpPr>
            <a:spLocks noGrp="1"/>
          </p:cNvSpPr>
          <p:nvPr>
            <p:ph idx="1"/>
          </p:nvPr>
        </p:nvSpPr>
        <p:spPr>
          <a:xfrm>
            <a:off x="144379" y="866728"/>
            <a:ext cx="5029199" cy="3771127"/>
          </a:xfrm>
        </p:spPr>
        <p:txBody>
          <a:bodyPr>
            <a:noAutofit/>
          </a:bodyPr>
          <a:lstStyle/>
          <a:p>
            <a:pPr marL="214313" indent="-214313" algn="just"/>
            <a:r>
              <a:rPr lang="en-IN" sz="1800" dirty="0"/>
              <a:t>Mitosis </a:t>
            </a:r>
            <a:r>
              <a:rPr lang="en-IN" sz="1800" dirty="0">
                <a:solidFill>
                  <a:srgbClr val="FFFF00"/>
                </a:solidFill>
              </a:rPr>
              <a:t>forms </a:t>
            </a:r>
            <a:r>
              <a:rPr lang="en-IN" sz="1800" b="1" dirty="0">
                <a:solidFill>
                  <a:srgbClr val="FFFF00"/>
                </a:solidFill>
              </a:rPr>
              <a:t>diploid daughter cells </a:t>
            </a:r>
            <a:r>
              <a:rPr lang="en-IN" sz="1800" dirty="0">
                <a:solidFill>
                  <a:srgbClr val="FFFF00"/>
                </a:solidFill>
              </a:rPr>
              <a:t>with identical genotype</a:t>
            </a:r>
            <a:endParaRPr lang="en-US" sz="1800" dirty="0">
              <a:solidFill>
                <a:srgbClr val="FFFF00"/>
              </a:solidFill>
            </a:endParaRPr>
          </a:p>
          <a:p>
            <a:pPr marL="214313" indent="-214313" algn="just"/>
            <a:r>
              <a:rPr lang="en-IN" sz="1800" dirty="0"/>
              <a:t>Mitosis helps in </a:t>
            </a:r>
            <a:r>
              <a:rPr lang="en-IN" sz="1800" b="1" dirty="0">
                <a:solidFill>
                  <a:srgbClr val="FFFF00"/>
                </a:solidFill>
              </a:rPr>
              <a:t>growth </a:t>
            </a:r>
            <a:r>
              <a:rPr lang="en-IN" sz="1800" dirty="0">
                <a:solidFill>
                  <a:srgbClr val="FFFF00"/>
                </a:solidFill>
              </a:rPr>
              <a:t>of multi-cellular organisms. </a:t>
            </a:r>
            <a:r>
              <a:rPr lang="en-IN" sz="1800" dirty="0"/>
              <a:t>For example; </a:t>
            </a:r>
            <a:r>
              <a:rPr lang="en-IN" sz="1800" i="1" dirty="0"/>
              <a:t>embryo development in animals, mitotic division of </a:t>
            </a:r>
            <a:r>
              <a:rPr lang="en-IN" sz="1800" i="1" dirty="0" err="1"/>
              <a:t>meristem</a:t>
            </a:r>
            <a:r>
              <a:rPr lang="en-IN" sz="1800" i="1" dirty="0"/>
              <a:t> results in continuous growth of plant.</a:t>
            </a:r>
          </a:p>
          <a:p>
            <a:pPr marL="214313" indent="-214313" algn="just"/>
            <a:r>
              <a:rPr lang="en-IN" sz="1800" b="1" dirty="0">
                <a:solidFill>
                  <a:srgbClr val="FFFF00"/>
                </a:solidFill>
              </a:rPr>
              <a:t>Regeneration</a:t>
            </a:r>
            <a:endParaRPr lang="en-US" sz="1800" b="1" dirty="0">
              <a:solidFill>
                <a:srgbClr val="FFFF00"/>
              </a:solidFill>
            </a:endParaRPr>
          </a:p>
          <a:p>
            <a:pPr marL="214313" indent="-214313" algn="just"/>
            <a:r>
              <a:rPr lang="en-IN" sz="1800" dirty="0"/>
              <a:t>Mitosis </a:t>
            </a:r>
            <a:r>
              <a:rPr lang="en-IN" sz="1800" b="1" dirty="0">
                <a:solidFill>
                  <a:srgbClr val="FFFF00"/>
                </a:solidFill>
              </a:rPr>
              <a:t>contributes to cell repairing. </a:t>
            </a:r>
            <a:r>
              <a:rPr lang="en-IN" sz="1800" dirty="0"/>
              <a:t>Cells of upper layer of epidermis, lining of the gut, and blood cells are being constantly replaced.</a:t>
            </a:r>
          </a:p>
          <a:p>
            <a:pPr marL="214313" indent="-214313" algn="just"/>
            <a:r>
              <a:rPr lang="en-IN" sz="1800" dirty="0"/>
              <a:t>Maintain </a:t>
            </a:r>
            <a:r>
              <a:rPr lang="en-IN" sz="1800" b="1" dirty="0" err="1">
                <a:solidFill>
                  <a:srgbClr val="FFFF00"/>
                </a:solidFill>
              </a:rPr>
              <a:t>nucleo-cytoplasmic</a:t>
            </a:r>
            <a:r>
              <a:rPr lang="en-IN" sz="1800" b="1" dirty="0">
                <a:solidFill>
                  <a:srgbClr val="FFFF00"/>
                </a:solidFill>
              </a:rPr>
              <a:t> ratio </a:t>
            </a:r>
            <a:r>
              <a:rPr lang="en-IN" sz="1800" dirty="0"/>
              <a:t>which is being disturbed due to cell growth</a:t>
            </a:r>
            <a:endParaRPr lang="en-US" sz="1800" dirty="0"/>
          </a:p>
        </p:txBody>
      </p:sp>
      <p:pic>
        <p:nvPicPr>
          <p:cNvPr id="4" name="Google Shape;66;p15">
            <a:extLst>
              <a:ext uri="{FF2B5EF4-FFF2-40B4-BE49-F238E27FC236}">
                <a16:creationId xmlns:a16="http://schemas.microsoft.com/office/drawing/2014/main" id="{46686790-4F4E-7340-8CAA-C85CD6BC1B3B}"/>
              </a:ext>
            </a:extLst>
          </p:cNvPr>
          <p:cNvPicPr preferRelativeResize="0"/>
          <p:nvPr/>
        </p:nvPicPr>
        <p:blipFill rotWithShape="1">
          <a:blip r:embed="rId2">
            <a:alphaModFix/>
            <a:extLst>
              <a:ext uri="{BEBA8EAE-BF5A-486C-A8C5-ECC9F3942E4B}">
                <a14:imgProps xmlns:a14="http://schemas.microsoft.com/office/drawing/2010/main">
                  <a14:imgLayer r:embed="rId3">
                    <a14:imgEffect>
                      <a14:backgroundRemoval t="9937" b="93658" l="6080" r="95990">
                        <a14:foregroundMark x1="91721" y1="58774" x2="91721" y2="58774"/>
                        <a14:foregroundMark x1="96248" y1="64059" x2="96248" y2="64059"/>
                        <a14:foregroundMark x1="82147" y1="93658" x2="82147" y2="93658"/>
                        <a14:foregroundMark x1="66365" y1="18605" x2="66365" y2="18605"/>
                        <a14:foregroundMark x1="50323" y1="15645" x2="50323" y2="15645"/>
                        <a14:foregroundMark x1="37257" y1="16068" x2="37257" y2="16068"/>
                        <a14:foregroundMark x1="27296" y1="17759" x2="27296" y2="17759"/>
                        <a14:foregroundMark x1="17206" y1="17125" x2="17206" y2="17125"/>
                        <a14:foregroundMark x1="6727" y1="17548" x2="6727" y2="17548"/>
                        <a14:foregroundMark x1="52523" y1="77378" x2="52523" y2="77378"/>
                        <a14:foregroundMark x1="39586" y1="80127" x2="39586" y2="80127"/>
                        <a14:foregroundMark x1="29366" y1="82030" x2="29366" y2="82030"/>
                        <a14:foregroundMark x1="19276" y1="81818" x2="19276" y2="81818"/>
                        <a14:foregroundMark x1="12419" y1="81395" x2="12419" y2="81395"/>
                        <a14:foregroundMark x1="6080" y1="81818" x2="6080" y2="81818"/>
                      </a14:backgroundRemoval>
                    </a14:imgEffect>
                  </a14:imgLayer>
                </a14:imgProps>
              </a:ext>
            </a:extLst>
          </a:blip>
          <a:srcRect l="34142" t="63416" r="41119"/>
          <a:stretch/>
        </p:blipFill>
        <p:spPr>
          <a:xfrm>
            <a:off x="7544784" y="1612925"/>
            <a:ext cx="901388" cy="636333"/>
          </a:xfrm>
          <a:prstGeom prst="rect">
            <a:avLst/>
          </a:prstGeom>
          <a:noFill/>
          <a:ln>
            <a:noFill/>
          </a:ln>
        </p:spPr>
      </p:pic>
      <p:pic>
        <p:nvPicPr>
          <p:cNvPr id="5" name="Google Shape;66;p15">
            <a:extLst>
              <a:ext uri="{FF2B5EF4-FFF2-40B4-BE49-F238E27FC236}">
                <a16:creationId xmlns:a16="http://schemas.microsoft.com/office/drawing/2014/main" id="{480C9AAE-17EF-D047-A6AC-12DA24476DB5}"/>
              </a:ext>
            </a:extLst>
          </p:cNvPr>
          <p:cNvPicPr preferRelativeResize="0"/>
          <p:nvPr/>
        </p:nvPicPr>
        <p:blipFill rotWithShape="1">
          <a:blip r:embed="rId2">
            <a:alphaModFix/>
            <a:extLst>
              <a:ext uri="{BEBA8EAE-BF5A-486C-A8C5-ECC9F3942E4B}">
                <a14:imgProps xmlns:a14="http://schemas.microsoft.com/office/drawing/2010/main">
                  <a14:imgLayer r:embed="rId3">
                    <a14:imgEffect>
                      <a14:backgroundRemoval t="9937" b="93658" l="6080" r="95990">
                        <a14:foregroundMark x1="91721" y1="58774" x2="91721" y2="58774"/>
                        <a14:foregroundMark x1="96248" y1="64059" x2="96248" y2="64059"/>
                        <a14:foregroundMark x1="82147" y1="93658" x2="82147" y2="93658"/>
                        <a14:foregroundMark x1="66365" y1="18605" x2="66365" y2="18605"/>
                        <a14:foregroundMark x1="50323" y1="15645" x2="50323" y2="15645"/>
                        <a14:foregroundMark x1="37257" y1="16068" x2="37257" y2="16068"/>
                        <a14:foregroundMark x1="27296" y1="17759" x2="27296" y2="17759"/>
                        <a14:foregroundMark x1="17206" y1="17125" x2="17206" y2="17125"/>
                        <a14:foregroundMark x1="6727" y1="17548" x2="6727" y2="17548"/>
                        <a14:foregroundMark x1="52523" y1="77378" x2="52523" y2="77378"/>
                        <a14:foregroundMark x1="39586" y1="80127" x2="39586" y2="80127"/>
                        <a14:foregroundMark x1="29366" y1="82030" x2="29366" y2="82030"/>
                        <a14:foregroundMark x1="19276" y1="81818" x2="19276" y2="81818"/>
                        <a14:foregroundMark x1="12419" y1="81395" x2="12419" y2="81395"/>
                        <a14:foregroundMark x1="6080" y1="81818" x2="6080" y2="81818"/>
                      </a14:backgroundRemoval>
                    </a14:imgEffect>
                  </a14:imgLayer>
                </a14:imgProps>
              </a:ext>
            </a:extLst>
          </a:blip>
          <a:srcRect l="44907" r="26488" b="71257"/>
          <a:stretch/>
        </p:blipFill>
        <p:spPr>
          <a:xfrm>
            <a:off x="5754131" y="1772868"/>
            <a:ext cx="584110" cy="358656"/>
          </a:xfrm>
          <a:prstGeom prst="rect">
            <a:avLst/>
          </a:prstGeom>
          <a:noFill/>
          <a:ln>
            <a:noFill/>
          </a:ln>
        </p:spPr>
      </p:pic>
      <p:pic>
        <p:nvPicPr>
          <p:cNvPr id="6" name="Google Shape;66;p15">
            <a:extLst>
              <a:ext uri="{FF2B5EF4-FFF2-40B4-BE49-F238E27FC236}">
                <a16:creationId xmlns:a16="http://schemas.microsoft.com/office/drawing/2014/main" id="{0276A366-A2EA-264E-8E50-FC249BD55EBE}"/>
              </a:ext>
            </a:extLst>
          </p:cNvPr>
          <p:cNvPicPr preferRelativeResize="0"/>
          <p:nvPr/>
        </p:nvPicPr>
        <p:blipFill rotWithShape="1">
          <a:blip r:embed="rId2">
            <a:alphaModFix/>
            <a:extLst>
              <a:ext uri="{BEBA8EAE-BF5A-486C-A8C5-ECC9F3942E4B}">
                <a14:imgProps xmlns:a14="http://schemas.microsoft.com/office/drawing/2010/main">
                  <a14:imgLayer r:embed="rId3">
                    <a14:imgEffect>
                      <a14:backgroundRemoval t="9937" b="93658" l="6080" r="95990">
                        <a14:foregroundMark x1="91721" y1="58774" x2="91721" y2="58774"/>
                        <a14:foregroundMark x1="96248" y1="64059" x2="96248" y2="64059"/>
                        <a14:foregroundMark x1="82147" y1="93658" x2="82147" y2="93658"/>
                        <a14:foregroundMark x1="66365" y1="18605" x2="66365" y2="18605"/>
                        <a14:foregroundMark x1="50323" y1="15645" x2="50323" y2="15645"/>
                        <a14:foregroundMark x1="37257" y1="16068" x2="37257" y2="16068"/>
                        <a14:foregroundMark x1="27296" y1="17759" x2="27296" y2="17759"/>
                        <a14:foregroundMark x1="17206" y1="17125" x2="17206" y2="17125"/>
                        <a14:foregroundMark x1="6727" y1="17548" x2="6727" y2="17548"/>
                        <a14:foregroundMark x1="52523" y1="77378" x2="52523" y2="77378"/>
                        <a14:foregroundMark x1="39586" y1="80127" x2="39586" y2="80127"/>
                        <a14:foregroundMark x1="29366" y1="82030" x2="29366" y2="82030"/>
                        <a14:foregroundMark x1="19276" y1="81818" x2="19276" y2="81818"/>
                        <a14:foregroundMark x1="12419" y1="81395" x2="12419" y2="81395"/>
                        <a14:foregroundMark x1="6080" y1="81818" x2="6080" y2="81818"/>
                      </a14:backgroundRemoval>
                    </a14:imgEffect>
                  </a14:imgLayer>
                </a14:imgProps>
              </a:ext>
            </a:extLst>
          </a:blip>
          <a:srcRect l="14247" r="66319" b="75038"/>
          <a:stretch/>
        </p:blipFill>
        <p:spPr>
          <a:xfrm>
            <a:off x="5290276" y="1789690"/>
            <a:ext cx="396825" cy="311482"/>
          </a:xfrm>
          <a:prstGeom prst="rect">
            <a:avLst/>
          </a:prstGeom>
          <a:noFill/>
          <a:ln>
            <a:noFill/>
          </a:ln>
        </p:spPr>
      </p:pic>
      <p:pic>
        <p:nvPicPr>
          <p:cNvPr id="7" name="Google Shape;66;p15">
            <a:extLst>
              <a:ext uri="{FF2B5EF4-FFF2-40B4-BE49-F238E27FC236}">
                <a16:creationId xmlns:a16="http://schemas.microsoft.com/office/drawing/2014/main" id="{D81E4F77-89CD-C944-9A40-0D4B339575AD}"/>
              </a:ext>
            </a:extLst>
          </p:cNvPr>
          <p:cNvPicPr preferRelativeResize="0"/>
          <p:nvPr/>
        </p:nvPicPr>
        <p:blipFill rotWithShape="1">
          <a:blip r:embed="rId2">
            <a:alphaModFix/>
            <a:extLst>
              <a:ext uri="{BEBA8EAE-BF5A-486C-A8C5-ECC9F3942E4B}">
                <a14:imgProps xmlns:a14="http://schemas.microsoft.com/office/drawing/2010/main">
                  <a14:imgLayer r:embed="rId3">
                    <a14:imgEffect>
                      <a14:backgroundRemoval t="9937" b="93658" l="6080" r="95990">
                        <a14:foregroundMark x1="91721" y1="58774" x2="91721" y2="58774"/>
                        <a14:foregroundMark x1="96248" y1="64059" x2="96248" y2="64059"/>
                        <a14:foregroundMark x1="82147" y1="93658" x2="82147" y2="93658"/>
                        <a14:foregroundMark x1="66365" y1="18605" x2="66365" y2="18605"/>
                        <a14:foregroundMark x1="50323" y1="15645" x2="50323" y2="15645"/>
                        <a14:foregroundMark x1="37257" y1="16068" x2="37257" y2="16068"/>
                        <a14:foregroundMark x1="27296" y1="17759" x2="27296" y2="17759"/>
                        <a14:foregroundMark x1="17206" y1="17125" x2="17206" y2="17125"/>
                        <a14:foregroundMark x1="6727" y1="17548" x2="6727" y2="17548"/>
                        <a14:foregroundMark x1="52523" y1="77378" x2="52523" y2="77378"/>
                        <a14:foregroundMark x1="39586" y1="80127" x2="39586" y2="80127"/>
                        <a14:foregroundMark x1="29366" y1="82030" x2="29366" y2="82030"/>
                        <a14:foregroundMark x1="19276" y1="81818" x2="19276" y2="81818"/>
                        <a14:foregroundMark x1="12419" y1="81395" x2="12419" y2="81395"/>
                        <a14:foregroundMark x1="6080" y1="81818" x2="6080" y2="81818"/>
                      </a14:backgroundRemoval>
                    </a14:imgEffect>
                  </a14:imgLayer>
                </a14:imgProps>
              </a:ext>
            </a:extLst>
          </a:blip>
          <a:srcRect r="86183" b="74805"/>
          <a:stretch/>
        </p:blipFill>
        <p:spPr>
          <a:xfrm>
            <a:off x="5007497" y="1795003"/>
            <a:ext cx="282134" cy="314387"/>
          </a:xfrm>
          <a:prstGeom prst="rect">
            <a:avLst/>
          </a:prstGeom>
          <a:noFill/>
          <a:ln>
            <a:noFill/>
          </a:ln>
        </p:spPr>
      </p:pic>
      <p:pic>
        <p:nvPicPr>
          <p:cNvPr id="8" name="Google Shape;66;p15">
            <a:extLst>
              <a:ext uri="{FF2B5EF4-FFF2-40B4-BE49-F238E27FC236}">
                <a16:creationId xmlns:a16="http://schemas.microsoft.com/office/drawing/2014/main" id="{84F1F9FC-54C2-2446-A431-2B51C6589185}"/>
              </a:ext>
            </a:extLst>
          </p:cNvPr>
          <p:cNvPicPr preferRelativeResize="0"/>
          <p:nvPr/>
        </p:nvPicPr>
        <p:blipFill rotWithShape="1">
          <a:blip r:embed="rId2">
            <a:alphaModFix/>
            <a:extLst>
              <a:ext uri="{BEBA8EAE-BF5A-486C-A8C5-ECC9F3942E4B}">
                <a14:imgProps xmlns:a14="http://schemas.microsoft.com/office/drawing/2010/main">
                  <a14:imgLayer r:embed="rId3">
                    <a14:imgEffect>
                      <a14:backgroundRemoval t="9937" b="93658" l="6080" r="95990">
                        <a14:foregroundMark x1="91721" y1="58774" x2="91721" y2="58774"/>
                        <a14:foregroundMark x1="96248" y1="64059" x2="96248" y2="64059"/>
                        <a14:foregroundMark x1="82147" y1="93658" x2="82147" y2="93658"/>
                        <a14:foregroundMark x1="66365" y1="18605" x2="66365" y2="18605"/>
                        <a14:foregroundMark x1="50323" y1="15645" x2="50323" y2="15645"/>
                        <a14:foregroundMark x1="37257" y1="16068" x2="37257" y2="16068"/>
                        <a14:foregroundMark x1="27296" y1="17759" x2="27296" y2="17759"/>
                        <a14:foregroundMark x1="17206" y1="17125" x2="17206" y2="17125"/>
                        <a14:foregroundMark x1="6727" y1="17548" x2="6727" y2="17548"/>
                        <a14:foregroundMark x1="52523" y1="77378" x2="52523" y2="77378"/>
                        <a14:foregroundMark x1="39586" y1="80127" x2="39586" y2="80127"/>
                        <a14:foregroundMark x1="29366" y1="82030" x2="29366" y2="82030"/>
                        <a14:foregroundMark x1="19276" y1="81818" x2="19276" y2="81818"/>
                        <a14:foregroundMark x1="12419" y1="81395" x2="12419" y2="81395"/>
                        <a14:foregroundMark x1="6080" y1="81818" x2="6080" y2="81818"/>
                      </a14:backgroundRemoval>
                    </a14:imgEffect>
                  </a14:imgLayer>
                </a14:imgProps>
              </a:ext>
            </a:extLst>
          </a:blip>
          <a:srcRect t="63416" r="66561"/>
          <a:stretch/>
        </p:blipFill>
        <p:spPr>
          <a:xfrm>
            <a:off x="6234680" y="1609242"/>
            <a:ext cx="1292281" cy="688144"/>
          </a:xfrm>
          <a:prstGeom prst="rect">
            <a:avLst/>
          </a:prstGeom>
          <a:noFill/>
          <a:ln>
            <a:noFill/>
          </a:ln>
        </p:spPr>
      </p:pic>
      <p:pic>
        <p:nvPicPr>
          <p:cNvPr id="9" name="Google Shape;66;p15">
            <a:extLst>
              <a:ext uri="{FF2B5EF4-FFF2-40B4-BE49-F238E27FC236}">
                <a16:creationId xmlns:a16="http://schemas.microsoft.com/office/drawing/2014/main" id="{DA7AB5A6-5E46-094D-87BB-6B22D759F8EF}"/>
              </a:ext>
            </a:extLst>
          </p:cNvPr>
          <p:cNvPicPr preferRelativeResize="0"/>
          <p:nvPr/>
        </p:nvPicPr>
        <p:blipFill rotWithShape="1">
          <a:blip r:embed="rId4">
            <a:alphaModFix/>
            <a:extLst>
              <a:ext uri="{BEBA8EAE-BF5A-486C-A8C5-ECC9F3942E4B}">
                <a14:imgProps xmlns:a14="http://schemas.microsoft.com/office/drawing/2010/main">
                  <a14:imgLayer r:embed="rId3">
                    <a14:imgEffect>
                      <a14:backgroundRemoval t="9937" b="93658" l="6080" r="95990">
                        <a14:foregroundMark x1="91721" y1="58774" x2="91721" y2="58774"/>
                        <a14:foregroundMark x1="96248" y1="64059" x2="96248" y2="64059"/>
                        <a14:foregroundMark x1="82147" y1="93658" x2="82147" y2="93658"/>
                        <a14:foregroundMark x1="66365" y1="18605" x2="66365" y2="18605"/>
                        <a14:foregroundMark x1="50323" y1="15645" x2="50323" y2="15645"/>
                        <a14:foregroundMark x1="37257" y1="16068" x2="37257" y2="16068"/>
                        <a14:foregroundMark x1="27296" y1="17759" x2="27296" y2="17759"/>
                        <a14:foregroundMark x1="17206" y1="17125" x2="17206" y2="17125"/>
                        <a14:foregroundMark x1="6727" y1="17548" x2="6727" y2="17548"/>
                        <a14:foregroundMark x1="52523" y1="77378" x2="52523" y2="77378"/>
                        <a14:foregroundMark x1="39586" y1="80127" x2="39586" y2="80127"/>
                        <a14:foregroundMark x1="29366" y1="82030" x2="29366" y2="82030"/>
                        <a14:foregroundMark x1="19276" y1="81818" x2="19276" y2="81818"/>
                        <a14:foregroundMark x1="12419" y1="81395" x2="12419" y2="81395"/>
                        <a14:foregroundMark x1="6080" y1="81818" x2="6080" y2="81818"/>
                        <a14:backgroundMark x1="65459" y1="24524" x2="65459" y2="24524"/>
                        <a14:backgroundMark x1="61708" y1="23256" x2="69340" y2="23256"/>
                        <a14:backgroundMark x1="69340" y1="23256" x2="68435" y2="18393"/>
                      </a14:backgroundRemoval>
                    </a14:imgEffect>
                  </a14:imgLayer>
                </a14:imgProps>
              </a:ext>
            </a:extLst>
          </a:blip>
          <a:srcRect l="61197" t="19893"/>
          <a:stretch/>
        </p:blipFill>
        <p:spPr>
          <a:xfrm rot="20683619">
            <a:off x="8277726" y="1455203"/>
            <a:ext cx="830206" cy="980455"/>
          </a:xfrm>
          <a:prstGeom prst="rect">
            <a:avLst/>
          </a:prstGeom>
          <a:noFill/>
          <a:ln>
            <a:noFill/>
          </a:ln>
        </p:spPr>
      </p:pic>
      <p:grpSp>
        <p:nvGrpSpPr>
          <p:cNvPr id="10" name="Group 204">
            <a:extLst>
              <a:ext uri="{FF2B5EF4-FFF2-40B4-BE49-F238E27FC236}">
                <a16:creationId xmlns:a16="http://schemas.microsoft.com/office/drawing/2014/main" id="{8BCF5604-D0B0-7E47-8C97-3CD685CB9A82}"/>
              </a:ext>
            </a:extLst>
          </p:cNvPr>
          <p:cNvGrpSpPr/>
          <p:nvPr/>
        </p:nvGrpSpPr>
        <p:grpSpPr>
          <a:xfrm>
            <a:off x="5333693" y="735133"/>
            <a:ext cx="989019" cy="764686"/>
            <a:chOff x="1077337" y="1124744"/>
            <a:chExt cx="2135042" cy="2142058"/>
          </a:xfrm>
        </p:grpSpPr>
        <p:grpSp>
          <p:nvGrpSpPr>
            <p:cNvPr id="11" name="Group 23">
              <a:extLst>
                <a:ext uri="{FF2B5EF4-FFF2-40B4-BE49-F238E27FC236}">
                  <a16:creationId xmlns:a16="http://schemas.microsoft.com/office/drawing/2014/main" id="{BDAD0DD7-9F4D-2C42-BBBA-2A4C436F5491}"/>
                </a:ext>
              </a:extLst>
            </p:cNvPr>
            <p:cNvGrpSpPr/>
            <p:nvPr/>
          </p:nvGrpSpPr>
          <p:grpSpPr>
            <a:xfrm>
              <a:off x="1475656" y="1124744"/>
              <a:ext cx="1152128" cy="792088"/>
              <a:chOff x="863588" y="1664804"/>
              <a:chExt cx="1584176" cy="1224136"/>
            </a:xfrm>
          </p:grpSpPr>
          <p:grpSp>
            <p:nvGrpSpPr>
              <p:cNvPr id="13" name="Group 6">
                <a:extLst>
                  <a:ext uri="{FF2B5EF4-FFF2-40B4-BE49-F238E27FC236}">
                    <a16:creationId xmlns:a16="http://schemas.microsoft.com/office/drawing/2014/main" id="{DB715DEF-FAA8-F945-8C7C-7176E7CCBD0F}"/>
                  </a:ext>
                </a:extLst>
              </p:cNvPr>
              <p:cNvGrpSpPr/>
              <p:nvPr/>
            </p:nvGrpSpPr>
            <p:grpSpPr>
              <a:xfrm rot="5400000">
                <a:off x="1043608" y="1484784"/>
                <a:ext cx="1224136" cy="1584176"/>
                <a:chOff x="1259632" y="1484784"/>
                <a:chExt cx="2304256" cy="3240360"/>
              </a:xfrm>
            </p:grpSpPr>
            <p:sp>
              <p:nvSpPr>
                <p:cNvPr id="26" name="Rounded Rectangle 25">
                  <a:extLst>
                    <a:ext uri="{FF2B5EF4-FFF2-40B4-BE49-F238E27FC236}">
                      <a16:creationId xmlns:a16="http://schemas.microsoft.com/office/drawing/2014/main" id="{9620AEDC-3226-3B43-8002-1E939A3C5D08}"/>
                    </a:ext>
                  </a:extLst>
                </p:cNvPr>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27" name="Oval 26">
                  <a:extLst>
                    <a:ext uri="{FF2B5EF4-FFF2-40B4-BE49-F238E27FC236}">
                      <a16:creationId xmlns:a16="http://schemas.microsoft.com/office/drawing/2014/main" id="{0E1A259B-8507-E641-ADF1-31BF5B427AE8}"/>
                    </a:ext>
                  </a:extLst>
                </p:cNvPr>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4" name="Group 13">
                <a:extLst>
                  <a:ext uri="{FF2B5EF4-FFF2-40B4-BE49-F238E27FC236}">
                    <a16:creationId xmlns:a16="http://schemas.microsoft.com/office/drawing/2014/main" id="{398910FE-8038-8F41-82AD-927950C8F347}"/>
                  </a:ext>
                </a:extLst>
              </p:cNvPr>
              <p:cNvGrpSpPr/>
              <p:nvPr/>
            </p:nvGrpSpPr>
            <p:grpSpPr>
              <a:xfrm>
                <a:off x="1475656" y="2204865"/>
                <a:ext cx="144016" cy="144016"/>
                <a:chOff x="3273444" y="1909959"/>
                <a:chExt cx="616814" cy="890649"/>
              </a:xfrm>
            </p:grpSpPr>
            <p:sp>
              <p:nvSpPr>
                <p:cNvPr id="24" name="Freeform 23">
                  <a:extLst>
                    <a:ext uri="{FF2B5EF4-FFF2-40B4-BE49-F238E27FC236}">
                      <a16:creationId xmlns:a16="http://schemas.microsoft.com/office/drawing/2014/main" id="{E71B915E-7144-7F44-AE68-46B6E04F68FA}"/>
                    </a:ext>
                  </a:extLst>
                </p:cNvPr>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25" name="Freeform 24">
                  <a:extLst>
                    <a:ext uri="{FF2B5EF4-FFF2-40B4-BE49-F238E27FC236}">
                      <a16:creationId xmlns:a16="http://schemas.microsoft.com/office/drawing/2014/main" id="{AE1850B3-B1FC-B047-A87E-4F58DE93CF6F}"/>
                    </a:ext>
                  </a:extLst>
                </p:cNvPr>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5" name="Group 14">
                <a:extLst>
                  <a:ext uri="{FF2B5EF4-FFF2-40B4-BE49-F238E27FC236}">
                    <a16:creationId xmlns:a16="http://schemas.microsoft.com/office/drawing/2014/main" id="{5F8BA688-D24F-2C4A-B602-640F795CB325}"/>
                  </a:ext>
                </a:extLst>
              </p:cNvPr>
              <p:cNvGrpSpPr/>
              <p:nvPr/>
            </p:nvGrpSpPr>
            <p:grpSpPr>
              <a:xfrm>
                <a:off x="1691680" y="2348880"/>
                <a:ext cx="144016" cy="144016"/>
                <a:chOff x="3273444" y="1909960"/>
                <a:chExt cx="616814" cy="890649"/>
              </a:xfrm>
            </p:grpSpPr>
            <p:sp>
              <p:nvSpPr>
                <p:cNvPr id="22" name="Freeform 21">
                  <a:extLst>
                    <a:ext uri="{FF2B5EF4-FFF2-40B4-BE49-F238E27FC236}">
                      <a16:creationId xmlns:a16="http://schemas.microsoft.com/office/drawing/2014/main" id="{CC966B3A-6E07-124A-8B6B-F82E170F9961}"/>
                    </a:ext>
                  </a:extLst>
                </p:cNvPr>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23" name="Freeform 22">
                  <a:extLst>
                    <a:ext uri="{FF2B5EF4-FFF2-40B4-BE49-F238E27FC236}">
                      <a16:creationId xmlns:a16="http://schemas.microsoft.com/office/drawing/2014/main" id="{22C9B048-9737-9F4D-B646-99E32DD2246D}"/>
                    </a:ext>
                  </a:extLst>
                </p:cNvPr>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6" name="Group 17">
                <a:extLst>
                  <a:ext uri="{FF2B5EF4-FFF2-40B4-BE49-F238E27FC236}">
                    <a16:creationId xmlns:a16="http://schemas.microsoft.com/office/drawing/2014/main" id="{CDCB31D4-A19D-7C41-8F68-6153FF1F36A2}"/>
                  </a:ext>
                </a:extLst>
              </p:cNvPr>
              <p:cNvGrpSpPr/>
              <p:nvPr/>
            </p:nvGrpSpPr>
            <p:grpSpPr>
              <a:xfrm>
                <a:off x="1547664" y="2060848"/>
                <a:ext cx="144016" cy="144016"/>
                <a:chOff x="3273434" y="1464634"/>
                <a:chExt cx="616812" cy="890650"/>
              </a:xfrm>
            </p:grpSpPr>
            <p:sp>
              <p:nvSpPr>
                <p:cNvPr id="20" name="Freeform 19">
                  <a:extLst>
                    <a:ext uri="{FF2B5EF4-FFF2-40B4-BE49-F238E27FC236}">
                      <a16:creationId xmlns:a16="http://schemas.microsoft.com/office/drawing/2014/main" id="{9E0EA7BE-C172-CC49-B466-67D93021BD97}"/>
                    </a:ext>
                  </a:extLst>
                </p:cNvPr>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21" name="Freeform 20">
                  <a:extLst>
                    <a:ext uri="{FF2B5EF4-FFF2-40B4-BE49-F238E27FC236}">
                      <a16:creationId xmlns:a16="http://schemas.microsoft.com/office/drawing/2014/main" id="{78780D39-D735-AF44-9238-CCAA9283AA65}"/>
                    </a:ext>
                  </a:extLst>
                </p:cNvPr>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17" name="Group 20">
                <a:extLst>
                  <a:ext uri="{FF2B5EF4-FFF2-40B4-BE49-F238E27FC236}">
                    <a16:creationId xmlns:a16="http://schemas.microsoft.com/office/drawing/2014/main" id="{EECC1504-B22A-974B-9D46-1EE14F4C153A}"/>
                  </a:ext>
                </a:extLst>
              </p:cNvPr>
              <p:cNvGrpSpPr/>
              <p:nvPr/>
            </p:nvGrpSpPr>
            <p:grpSpPr>
              <a:xfrm>
                <a:off x="1763688" y="2204864"/>
                <a:ext cx="144016" cy="144016"/>
                <a:chOff x="3273434" y="1909961"/>
                <a:chExt cx="616812" cy="890650"/>
              </a:xfrm>
            </p:grpSpPr>
            <p:sp>
              <p:nvSpPr>
                <p:cNvPr id="18" name="Freeform 17">
                  <a:extLst>
                    <a:ext uri="{FF2B5EF4-FFF2-40B4-BE49-F238E27FC236}">
                      <a16:creationId xmlns:a16="http://schemas.microsoft.com/office/drawing/2014/main" id="{69E4549A-65AA-6B43-BB27-6F529652361B}"/>
                    </a:ext>
                  </a:extLst>
                </p:cNvPr>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9" name="Freeform 18">
                  <a:extLst>
                    <a:ext uri="{FF2B5EF4-FFF2-40B4-BE49-F238E27FC236}">
                      <a16:creationId xmlns:a16="http://schemas.microsoft.com/office/drawing/2014/main" id="{C2E2CB11-C8CC-B946-A8F5-04AFBAA51A5F}"/>
                    </a:ext>
                  </a:extLst>
                </p:cNvPr>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sp>
          <p:nvSpPr>
            <p:cNvPr id="12" name="Rectangle 11">
              <a:extLst>
                <a:ext uri="{FF2B5EF4-FFF2-40B4-BE49-F238E27FC236}">
                  <a16:creationId xmlns:a16="http://schemas.microsoft.com/office/drawing/2014/main" id="{7CD79797-2640-2D45-BEFC-C7ECE1B53178}"/>
                </a:ext>
              </a:extLst>
            </p:cNvPr>
            <p:cNvSpPr/>
            <p:nvPr/>
          </p:nvSpPr>
          <p:spPr>
            <a:xfrm>
              <a:off x="1077337" y="1801145"/>
              <a:ext cx="2135042" cy="1465657"/>
            </a:xfrm>
            <a:prstGeom prst="rect">
              <a:avLst/>
            </a:prstGeom>
          </p:spPr>
          <p:txBody>
            <a:bodyPr wrap="square">
              <a:spAutoFit/>
            </a:bodyPr>
            <a:lstStyle/>
            <a:p>
              <a:pPr>
                <a:buClrTx/>
                <a:defRPr/>
              </a:pPr>
              <a:r>
                <a:rPr lang="en-IN" b="1" kern="1200" dirty="0">
                  <a:solidFill>
                    <a:prstClr val="white"/>
                  </a:solidFill>
                  <a:latin typeface="Calibri"/>
                  <a:ea typeface="+mn-ea"/>
                  <a:cs typeface="+mn-cs"/>
                </a:rPr>
                <a:t>Parent Cell</a:t>
              </a:r>
            </a:p>
            <a:p>
              <a:pPr algn="ctr">
                <a:buClrTx/>
                <a:defRPr/>
              </a:pPr>
              <a:r>
                <a:rPr lang="en-IN" b="1" kern="1200" dirty="0">
                  <a:solidFill>
                    <a:prstClr val="white"/>
                  </a:solidFill>
                  <a:latin typeface="Calibri"/>
                  <a:ea typeface="+mn-ea"/>
                  <a:cs typeface="+mn-cs"/>
                </a:rPr>
                <a:t>(2n)</a:t>
              </a:r>
              <a:endParaRPr lang="en-US" b="1" kern="1200" dirty="0">
                <a:solidFill>
                  <a:prstClr val="white"/>
                </a:solidFill>
                <a:latin typeface="Calibri"/>
                <a:ea typeface="+mn-ea"/>
                <a:cs typeface="+mn-cs"/>
              </a:endParaRPr>
            </a:p>
          </p:txBody>
        </p:sp>
      </p:grpSp>
      <p:grpSp>
        <p:nvGrpSpPr>
          <p:cNvPr id="69" name="Group 204">
            <a:extLst>
              <a:ext uri="{FF2B5EF4-FFF2-40B4-BE49-F238E27FC236}">
                <a16:creationId xmlns:a16="http://schemas.microsoft.com/office/drawing/2014/main" id="{DA176416-F476-8C47-AB28-4C6856E4D99A}"/>
              </a:ext>
            </a:extLst>
          </p:cNvPr>
          <p:cNvGrpSpPr/>
          <p:nvPr/>
        </p:nvGrpSpPr>
        <p:grpSpPr>
          <a:xfrm>
            <a:off x="6994317" y="427356"/>
            <a:ext cx="2149683" cy="307777"/>
            <a:chOff x="1475656" y="1068086"/>
            <a:chExt cx="4640623" cy="862152"/>
          </a:xfrm>
        </p:grpSpPr>
        <p:grpSp>
          <p:nvGrpSpPr>
            <p:cNvPr id="70" name="Group 23">
              <a:extLst>
                <a:ext uri="{FF2B5EF4-FFF2-40B4-BE49-F238E27FC236}">
                  <a16:creationId xmlns:a16="http://schemas.microsoft.com/office/drawing/2014/main" id="{6F47C682-86DC-9E46-960D-B1694EF04BCF}"/>
                </a:ext>
              </a:extLst>
            </p:cNvPr>
            <p:cNvGrpSpPr/>
            <p:nvPr/>
          </p:nvGrpSpPr>
          <p:grpSpPr>
            <a:xfrm>
              <a:off x="1475656" y="1124744"/>
              <a:ext cx="1152128" cy="792088"/>
              <a:chOff x="863588" y="1664804"/>
              <a:chExt cx="1584176" cy="1224136"/>
            </a:xfrm>
          </p:grpSpPr>
          <p:grpSp>
            <p:nvGrpSpPr>
              <p:cNvPr id="72" name="Group 6">
                <a:extLst>
                  <a:ext uri="{FF2B5EF4-FFF2-40B4-BE49-F238E27FC236}">
                    <a16:creationId xmlns:a16="http://schemas.microsoft.com/office/drawing/2014/main" id="{C5FEA164-FEE9-A74A-ADEE-D0C557FA8169}"/>
                  </a:ext>
                </a:extLst>
              </p:cNvPr>
              <p:cNvGrpSpPr/>
              <p:nvPr/>
            </p:nvGrpSpPr>
            <p:grpSpPr>
              <a:xfrm rot="5400000">
                <a:off x="1043608" y="1484784"/>
                <a:ext cx="1224136" cy="1584176"/>
                <a:chOff x="1259632" y="1484784"/>
                <a:chExt cx="2304256" cy="3240360"/>
              </a:xfrm>
            </p:grpSpPr>
            <p:sp>
              <p:nvSpPr>
                <p:cNvPr id="85" name="Rounded Rectangle 84">
                  <a:extLst>
                    <a:ext uri="{FF2B5EF4-FFF2-40B4-BE49-F238E27FC236}">
                      <a16:creationId xmlns:a16="http://schemas.microsoft.com/office/drawing/2014/main" id="{BDDEE3CB-F9A1-F545-94B5-60680675C28E}"/>
                    </a:ext>
                  </a:extLst>
                </p:cNvPr>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6" name="Oval 85">
                  <a:extLst>
                    <a:ext uri="{FF2B5EF4-FFF2-40B4-BE49-F238E27FC236}">
                      <a16:creationId xmlns:a16="http://schemas.microsoft.com/office/drawing/2014/main" id="{8285ADF3-71C6-9C42-BC48-F6AA5E1194B9}"/>
                    </a:ext>
                  </a:extLst>
                </p:cNvPr>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3" name="Group 72">
                <a:extLst>
                  <a:ext uri="{FF2B5EF4-FFF2-40B4-BE49-F238E27FC236}">
                    <a16:creationId xmlns:a16="http://schemas.microsoft.com/office/drawing/2014/main" id="{BDCC3D1B-61FE-9C42-BFA2-841B6B70A7C3}"/>
                  </a:ext>
                </a:extLst>
              </p:cNvPr>
              <p:cNvGrpSpPr/>
              <p:nvPr/>
            </p:nvGrpSpPr>
            <p:grpSpPr>
              <a:xfrm>
                <a:off x="1475656" y="2204865"/>
                <a:ext cx="144016" cy="144016"/>
                <a:chOff x="3273444" y="1909959"/>
                <a:chExt cx="616814" cy="890649"/>
              </a:xfrm>
            </p:grpSpPr>
            <p:sp>
              <p:nvSpPr>
                <p:cNvPr id="83" name="Freeform 82">
                  <a:extLst>
                    <a:ext uri="{FF2B5EF4-FFF2-40B4-BE49-F238E27FC236}">
                      <a16:creationId xmlns:a16="http://schemas.microsoft.com/office/drawing/2014/main" id="{BA942FAB-039F-B940-B58F-DAA407C25752}"/>
                    </a:ext>
                  </a:extLst>
                </p:cNvPr>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4" name="Freeform 83">
                  <a:extLst>
                    <a:ext uri="{FF2B5EF4-FFF2-40B4-BE49-F238E27FC236}">
                      <a16:creationId xmlns:a16="http://schemas.microsoft.com/office/drawing/2014/main" id="{73199A13-C7A1-6B4B-82C7-15CF224B5FEF}"/>
                    </a:ext>
                  </a:extLst>
                </p:cNvPr>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4" name="Group 73">
                <a:extLst>
                  <a:ext uri="{FF2B5EF4-FFF2-40B4-BE49-F238E27FC236}">
                    <a16:creationId xmlns:a16="http://schemas.microsoft.com/office/drawing/2014/main" id="{E988EB08-6B7A-C641-9577-C225A8B6257E}"/>
                  </a:ext>
                </a:extLst>
              </p:cNvPr>
              <p:cNvGrpSpPr/>
              <p:nvPr/>
            </p:nvGrpSpPr>
            <p:grpSpPr>
              <a:xfrm>
                <a:off x="1691680" y="2348880"/>
                <a:ext cx="144016" cy="144016"/>
                <a:chOff x="3273444" y="1909960"/>
                <a:chExt cx="616814" cy="890649"/>
              </a:xfrm>
            </p:grpSpPr>
            <p:sp>
              <p:nvSpPr>
                <p:cNvPr id="81" name="Freeform 80">
                  <a:extLst>
                    <a:ext uri="{FF2B5EF4-FFF2-40B4-BE49-F238E27FC236}">
                      <a16:creationId xmlns:a16="http://schemas.microsoft.com/office/drawing/2014/main" id="{30461B92-D65F-D246-A365-3B928B8BA0D5}"/>
                    </a:ext>
                  </a:extLst>
                </p:cNvPr>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2" name="Freeform 81">
                  <a:extLst>
                    <a:ext uri="{FF2B5EF4-FFF2-40B4-BE49-F238E27FC236}">
                      <a16:creationId xmlns:a16="http://schemas.microsoft.com/office/drawing/2014/main" id="{F2557DF7-78BD-3A47-9088-977C77A067FD}"/>
                    </a:ext>
                  </a:extLst>
                </p:cNvPr>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5" name="Group 17">
                <a:extLst>
                  <a:ext uri="{FF2B5EF4-FFF2-40B4-BE49-F238E27FC236}">
                    <a16:creationId xmlns:a16="http://schemas.microsoft.com/office/drawing/2014/main" id="{2C16A8D6-833B-3F4B-B301-63D99A624C8D}"/>
                  </a:ext>
                </a:extLst>
              </p:cNvPr>
              <p:cNvGrpSpPr/>
              <p:nvPr/>
            </p:nvGrpSpPr>
            <p:grpSpPr>
              <a:xfrm>
                <a:off x="1547664" y="2060848"/>
                <a:ext cx="144016" cy="144016"/>
                <a:chOff x="3273434" y="1464634"/>
                <a:chExt cx="616812" cy="890650"/>
              </a:xfrm>
            </p:grpSpPr>
            <p:sp>
              <p:nvSpPr>
                <p:cNvPr id="79" name="Freeform 78">
                  <a:extLst>
                    <a:ext uri="{FF2B5EF4-FFF2-40B4-BE49-F238E27FC236}">
                      <a16:creationId xmlns:a16="http://schemas.microsoft.com/office/drawing/2014/main" id="{D442789D-D541-BE4D-93B6-1A31C8D6E502}"/>
                    </a:ext>
                  </a:extLst>
                </p:cNvPr>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80" name="Freeform 79">
                  <a:extLst>
                    <a:ext uri="{FF2B5EF4-FFF2-40B4-BE49-F238E27FC236}">
                      <a16:creationId xmlns:a16="http://schemas.microsoft.com/office/drawing/2014/main" id="{A9D56E0E-EDFF-D846-A5E2-8E1C85588295}"/>
                    </a:ext>
                  </a:extLst>
                </p:cNvPr>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76" name="Group 20">
                <a:extLst>
                  <a:ext uri="{FF2B5EF4-FFF2-40B4-BE49-F238E27FC236}">
                    <a16:creationId xmlns:a16="http://schemas.microsoft.com/office/drawing/2014/main" id="{E0A4D356-C169-2548-8113-193D3621983C}"/>
                  </a:ext>
                </a:extLst>
              </p:cNvPr>
              <p:cNvGrpSpPr/>
              <p:nvPr/>
            </p:nvGrpSpPr>
            <p:grpSpPr>
              <a:xfrm>
                <a:off x="1763688" y="2204864"/>
                <a:ext cx="144016" cy="144016"/>
                <a:chOff x="3273434" y="1909961"/>
                <a:chExt cx="616812" cy="890650"/>
              </a:xfrm>
            </p:grpSpPr>
            <p:sp>
              <p:nvSpPr>
                <p:cNvPr id="77" name="Freeform 76">
                  <a:extLst>
                    <a:ext uri="{FF2B5EF4-FFF2-40B4-BE49-F238E27FC236}">
                      <a16:creationId xmlns:a16="http://schemas.microsoft.com/office/drawing/2014/main" id="{6B097C87-5649-2449-9620-3ABD22E1FF36}"/>
                    </a:ext>
                  </a:extLst>
                </p:cNvPr>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78" name="Freeform 77">
                  <a:extLst>
                    <a:ext uri="{FF2B5EF4-FFF2-40B4-BE49-F238E27FC236}">
                      <a16:creationId xmlns:a16="http://schemas.microsoft.com/office/drawing/2014/main" id="{EF28AB71-279C-D34B-AC25-671DFAC42018}"/>
                    </a:ext>
                  </a:extLst>
                </p:cNvPr>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sp>
          <p:nvSpPr>
            <p:cNvPr id="71" name="Rectangle 70">
              <a:extLst>
                <a:ext uri="{FF2B5EF4-FFF2-40B4-BE49-F238E27FC236}">
                  <a16:creationId xmlns:a16="http://schemas.microsoft.com/office/drawing/2014/main" id="{467E11DB-00D7-9B4A-AC64-5A422C4413CF}"/>
                </a:ext>
              </a:extLst>
            </p:cNvPr>
            <p:cNvSpPr/>
            <p:nvPr/>
          </p:nvSpPr>
          <p:spPr>
            <a:xfrm>
              <a:off x="2705052" y="1068086"/>
              <a:ext cx="3411227" cy="862152"/>
            </a:xfrm>
            <a:prstGeom prst="rect">
              <a:avLst/>
            </a:prstGeom>
          </p:spPr>
          <p:txBody>
            <a:bodyPr wrap="square">
              <a:spAutoFit/>
            </a:bodyPr>
            <a:lstStyle/>
            <a:p>
              <a:pPr>
                <a:buClrTx/>
                <a:defRPr/>
              </a:pPr>
              <a:r>
                <a:rPr lang="en-IN" b="1" kern="1200" dirty="0">
                  <a:solidFill>
                    <a:prstClr val="white"/>
                  </a:solidFill>
                  <a:latin typeface="Calibri"/>
                  <a:ea typeface="+mn-ea"/>
                  <a:cs typeface="+mn-cs"/>
                </a:rPr>
                <a:t>Daughter Cell (2n)</a:t>
              </a:r>
              <a:endParaRPr lang="en-US" b="1" kern="1200" dirty="0">
                <a:solidFill>
                  <a:prstClr val="white"/>
                </a:solidFill>
                <a:latin typeface="Calibri"/>
                <a:ea typeface="+mn-ea"/>
                <a:cs typeface="+mn-cs"/>
              </a:endParaRPr>
            </a:p>
          </p:txBody>
        </p:sp>
      </p:grpSp>
      <p:grpSp>
        <p:nvGrpSpPr>
          <p:cNvPr id="87" name="Group 204">
            <a:extLst>
              <a:ext uri="{FF2B5EF4-FFF2-40B4-BE49-F238E27FC236}">
                <a16:creationId xmlns:a16="http://schemas.microsoft.com/office/drawing/2014/main" id="{6C698AAA-2509-0C4B-8FE9-613C13055380}"/>
              </a:ext>
            </a:extLst>
          </p:cNvPr>
          <p:cNvGrpSpPr/>
          <p:nvPr/>
        </p:nvGrpSpPr>
        <p:grpSpPr>
          <a:xfrm>
            <a:off x="7003011" y="1015906"/>
            <a:ext cx="2162495" cy="307777"/>
            <a:chOff x="1475656" y="1068086"/>
            <a:chExt cx="4668281" cy="862152"/>
          </a:xfrm>
        </p:grpSpPr>
        <p:grpSp>
          <p:nvGrpSpPr>
            <p:cNvPr id="88" name="Group 23">
              <a:extLst>
                <a:ext uri="{FF2B5EF4-FFF2-40B4-BE49-F238E27FC236}">
                  <a16:creationId xmlns:a16="http://schemas.microsoft.com/office/drawing/2014/main" id="{6F39ABB5-3AA7-9947-9190-BB3E56B40565}"/>
                </a:ext>
              </a:extLst>
            </p:cNvPr>
            <p:cNvGrpSpPr/>
            <p:nvPr/>
          </p:nvGrpSpPr>
          <p:grpSpPr>
            <a:xfrm>
              <a:off x="1475656" y="1124744"/>
              <a:ext cx="1152128" cy="792088"/>
              <a:chOff x="863588" y="1664804"/>
              <a:chExt cx="1584176" cy="1224136"/>
            </a:xfrm>
          </p:grpSpPr>
          <p:grpSp>
            <p:nvGrpSpPr>
              <p:cNvPr id="90" name="Group 6">
                <a:extLst>
                  <a:ext uri="{FF2B5EF4-FFF2-40B4-BE49-F238E27FC236}">
                    <a16:creationId xmlns:a16="http://schemas.microsoft.com/office/drawing/2014/main" id="{35A2975E-F1AF-EE45-BC46-D1A2C4D9FD09}"/>
                  </a:ext>
                </a:extLst>
              </p:cNvPr>
              <p:cNvGrpSpPr/>
              <p:nvPr/>
            </p:nvGrpSpPr>
            <p:grpSpPr>
              <a:xfrm rot="5400000">
                <a:off x="1043608" y="1484784"/>
                <a:ext cx="1224136" cy="1584176"/>
                <a:chOff x="1259632" y="1484784"/>
                <a:chExt cx="2304256" cy="3240360"/>
              </a:xfrm>
            </p:grpSpPr>
            <p:sp>
              <p:nvSpPr>
                <p:cNvPr id="103" name="Rounded Rectangle 102">
                  <a:extLst>
                    <a:ext uri="{FF2B5EF4-FFF2-40B4-BE49-F238E27FC236}">
                      <a16:creationId xmlns:a16="http://schemas.microsoft.com/office/drawing/2014/main" id="{ACC8B2F3-D1C1-324D-B766-2BCCCC2C8709}"/>
                    </a:ext>
                  </a:extLst>
                </p:cNvPr>
                <p:cNvSpPr/>
                <p:nvPr/>
              </p:nvSpPr>
              <p:spPr>
                <a:xfrm>
                  <a:off x="1259632" y="1484784"/>
                  <a:ext cx="2304256" cy="3240360"/>
                </a:xfrm>
                <a:prstGeom prst="roundRect">
                  <a:avLst/>
                </a:prstGeom>
                <a:ln>
                  <a:solidFill>
                    <a:srgbClr val="F794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04" name="Oval 103">
                  <a:extLst>
                    <a:ext uri="{FF2B5EF4-FFF2-40B4-BE49-F238E27FC236}">
                      <a16:creationId xmlns:a16="http://schemas.microsoft.com/office/drawing/2014/main" id="{75680505-7852-E849-940D-D85DB2C10BFB}"/>
                    </a:ext>
                  </a:extLst>
                </p:cNvPr>
                <p:cNvSpPr/>
                <p:nvPr/>
              </p:nvSpPr>
              <p:spPr>
                <a:xfrm>
                  <a:off x="1744436" y="2368519"/>
                  <a:ext cx="1345047" cy="1472891"/>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91" name="Group 90">
                <a:extLst>
                  <a:ext uri="{FF2B5EF4-FFF2-40B4-BE49-F238E27FC236}">
                    <a16:creationId xmlns:a16="http://schemas.microsoft.com/office/drawing/2014/main" id="{467C0F1C-577E-2D40-8626-86EE7573FBC0}"/>
                  </a:ext>
                </a:extLst>
              </p:cNvPr>
              <p:cNvGrpSpPr/>
              <p:nvPr/>
            </p:nvGrpSpPr>
            <p:grpSpPr>
              <a:xfrm>
                <a:off x="1475656" y="2204865"/>
                <a:ext cx="144016" cy="144016"/>
                <a:chOff x="3273444" y="1909959"/>
                <a:chExt cx="616814" cy="890649"/>
              </a:xfrm>
            </p:grpSpPr>
            <p:sp>
              <p:nvSpPr>
                <p:cNvPr id="101" name="Freeform 100">
                  <a:extLst>
                    <a:ext uri="{FF2B5EF4-FFF2-40B4-BE49-F238E27FC236}">
                      <a16:creationId xmlns:a16="http://schemas.microsoft.com/office/drawing/2014/main" id="{1339F7BD-38F3-E14B-8A04-4B560F95BAB4}"/>
                    </a:ext>
                  </a:extLst>
                </p:cNvPr>
                <p:cNvSpPr/>
                <p:nvPr/>
              </p:nvSpPr>
              <p:spPr>
                <a:xfrm>
                  <a:off x="3273444" y="1909959"/>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02" name="Freeform 101">
                  <a:extLst>
                    <a:ext uri="{FF2B5EF4-FFF2-40B4-BE49-F238E27FC236}">
                      <a16:creationId xmlns:a16="http://schemas.microsoft.com/office/drawing/2014/main" id="{8EB96C9C-AFD8-5743-917A-97F04BD4612E}"/>
                    </a:ext>
                  </a:extLst>
                </p:cNvPr>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92" name="Group 91">
                <a:extLst>
                  <a:ext uri="{FF2B5EF4-FFF2-40B4-BE49-F238E27FC236}">
                    <a16:creationId xmlns:a16="http://schemas.microsoft.com/office/drawing/2014/main" id="{ECAC5038-F653-A342-875A-130E42CE5DB4}"/>
                  </a:ext>
                </a:extLst>
              </p:cNvPr>
              <p:cNvGrpSpPr/>
              <p:nvPr/>
            </p:nvGrpSpPr>
            <p:grpSpPr>
              <a:xfrm>
                <a:off x="1691680" y="2348880"/>
                <a:ext cx="144016" cy="144016"/>
                <a:chOff x="3273444" y="1909960"/>
                <a:chExt cx="616814" cy="890649"/>
              </a:xfrm>
            </p:grpSpPr>
            <p:sp>
              <p:nvSpPr>
                <p:cNvPr id="99" name="Freeform 98">
                  <a:extLst>
                    <a:ext uri="{FF2B5EF4-FFF2-40B4-BE49-F238E27FC236}">
                      <a16:creationId xmlns:a16="http://schemas.microsoft.com/office/drawing/2014/main" id="{396ACD43-BB4C-924A-A81F-FA1C26D0B0FA}"/>
                    </a:ext>
                  </a:extLst>
                </p:cNvPr>
                <p:cNvSpPr/>
                <p:nvPr/>
              </p:nvSpPr>
              <p:spPr>
                <a:xfrm>
                  <a:off x="3273444" y="1909960"/>
                  <a:ext cx="616814" cy="890649"/>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100" name="Freeform 99">
                  <a:extLst>
                    <a:ext uri="{FF2B5EF4-FFF2-40B4-BE49-F238E27FC236}">
                      <a16:creationId xmlns:a16="http://schemas.microsoft.com/office/drawing/2014/main" id="{42BEAAC5-3ADF-3F4B-B552-32AAB798F7D1}"/>
                    </a:ext>
                  </a:extLst>
                </p:cNvPr>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93" name="Group 17">
                <a:extLst>
                  <a:ext uri="{FF2B5EF4-FFF2-40B4-BE49-F238E27FC236}">
                    <a16:creationId xmlns:a16="http://schemas.microsoft.com/office/drawing/2014/main" id="{98362A9C-7B1C-9C43-8770-A645FF0D2C04}"/>
                  </a:ext>
                </a:extLst>
              </p:cNvPr>
              <p:cNvGrpSpPr/>
              <p:nvPr/>
            </p:nvGrpSpPr>
            <p:grpSpPr>
              <a:xfrm>
                <a:off x="1547664" y="2060848"/>
                <a:ext cx="144016" cy="144016"/>
                <a:chOff x="3273434" y="1464634"/>
                <a:chExt cx="616812" cy="890650"/>
              </a:xfrm>
            </p:grpSpPr>
            <p:sp>
              <p:nvSpPr>
                <p:cNvPr id="97" name="Freeform 96">
                  <a:extLst>
                    <a:ext uri="{FF2B5EF4-FFF2-40B4-BE49-F238E27FC236}">
                      <a16:creationId xmlns:a16="http://schemas.microsoft.com/office/drawing/2014/main" id="{43B6FAF7-490E-EA4F-B67B-0B563AB3ABD2}"/>
                    </a:ext>
                  </a:extLst>
                </p:cNvPr>
                <p:cNvSpPr/>
                <p:nvPr/>
              </p:nvSpPr>
              <p:spPr>
                <a:xfrm>
                  <a:off x="3273434" y="1464634"/>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98" name="Freeform 97">
                  <a:extLst>
                    <a:ext uri="{FF2B5EF4-FFF2-40B4-BE49-F238E27FC236}">
                      <a16:creationId xmlns:a16="http://schemas.microsoft.com/office/drawing/2014/main" id="{553E6DAD-2B67-B941-8C2F-AB927CE8EB03}"/>
                    </a:ext>
                  </a:extLst>
                </p:cNvPr>
                <p:cNvSpPr/>
                <p:nvPr/>
              </p:nvSpPr>
              <p:spPr>
                <a:xfrm>
                  <a:off x="3468218" y="1859612"/>
                  <a:ext cx="124445" cy="146966"/>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nvGrpSpPr>
              <p:cNvPr id="94" name="Group 20">
                <a:extLst>
                  <a:ext uri="{FF2B5EF4-FFF2-40B4-BE49-F238E27FC236}">
                    <a16:creationId xmlns:a16="http://schemas.microsoft.com/office/drawing/2014/main" id="{FCA84868-A522-BB44-AF0C-182D86FD023E}"/>
                  </a:ext>
                </a:extLst>
              </p:cNvPr>
              <p:cNvGrpSpPr/>
              <p:nvPr/>
            </p:nvGrpSpPr>
            <p:grpSpPr>
              <a:xfrm>
                <a:off x="1763688" y="2204864"/>
                <a:ext cx="144016" cy="144016"/>
                <a:chOff x="3273434" y="1909961"/>
                <a:chExt cx="616812" cy="890650"/>
              </a:xfrm>
            </p:grpSpPr>
            <p:sp>
              <p:nvSpPr>
                <p:cNvPr id="95" name="Freeform 94">
                  <a:extLst>
                    <a:ext uri="{FF2B5EF4-FFF2-40B4-BE49-F238E27FC236}">
                      <a16:creationId xmlns:a16="http://schemas.microsoft.com/office/drawing/2014/main" id="{6D81C946-F55E-AB43-8558-F8BFE65D7C68}"/>
                    </a:ext>
                  </a:extLst>
                </p:cNvPr>
                <p:cNvSpPr/>
                <p:nvPr/>
              </p:nvSpPr>
              <p:spPr>
                <a:xfrm>
                  <a:off x="3273434" y="1909961"/>
                  <a:ext cx="616812" cy="890650"/>
                </a:xfrm>
                <a:custGeom>
                  <a:avLst/>
                  <a:gdLst>
                    <a:gd name="connsiteX0" fmla="*/ 378745 w 616814"/>
                    <a:gd name="connsiteY0" fmla="*/ 660099 h 890649"/>
                    <a:gd name="connsiteX1" fmla="*/ 373335 w 616814"/>
                    <a:gd name="connsiteY1" fmla="*/ 643867 h 890649"/>
                    <a:gd name="connsiteX2" fmla="*/ 357103 w 616814"/>
                    <a:gd name="connsiteY2" fmla="*/ 633046 h 890649"/>
                    <a:gd name="connsiteX3" fmla="*/ 330049 w 616814"/>
                    <a:gd name="connsiteY3" fmla="*/ 616814 h 890649"/>
                    <a:gd name="connsiteX4" fmla="*/ 308407 w 616814"/>
                    <a:gd name="connsiteY4" fmla="*/ 600582 h 890649"/>
                    <a:gd name="connsiteX5" fmla="*/ 281354 w 616814"/>
                    <a:gd name="connsiteY5" fmla="*/ 573529 h 890649"/>
                    <a:gd name="connsiteX6" fmla="*/ 275943 w 616814"/>
                    <a:gd name="connsiteY6" fmla="*/ 557297 h 890649"/>
                    <a:gd name="connsiteX7" fmla="*/ 243479 w 616814"/>
                    <a:gd name="connsiteY7" fmla="*/ 530244 h 890649"/>
                    <a:gd name="connsiteX8" fmla="*/ 216426 w 616814"/>
                    <a:gd name="connsiteY8" fmla="*/ 508601 h 890649"/>
                    <a:gd name="connsiteX9" fmla="*/ 194783 w 616814"/>
                    <a:gd name="connsiteY9" fmla="*/ 476137 h 890649"/>
                    <a:gd name="connsiteX10" fmla="*/ 183962 w 616814"/>
                    <a:gd name="connsiteY10" fmla="*/ 459905 h 890649"/>
                    <a:gd name="connsiteX11" fmla="*/ 167730 w 616814"/>
                    <a:gd name="connsiteY11" fmla="*/ 443673 h 890649"/>
                    <a:gd name="connsiteX12" fmla="*/ 156909 w 616814"/>
                    <a:gd name="connsiteY12" fmla="*/ 427441 h 890649"/>
                    <a:gd name="connsiteX13" fmla="*/ 140677 w 616814"/>
                    <a:gd name="connsiteY13" fmla="*/ 416620 h 890649"/>
                    <a:gd name="connsiteX14" fmla="*/ 129855 w 616814"/>
                    <a:gd name="connsiteY14" fmla="*/ 394977 h 890649"/>
                    <a:gd name="connsiteX15" fmla="*/ 119034 w 616814"/>
                    <a:gd name="connsiteY15" fmla="*/ 378745 h 890649"/>
                    <a:gd name="connsiteX16" fmla="*/ 102802 w 616814"/>
                    <a:gd name="connsiteY16" fmla="*/ 340871 h 890649"/>
                    <a:gd name="connsiteX17" fmla="*/ 81160 w 616814"/>
                    <a:gd name="connsiteY17" fmla="*/ 308407 h 890649"/>
                    <a:gd name="connsiteX18" fmla="*/ 70338 w 616814"/>
                    <a:gd name="connsiteY18" fmla="*/ 275943 h 890649"/>
                    <a:gd name="connsiteX19" fmla="*/ 64928 w 616814"/>
                    <a:gd name="connsiteY19" fmla="*/ 254300 h 890649"/>
                    <a:gd name="connsiteX20" fmla="*/ 54106 w 616814"/>
                    <a:gd name="connsiteY20" fmla="*/ 238068 h 890649"/>
                    <a:gd name="connsiteX21" fmla="*/ 43285 w 616814"/>
                    <a:gd name="connsiteY21" fmla="*/ 216426 h 890649"/>
                    <a:gd name="connsiteX22" fmla="*/ 37874 w 616814"/>
                    <a:gd name="connsiteY22" fmla="*/ 200194 h 890649"/>
                    <a:gd name="connsiteX23" fmla="*/ 27053 w 616814"/>
                    <a:gd name="connsiteY23" fmla="*/ 178551 h 890649"/>
                    <a:gd name="connsiteX24" fmla="*/ 10821 w 616814"/>
                    <a:gd name="connsiteY24" fmla="*/ 140677 h 890649"/>
                    <a:gd name="connsiteX25" fmla="*/ 5410 w 616814"/>
                    <a:gd name="connsiteY25" fmla="*/ 64928 h 890649"/>
                    <a:gd name="connsiteX26" fmla="*/ 0 w 616814"/>
                    <a:gd name="connsiteY26" fmla="*/ 48696 h 890649"/>
                    <a:gd name="connsiteX27" fmla="*/ 5410 w 616814"/>
                    <a:gd name="connsiteY27" fmla="*/ 0 h 890649"/>
                    <a:gd name="connsiteX28" fmla="*/ 54106 w 616814"/>
                    <a:gd name="connsiteY28" fmla="*/ 5410 h 890649"/>
                    <a:gd name="connsiteX29" fmla="*/ 64928 w 616814"/>
                    <a:gd name="connsiteY29" fmla="*/ 16232 h 890649"/>
                    <a:gd name="connsiteX30" fmla="*/ 81160 w 616814"/>
                    <a:gd name="connsiteY30" fmla="*/ 27053 h 890649"/>
                    <a:gd name="connsiteX31" fmla="*/ 102802 w 616814"/>
                    <a:gd name="connsiteY31" fmla="*/ 64928 h 890649"/>
                    <a:gd name="connsiteX32" fmla="*/ 124445 w 616814"/>
                    <a:gd name="connsiteY32" fmla="*/ 119034 h 890649"/>
                    <a:gd name="connsiteX33" fmla="*/ 146087 w 616814"/>
                    <a:gd name="connsiteY33" fmla="*/ 146087 h 890649"/>
                    <a:gd name="connsiteX34" fmla="*/ 156909 w 616814"/>
                    <a:gd name="connsiteY34" fmla="*/ 167730 h 890649"/>
                    <a:gd name="connsiteX35" fmla="*/ 167730 w 616814"/>
                    <a:gd name="connsiteY35" fmla="*/ 183962 h 890649"/>
                    <a:gd name="connsiteX36" fmla="*/ 178551 w 616814"/>
                    <a:gd name="connsiteY36" fmla="*/ 211015 h 890649"/>
                    <a:gd name="connsiteX37" fmla="*/ 205605 w 616814"/>
                    <a:gd name="connsiteY37" fmla="*/ 243479 h 890649"/>
                    <a:gd name="connsiteX38" fmla="*/ 216426 w 616814"/>
                    <a:gd name="connsiteY38" fmla="*/ 265122 h 890649"/>
                    <a:gd name="connsiteX39" fmla="*/ 227247 w 616814"/>
                    <a:gd name="connsiteY39" fmla="*/ 281354 h 890649"/>
                    <a:gd name="connsiteX40" fmla="*/ 238068 w 616814"/>
                    <a:gd name="connsiteY40" fmla="*/ 313818 h 890649"/>
                    <a:gd name="connsiteX41" fmla="*/ 243479 w 616814"/>
                    <a:gd name="connsiteY41" fmla="*/ 330049 h 890649"/>
                    <a:gd name="connsiteX42" fmla="*/ 254300 w 616814"/>
                    <a:gd name="connsiteY42" fmla="*/ 340871 h 890649"/>
                    <a:gd name="connsiteX43" fmla="*/ 259711 w 616814"/>
                    <a:gd name="connsiteY43" fmla="*/ 357103 h 890649"/>
                    <a:gd name="connsiteX44" fmla="*/ 270532 w 616814"/>
                    <a:gd name="connsiteY44" fmla="*/ 373335 h 890649"/>
                    <a:gd name="connsiteX45" fmla="*/ 286764 w 616814"/>
                    <a:gd name="connsiteY45" fmla="*/ 405799 h 890649"/>
                    <a:gd name="connsiteX46" fmla="*/ 302996 w 616814"/>
                    <a:gd name="connsiteY46" fmla="*/ 438262 h 890649"/>
                    <a:gd name="connsiteX47" fmla="*/ 308407 w 616814"/>
                    <a:gd name="connsiteY47" fmla="*/ 454494 h 890649"/>
                    <a:gd name="connsiteX48" fmla="*/ 351692 w 616814"/>
                    <a:gd name="connsiteY48" fmla="*/ 486958 h 890649"/>
                    <a:gd name="connsiteX49" fmla="*/ 389567 w 616814"/>
                    <a:gd name="connsiteY49" fmla="*/ 519422 h 890649"/>
                    <a:gd name="connsiteX50" fmla="*/ 400388 w 616814"/>
                    <a:gd name="connsiteY50" fmla="*/ 530244 h 890649"/>
                    <a:gd name="connsiteX51" fmla="*/ 432852 w 616814"/>
                    <a:gd name="connsiteY51" fmla="*/ 551886 h 890649"/>
                    <a:gd name="connsiteX52" fmla="*/ 449084 w 616814"/>
                    <a:gd name="connsiteY52" fmla="*/ 562707 h 890649"/>
                    <a:gd name="connsiteX53" fmla="*/ 465316 w 616814"/>
                    <a:gd name="connsiteY53" fmla="*/ 568118 h 890649"/>
                    <a:gd name="connsiteX54" fmla="*/ 476137 w 616814"/>
                    <a:gd name="connsiteY54" fmla="*/ 584350 h 890649"/>
                    <a:gd name="connsiteX55" fmla="*/ 508601 w 616814"/>
                    <a:gd name="connsiteY55" fmla="*/ 611403 h 890649"/>
                    <a:gd name="connsiteX56" fmla="*/ 530244 w 616814"/>
                    <a:gd name="connsiteY56" fmla="*/ 638457 h 890649"/>
                    <a:gd name="connsiteX57" fmla="*/ 551886 w 616814"/>
                    <a:gd name="connsiteY57" fmla="*/ 670920 h 890649"/>
                    <a:gd name="connsiteX58" fmla="*/ 573529 w 616814"/>
                    <a:gd name="connsiteY58" fmla="*/ 692563 h 890649"/>
                    <a:gd name="connsiteX59" fmla="*/ 578939 w 616814"/>
                    <a:gd name="connsiteY59" fmla="*/ 708795 h 890649"/>
                    <a:gd name="connsiteX60" fmla="*/ 589761 w 616814"/>
                    <a:gd name="connsiteY60" fmla="*/ 730438 h 890649"/>
                    <a:gd name="connsiteX61" fmla="*/ 595171 w 616814"/>
                    <a:gd name="connsiteY61" fmla="*/ 752080 h 890649"/>
                    <a:gd name="connsiteX62" fmla="*/ 605993 w 616814"/>
                    <a:gd name="connsiteY62" fmla="*/ 784544 h 890649"/>
                    <a:gd name="connsiteX63" fmla="*/ 611403 w 616814"/>
                    <a:gd name="connsiteY63" fmla="*/ 800776 h 890649"/>
                    <a:gd name="connsiteX64" fmla="*/ 616814 w 616814"/>
                    <a:gd name="connsiteY64" fmla="*/ 817008 h 890649"/>
                    <a:gd name="connsiteX65" fmla="*/ 611403 w 616814"/>
                    <a:gd name="connsiteY65" fmla="*/ 871115 h 890649"/>
                    <a:gd name="connsiteX66" fmla="*/ 605993 w 616814"/>
                    <a:gd name="connsiteY66" fmla="*/ 887347 h 890649"/>
                    <a:gd name="connsiteX67" fmla="*/ 541065 w 616814"/>
                    <a:gd name="connsiteY67" fmla="*/ 881936 h 890649"/>
                    <a:gd name="connsiteX68" fmla="*/ 514012 w 616814"/>
                    <a:gd name="connsiteY68" fmla="*/ 860293 h 890649"/>
                    <a:gd name="connsiteX69" fmla="*/ 486958 w 616814"/>
                    <a:gd name="connsiteY69" fmla="*/ 833240 h 890649"/>
                    <a:gd name="connsiteX70" fmla="*/ 454494 w 616814"/>
                    <a:gd name="connsiteY70" fmla="*/ 789955 h 890649"/>
                    <a:gd name="connsiteX71" fmla="*/ 449084 w 616814"/>
                    <a:gd name="connsiteY71" fmla="*/ 773723 h 890649"/>
                    <a:gd name="connsiteX72" fmla="*/ 427441 w 616814"/>
                    <a:gd name="connsiteY72" fmla="*/ 741259 h 890649"/>
                    <a:gd name="connsiteX73" fmla="*/ 422031 w 616814"/>
                    <a:gd name="connsiteY73" fmla="*/ 725027 h 890649"/>
                    <a:gd name="connsiteX74" fmla="*/ 411209 w 616814"/>
                    <a:gd name="connsiteY74" fmla="*/ 714206 h 890649"/>
                    <a:gd name="connsiteX75" fmla="*/ 405799 w 616814"/>
                    <a:gd name="connsiteY75" fmla="*/ 692563 h 890649"/>
                    <a:gd name="connsiteX76" fmla="*/ 384156 w 616814"/>
                    <a:gd name="connsiteY76" fmla="*/ 660099 h 890649"/>
                    <a:gd name="connsiteX77" fmla="*/ 373335 w 616814"/>
                    <a:gd name="connsiteY77" fmla="*/ 643867 h 890649"/>
                    <a:gd name="connsiteX78" fmla="*/ 378745 w 616814"/>
                    <a:gd name="connsiteY78" fmla="*/ 660099 h 8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6814" h="890649">
                      <a:moveTo>
                        <a:pt x="378745" y="660099"/>
                      </a:moveTo>
                      <a:cubicBezTo>
                        <a:pt x="378745" y="660099"/>
                        <a:pt x="376898" y="648321"/>
                        <a:pt x="373335" y="643867"/>
                      </a:cubicBezTo>
                      <a:cubicBezTo>
                        <a:pt x="369273" y="638789"/>
                        <a:pt x="362181" y="637108"/>
                        <a:pt x="357103" y="633046"/>
                      </a:cubicBezTo>
                      <a:cubicBezTo>
                        <a:pt x="335882" y="616070"/>
                        <a:pt x="358238" y="626211"/>
                        <a:pt x="330049" y="616814"/>
                      </a:cubicBezTo>
                      <a:cubicBezTo>
                        <a:pt x="322835" y="611403"/>
                        <a:pt x="314275" y="607429"/>
                        <a:pt x="308407" y="600582"/>
                      </a:cubicBezTo>
                      <a:cubicBezTo>
                        <a:pt x="281665" y="569381"/>
                        <a:pt x="314692" y="584640"/>
                        <a:pt x="281354" y="573529"/>
                      </a:cubicBezTo>
                      <a:cubicBezTo>
                        <a:pt x="279550" y="568118"/>
                        <a:pt x="279107" y="562042"/>
                        <a:pt x="275943" y="557297"/>
                      </a:cubicBezTo>
                      <a:cubicBezTo>
                        <a:pt x="264925" y="540770"/>
                        <a:pt x="257739" y="541653"/>
                        <a:pt x="243479" y="530244"/>
                      </a:cubicBezTo>
                      <a:cubicBezTo>
                        <a:pt x="204931" y="499405"/>
                        <a:pt x="266386" y="541906"/>
                        <a:pt x="216426" y="508601"/>
                      </a:cubicBezTo>
                      <a:cubicBezTo>
                        <a:pt x="206917" y="480074"/>
                        <a:pt x="217300" y="503158"/>
                        <a:pt x="194783" y="476137"/>
                      </a:cubicBezTo>
                      <a:cubicBezTo>
                        <a:pt x="190620" y="471141"/>
                        <a:pt x="188125" y="464901"/>
                        <a:pt x="183962" y="459905"/>
                      </a:cubicBezTo>
                      <a:cubicBezTo>
                        <a:pt x="179063" y="454027"/>
                        <a:pt x="172629" y="449551"/>
                        <a:pt x="167730" y="443673"/>
                      </a:cubicBezTo>
                      <a:cubicBezTo>
                        <a:pt x="163567" y="438677"/>
                        <a:pt x="161507" y="432039"/>
                        <a:pt x="156909" y="427441"/>
                      </a:cubicBezTo>
                      <a:cubicBezTo>
                        <a:pt x="152311" y="422843"/>
                        <a:pt x="146088" y="420227"/>
                        <a:pt x="140677" y="416620"/>
                      </a:cubicBezTo>
                      <a:cubicBezTo>
                        <a:pt x="137070" y="409406"/>
                        <a:pt x="133857" y="401980"/>
                        <a:pt x="129855" y="394977"/>
                      </a:cubicBezTo>
                      <a:cubicBezTo>
                        <a:pt x="126629" y="389331"/>
                        <a:pt x="121942" y="384561"/>
                        <a:pt x="119034" y="378745"/>
                      </a:cubicBezTo>
                      <a:cubicBezTo>
                        <a:pt x="104606" y="349889"/>
                        <a:pt x="125318" y="374646"/>
                        <a:pt x="102802" y="340871"/>
                      </a:cubicBezTo>
                      <a:cubicBezTo>
                        <a:pt x="82159" y="309906"/>
                        <a:pt x="100774" y="357441"/>
                        <a:pt x="81160" y="308407"/>
                      </a:cubicBezTo>
                      <a:cubicBezTo>
                        <a:pt x="76924" y="297816"/>
                        <a:pt x="73104" y="287009"/>
                        <a:pt x="70338" y="275943"/>
                      </a:cubicBezTo>
                      <a:cubicBezTo>
                        <a:pt x="68535" y="268729"/>
                        <a:pt x="67857" y="261135"/>
                        <a:pt x="64928" y="254300"/>
                      </a:cubicBezTo>
                      <a:cubicBezTo>
                        <a:pt x="62366" y="248323"/>
                        <a:pt x="57332" y="243714"/>
                        <a:pt x="54106" y="238068"/>
                      </a:cubicBezTo>
                      <a:cubicBezTo>
                        <a:pt x="50104" y="231065"/>
                        <a:pt x="46462" y="223839"/>
                        <a:pt x="43285" y="216426"/>
                      </a:cubicBezTo>
                      <a:cubicBezTo>
                        <a:pt x="41038" y="211184"/>
                        <a:pt x="40121" y="205436"/>
                        <a:pt x="37874" y="200194"/>
                      </a:cubicBezTo>
                      <a:cubicBezTo>
                        <a:pt x="34697" y="192780"/>
                        <a:pt x="30230" y="185965"/>
                        <a:pt x="27053" y="178551"/>
                      </a:cubicBezTo>
                      <a:cubicBezTo>
                        <a:pt x="3174" y="122833"/>
                        <a:pt x="46702" y="212440"/>
                        <a:pt x="10821" y="140677"/>
                      </a:cubicBezTo>
                      <a:cubicBezTo>
                        <a:pt x="9017" y="115427"/>
                        <a:pt x="8368" y="90069"/>
                        <a:pt x="5410" y="64928"/>
                      </a:cubicBezTo>
                      <a:cubicBezTo>
                        <a:pt x="4744" y="59264"/>
                        <a:pt x="0" y="54399"/>
                        <a:pt x="0" y="48696"/>
                      </a:cubicBezTo>
                      <a:cubicBezTo>
                        <a:pt x="0" y="32364"/>
                        <a:pt x="3607" y="16232"/>
                        <a:pt x="5410" y="0"/>
                      </a:cubicBezTo>
                      <a:cubicBezTo>
                        <a:pt x="21642" y="1803"/>
                        <a:pt x="38350" y="1113"/>
                        <a:pt x="54106" y="5410"/>
                      </a:cubicBezTo>
                      <a:cubicBezTo>
                        <a:pt x="59028" y="6752"/>
                        <a:pt x="60944" y="13045"/>
                        <a:pt x="64928" y="16232"/>
                      </a:cubicBezTo>
                      <a:cubicBezTo>
                        <a:pt x="70006" y="20294"/>
                        <a:pt x="75749" y="23446"/>
                        <a:pt x="81160" y="27053"/>
                      </a:cubicBezTo>
                      <a:cubicBezTo>
                        <a:pt x="90921" y="41695"/>
                        <a:pt x="95937" y="47765"/>
                        <a:pt x="102802" y="64928"/>
                      </a:cubicBezTo>
                      <a:cubicBezTo>
                        <a:pt x="111602" y="86929"/>
                        <a:pt x="111754" y="99998"/>
                        <a:pt x="124445" y="119034"/>
                      </a:cubicBezTo>
                      <a:cubicBezTo>
                        <a:pt x="130851" y="128643"/>
                        <a:pt x="139681" y="136478"/>
                        <a:pt x="146087" y="146087"/>
                      </a:cubicBezTo>
                      <a:cubicBezTo>
                        <a:pt x="150561" y="152798"/>
                        <a:pt x="152907" y="160727"/>
                        <a:pt x="156909" y="167730"/>
                      </a:cubicBezTo>
                      <a:cubicBezTo>
                        <a:pt x="160135" y="173376"/>
                        <a:pt x="164822" y="178146"/>
                        <a:pt x="167730" y="183962"/>
                      </a:cubicBezTo>
                      <a:cubicBezTo>
                        <a:pt x="172073" y="192649"/>
                        <a:pt x="174207" y="202328"/>
                        <a:pt x="178551" y="211015"/>
                      </a:cubicBezTo>
                      <a:cubicBezTo>
                        <a:pt x="186083" y="226079"/>
                        <a:pt x="193640" y="231514"/>
                        <a:pt x="205605" y="243479"/>
                      </a:cubicBezTo>
                      <a:cubicBezTo>
                        <a:pt x="209212" y="250693"/>
                        <a:pt x="212424" y="258119"/>
                        <a:pt x="216426" y="265122"/>
                      </a:cubicBezTo>
                      <a:cubicBezTo>
                        <a:pt x="219652" y="270768"/>
                        <a:pt x="224606" y="275412"/>
                        <a:pt x="227247" y="281354"/>
                      </a:cubicBezTo>
                      <a:cubicBezTo>
                        <a:pt x="231880" y="291778"/>
                        <a:pt x="234461" y="302997"/>
                        <a:pt x="238068" y="313818"/>
                      </a:cubicBezTo>
                      <a:cubicBezTo>
                        <a:pt x="239872" y="319228"/>
                        <a:pt x="239447" y="326016"/>
                        <a:pt x="243479" y="330049"/>
                      </a:cubicBezTo>
                      <a:lnTo>
                        <a:pt x="254300" y="340871"/>
                      </a:lnTo>
                      <a:cubicBezTo>
                        <a:pt x="256104" y="346282"/>
                        <a:pt x="257160" y="352002"/>
                        <a:pt x="259711" y="357103"/>
                      </a:cubicBezTo>
                      <a:cubicBezTo>
                        <a:pt x="262619" y="362919"/>
                        <a:pt x="267970" y="367358"/>
                        <a:pt x="270532" y="373335"/>
                      </a:cubicBezTo>
                      <a:cubicBezTo>
                        <a:pt x="285490" y="408236"/>
                        <a:pt x="264985" y="384018"/>
                        <a:pt x="286764" y="405799"/>
                      </a:cubicBezTo>
                      <a:cubicBezTo>
                        <a:pt x="300365" y="446600"/>
                        <a:pt x="282018" y="396308"/>
                        <a:pt x="302996" y="438262"/>
                      </a:cubicBezTo>
                      <a:cubicBezTo>
                        <a:pt x="305547" y="443363"/>
                        <a:pt x="305473" y="449603"/>
                        <a:pt x="308407" y="454494"/>
                      </a:cubicBezTo>
                      <a:cubicBezTo>
                        <a:pt x="315609" y="466498"/>
                        <a:pt x="347654" y="482920"/>
                        <a:pt x="351692" y="486958"/>
                      </a:cubicBezTo>
                      <a:cubicBezTo>
                        <a:pt x="403802" y="539068"/>
                        <a:pt x="348358" y="486454"/>
                        <a:pt x="389567" y="519422"/>
                      </a:cubicBezTo>
                      <a:cubicBezTo>
                        <a:pt x="393550" y="522609"/>
                        <a:pt x="396307" y="527183"/>
                        <a:pt x="400388" y="530244"/>
                      </a:cubicBezTo>
                      <a:cubicBezTo>
                        <a:pt x="410792" y="538047"/>
                        <a:pt x="422031" y="544672"/>
                        <a:pt x="432852" y="551886"/>
                      </a:cubicBezTo>
                      <a:cubicBezTo>
                        <a:pt x="438263" y="555493"/>
                        <a:pt x="442915" y="560651"/>
                        <a:pt x="449084" y="562707"/>
                      </a:cubicBezTo>
                      <a:lnTo>
                        <a:pt x="465316" y="568118"/>
                      </a:lnTo>
                      <a:cubicBezTo>
                        <a:pt x="468923" y="573529"/>
                        <a:pt x="471974" y="579354"/>
                        <a:pt x="476137" y="584350"/>
                      </a:cubicBezTo>
                      <a:cubicBezTo>
                        <a:pt x="489156" y="599973"/>
                        <a:pt x="492641" y="600763"/>
                        <a:pt x="508601" y="611403"/>
                      </a:cubicBezTo>
                      <a:cubicBezTo>
                        <a:pt x="520786" y="647956"/>
                        <a:pt x="503888" y="608335"/>
                        <a:pt x="530244" y="638457"/>
                      </a:cubicBezTo>
                      <a:cubicBezTo>
                        <a:pt x="538808" y="648244"/>
                        <a:pt x="542690" y="661724"/>
                        <a:pt x="551886" y="670920"/>
                      </a:cubicBezTo>
                      <a:lnTo>
                        <a:pt x="573529" y="692563"/>
                      </a:lnTo>
                      <a:cubicBezTo>
                        <a:pt x="575332" y="697974"/>
                        <a:pt x="576692" y="703553"/>
                        <a:pt x="578939" y="708795"/>
                      </a:cubicBezTo>
                      <a:cubicBezTo>
                        <a:pt x="582116" y="716209"/>
                        <a:pt x="586929" y="722886"/>
                        <a:pt x="589761" y="730438"/>
                      </a:cubicBezTo>
                      <a:cubicBezTo>
                        <a:pt x="592372" y="737401"/>
                        <a:pt x="593034" y="744958"/>
                        <a:pt x="595171" y="752080"/>
                      </a:cubicBezTo>
                      <a:cubicBezTo>
                        <a:pt x="598449" y="763006"/>
                        <a:pt x="602386" y="773723"/>
                        <a:pt x="605993" y="784544"/>
                      </a:cubicBezTo>
                      <a:lnTo>
                        <a:pt x="611403" y="800776"/>
                      </a:lnTo>
                      <a:lnTo>
                        <a:pt x="616814" y="817008"/>
                      </a:lnTo>
                      <a:cubicBezTo>
                        <a:pt x="615010" y="835044"/>
                        <a:pt x="614159" y="853200"/>
                        <a:pt x="611403" y="871115"/>
                      </a:cubicBezTo>
                      <a:cubicBezTo>
                        <a:pt x="610536" y="876752"/>
                        <a:pt x="611630" y="886480"/>
                        <a:pt x="605993" y="887347"/>
                      </a:cubicBezTo>
                      <a:cubicBezTo>
                        <a:pt x="584528" y="890649"/>
                        <a:pt x="562708" y="883740"/>
                        <a:pt x="541065" y="881936"/>
                      </a:cubicBezTo>
                      <a:cubicBezTo>
                        <a:pt x="513251" y="872664"/>
                        <a:pt x="534168" y="883328"/>
                        <a:pt x="514012" y="860293"/>
                      </a:cubicBezTo>
                      <a:cubicBezTo>
                        <a:pt x="505614" y="850695"/>
                        <a:pt x="494032" y="843851"/>
                        <a:pt x="486958" y="833240"/>
                      </a:cubicBezTo>
                      <a:cubicBezTo>
                        <a:pt x="462486" y="796531"/>
                        <a:pt x="474513" y="809972"/>
                        <a:pt x="454494" y="789955"/>
                      </a:cubicBezTo>
                      <a:cubicBezTo>
                        <a:pt x="452691" y="784544"/>
                        <a:pt x="451854" y="778709"/>
                        <a:pt x="449084" y="773723"/>
                      </a:cubicBezTo>
                      <a:cubicBezTo>
                        <a:pt x="442768" y="762354"/>
                        <a:pt x="427441" y="741259"/>
                        <a:pt x="427441" y="741259"/>
                      </a:cubicBezTo>
                      <a:cubicBezTo>
                        <a:pt x="425638" y="735848"/>
                        <a:pt x="424965" y="729918"/>
                        <a:pt x="422031" y="725027"/>
                      </a:cubicBezTo>
                      <a:cubicBezTo>
                        <a:pt x="419406" y="720653"/>
                        <a:pt x="413490" y="718769"/>
                        <a:pt x="411209" y="714206"/>
                      </a:cubicBezTo>
                      <a:cubicBezTo>
                        <a:pt x="407883" y="707555"/>
                        <a:pt x="409125" y="699214"/>
                        <a:pt x="405799" y="692563"/>
                      </a:cubicBezTo>
                      <a:cubicBezTo>
                        <a:pt x="399983" y="680930"/>
                        <a:pt x="391370" y="670920"/>
                        <a:pt x="384156" y="660099"/>
                      </a:cubicBezTo>
                      <a:cubicBezTo>
                        <a:pt x="380549" y="654688"/>
                        <a:pt x="379504" y="645923"/>
                        <a:pt x="373335" y="643867"/>
                      </a:cubicBezTo>
                      <a:cubicBezTo>
                        <a:pt x="354683" y="637650"/>
                        <a:pt x="378745" y="660099"/>
                        <a:pt x="378745" y="660099"/>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sp>
              <p:nvSpPr>
                <p:cNvPr id="96" name="Freeform 95">
                  <a:extLst>
                    <a:ext uri="{FF2B5EF4-FFF2-40B4-BE49-F238E27FC236}">
                      <a16:creationId xmlns:a16="http://schemas.microsoft.com/office/drawing/2014/main" id="{3FC16203-070E-8B41-AE30-0BE62E130758}"/>
                    </a:ext>
                  </a:extLst>
                </p:cNvPr>
                <p:cNvSpPr/>
                <p:nvPr/>
              </p:nvSpPr>
              <p:spPr>
                <a:xfrm>
                  <a:off x="3468227" y="2304937"/>
                  <a:ext cx="124445" cy="146968"/>
                </a:xfrm>
                <a:custGeom>
                  <a:avLst/>
                  <a:gdLst>
                    <a:gd name="connsiteX0" fmla="*/ 97392 w 124445"/>
                    <a:gd name="connsiteY0" fmla="*/ 27054 h 146968"/>
                    <a:gd name="connsiteX1" fmla="*/ 48696 w 124445"/>
                    <a:gd name="connsiteY1" fmla="*/ 0 h 146968"/>
                    <a:gd name="connsiteX2" fmla="*/ 16232 w 124445"/>
                    <a:gd name="connsiteY2" fmla="*/ 5411 h 146968"/>
                    <a:gd name="connsiteX3" fmla="*/ 0 w 124445"/>
                    <a:gd name="connsiteY3" fmla="*/ 37875 h 146968"/>
                    <a:gd name="connsiteX4" fmla="*/ 5411 w 124445"/>
                    <a:gd name="connsiteY4" fmla="*/ 91981 h 146968"/>
                    <a:gd name="connsiteX5" fmla="*/ 10822 w 124445"/>
                    <a:gd name="connsiteY5" fmla="*/ 108213 h 146968"/>
                    <a:gd name="connsiteX6" fmla="*/ 27053 w 124445"/>
                    <a:gd name="connsiteY6" fmla="*/ 113624 h 146968"/>
                    <a:gd name="connsiteX7" fmla="*/ 37875 w 124445"/>
                    <a:gd name="connsiteY7" fmla="*/ 124445 h 146968"/>
                    <a:gd name="connsiteX8" fmla="*/ 43285 w 124445"/>
                    <a:gd name="connsiteY8" fmla="*/ 140677 h 146968"/>
                    <a:gd name="connsiteX9" fmla="*/ 70339 w 124445"/>
                    <a:gd name="connsiteY9" fmla="*/ 146088 h 146968"/>
                    <a:gd name="connsiteX10" fmla="*/ 102803 w 124445"/>
                    <a:gd name="connsiteY10" fmla="*/ 140677 h 146968"/>
                    <a:gd name="connsiteX11" fmla="*/ 124445 w 124445"/>
                    <a:gd name="connsiteY11" fmla="*/ 108213 h 146968"/>
                    <a:gd name="connsiteX12" fmla="*/ 108213 w 124445"/>
                    <a:gd name="connsiteY12" fmla="*/ 54107 h 146968"/>
                    <a:gd name="connsiteX13" fmla="*/ 102803 w 124445"/>
                    <a:gd name="connsiteY13" fmla="*/ 37875 h 146968"/>
                    <a:gd name="connsiteX14" fmla="*/ 97392 w 124445"/>
                    <a:gd name="connsiteY14" fmla="*/ 27054 h 14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445" h="146968">
                      <a:moveTo>
                        <a:pt x="97392" y="27054"/>
                      </a:moveTo>
                      <a:cubicBezTo>
                        <a:pt x="60183" y="2247"/>
                        <a:pt x="77266" y="9524"/>
                        <a:pt x="48696" y="0"/>
                      </a:cubicBezTo>
                      <a:cubicBezTo>
                        <a:pt x="37875" y="1804"/>
                        <a:pt x="26044" y="505"/>
                        <a:pt x="16232" y="5411"/>
                      </a:cubicBezTo>
                      <a:cubicBezTo>
                        <a:pt x="7842" y="9606"/>
                        <a:pt x="2561" y="30193"/>
                        <a:pt x="0" y="37875"/>
                      </a:cubicBezTo>
                      <a:cubicBezTo>
                        <a:pt x="1804" y="55910"/>
                        <a:pt x="2655" y="74066"/>
                        <a:pt x="5411" y="91981"/>
                      </a:cubicBezTo>
                      <a:cubicBezTo>
                        <a:pt x="6278" y="97618"/>
                        <a:pt x="6789" y="104180"/>
                        <a:pt x="10822" y="108213"/>
                      </a:cubicBezTo>
                      <a:cubicBezTo>
                        <a:pt x="14855" y="112246"/>
                        <a:pt x="21643" y="111820"/>
                        <a:pt x="27053" y="113624"/>
                      </a:cubicBezTo>
                      <a:cubicBezTo>
                        <a:pt x="30660" y="117231"/>
                        <a:pt x="35250" y="120071"/>
                        <a:pt x="37875" y="124445"/>
                      </a:cubicBezTo>
                      <a:cubicBezTo>
                        <a:pt x="40809" y="129336"/>
                        <a:pt x="38540" y="137513"/>
                        <a:pt x="43285" y="140677"/>
                      </a:cubicBezTo>
                      <a:cubicBezTo>
                        <a:pt x="50937" y="145778"/>
                        <a:pt x="61321" y="144284"/>
                        <a:pt x="70339" y="146088"/>
                      </a:cubicBezTo>
                      <a:cubicBezTo>
                        <a:pt x="81160" y="144284"/>
                        <a:pt x="93816" y="146968"/>
                        <a:pt x="102803" y="140677"/>
                      </a:cubicBezTo>
                      <a:cubicBezTo>
                        <a:pt x="113457" y="133219"/>
                        <a:pt x="124445" y="108213"/>
                        <a:pt x="124445" y="108213"/>
                      </a:cubicBezTo>
                      <a:cubicBezTo>
                        <a:pt x="116267" y="75498"/>
                        <a:pt x="121389" y="93635"/>
                        <a:pt x="108213" y="54107"/>
                      </a:cubicBezTo>
                      <a:cubicBezTo>
                        <a:pt x="106409" y="48696"/>
                        <a:pt x="106836" y="41908"/>
                        <a:pt x="102803" y="37875"/>
                      </a:cubicBezTo>
                      <a:lnTo>
                        <a:pt x="97392" y="27054"/>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kern="1200">
                    <a:solidFill>
                      <a:prstClr val="white"/>
                    </a:solidFill>
                    <a:latin typeface="Calibri"/>
                  </a:endParaRPr>
                </a:p>
              </p:txBody>
            </p:sp>
          </p:grpSp>
        </p:grpSp>
        <p:sp>
          <p:nvSpPr>
            <p:cNvPr id="89" name="Rectangle 88">
              <a:extLst>
                <a:ext uri="{FF2B5EF4-FFF2-40B4-BE49-F238E27FC236}">
                  <a16:creationId xmlns:a16="http://schemas.microsoft.com/office/drawing/2014/main" id="{D66D1DD2-D725-4A44-8987-DB964C948B6F}"/>
                </a:ext>
              </a:extLst>
            </p:cNvPr>
            <p:cNvSpPr/>
            <p:nvPr/>
          </p:nvSpPr>
          <p:spPr>
            <a:xfrm>
              <a:off x="2705052" y="1068086"/>
              <a:ext cx="3438885" cy="862152"/>
            </a:xfrm>
            <a:prstGeom prst="rect">
              <a:avLst/>
            </a:prstGeom>
          </p:spPr>
          <p:txBody>
            <a:bodyPr wrap="square">
              <a:spAutoFit/>
            </a:bodyPr>
            <a:lstStyle/>
            <a:p>
              <a:pPr>
                <a:buClrTx/>
                <a:defRPr/>
              </a:pPr>
              <a:r>
                <a:rPr lang="en-IN" b="1" kern="1200" dirty="0">
                  <a:solidFill>
                    <a:prstClr val="white"/>
                  </a:solidFill>
                  <a:latin typeface="Calibri"/>
                  <a:ea typeface="+mn-ea"/>
                  <a:cs typeface="+mn-cs"/>
                </a:rPr>
                <a:t>Daughter Cell (2n)</a:t>
              </a:r>
              <a:endParaRPr lang="en-US" b="1" kern="1200" dirty="0">
                <a:solidFill>
                  <a:prstClr val="white"/>
                </a:solidFill>
                <a:latin typeface="Calibri"/>
                <a:ea typeface="+mn-ea"/>
                <a:cs typeface="+mn-cs"/>
              </a:endParaRPr>
            </a:p>
          </p:txBody>
        </p:sp>
      </p:grpSp>
      <p:cxnSp>
        <p:nvCxnSpPr>
          <p:cNvPr id="105" name="Straight Arrow Connector 104">
            <a:extLst>
              <a:ext uri="{FF2B5EF4-FFF2-40B4-BE49-F238E27FC236}">
                <a16:creationId xmlns:a16="http://schemas.microsoft.com/office/drawing/2014/main" id="{063A1005-AEE9-C84A-865D-B33924A75679}"/>
              </a:ext>
            </a:extLst>
          </p:cNvPr>
          <p:cNvCxnSpPr>
            <a:cxnSpLocks/>
          </p:cNvCxnSpPr>
          <p:nvPr/>
        </p:nvCxnSpPr>
        <p:spPr>
          <a:xfrm flipV="1">
            <a:off x="6122558" y="605597"/>
            <a:ext cx="803688" cy="2690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2827944-F058-F84B-AC73-A76B2F6E9A93}"/>
              </a:ext>
            </a:extLst>
          </p:cNvPr>
          <p:cNvCxnSpPr>
            <a:cxnSpLocks/>
          </p:cNvCxnSpPr>
          <p:nvPr/>
        </p:nvCxnSpPr>
        <p:spPr>
          <a:xfrm>
            <a:off x="6122558" y="870270"/>
            <a:ext cx="803688" cy="2906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30F9271D-E603-7A44-896F-EFA6C36443CA}"/>
              </a:ext>
            </a:extLst>
          </p:cNvPr>
          <p:cNvPicPr>
            <a:picLocks noChangeAspect="1"/>
          </p:cNvPicPr>
          <p:nvPr/>
        </p:nvPicPr>
        <p:blipFill>
          <a:blip r:embed="rId5"/>
          <a:stretch>
            <a:fillRect/>
          </a:stretch>
        </p:blipFill>
        <p:spPr>
          <a:xfrm>
            <a:off x="6730283" y="2252144"/>
            <a:ext cx="2269338" cy="1870333"/>
          </a:xfrm>
          <a:prstGeom prst="roundRect">
            <a:avLst>
              <a:gd name="adj" fmla="val 12222"/>
            </a:avLst>
          </a:prstGeom>
        </p:spPr>
      </p:pic>
      <p:pic>
        <p:nvPicPr>
          <p:cNvPr id="113" name="Picture 112">
            <a:extLst>
              <a:ext uri="{FF2B5EF4-FFF2-40B4-BE49-F238E27FC236}">
                <a16:creationId xmlns:a16="http://schemas.microsoft.com/office/drawing/2014/main" id="{CF65CAAB-88ED-4340-B7C9-A10C80AD2178}"/>
              </a:ext>
            </a:extLst>
          </p:cNvPr>
          <p:cNvPicPr>
            <a:picLocks noChangeAspect="1"/>
          </p:cNvPicPr>
          <p:nvPr/>
        </p:nvPicPr>
        <p:blipFill>
          <a:blip r:embed="rId6"/>
          <a:stretch>
            <a:fillRect/>
          </a:stretch>
        </p:blipFill>
        <p:spPr>
          <a:xfrm>
            <a:off x="4950853" y="2302699"/>
            <a:ext cx="2052158" cy="2572162"/>
          </a:xfrm>
          <a:prstGeom prst="rect">
            <a:avLst/>
          </a:prstGeom>
        </p:spPr>
      </p:pic>
    </p:spTree>
    <p:extLst>
      <p:ext uri="{BB962C8B-B14F-4D97-AF65-F5344CB8AC3E}">
        <p14:creationId xmlns:p14="http://schemas.microsoft.com/office/powerpoint/2010/main" val="298873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1000"/>
                                  </p:stCondLst>
                                  <p:childTnLst>
                                    <p:set>
                                      <p:cBhvr>
                                        <p:cTn id="12" dur="1" fill="hold">
                                          <p:stCondLst>
                                            <p:cond delay="0"/>
                                          </p:stCondLst>
                                        </p:cTn>
                                        <p:tgtEl>
                                          <p:spTgt spid="10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1000"/>
                                  </p:stCondLst>
                                  <p:childTnLst>
                                    <p:set>
                                      <p:cBhvr>
                                        <p:cTn id="15" dur="1" fill="hold">
                                          <p:stCondLst>
                                            <p:cond delay="0"/>
                                          </p:stCondLst>
                                        </p:cTn>
                                        <p:tgtEl>
                                          <p:spTgt spid="6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1000"/>
                                  </p:stCondLst>
                                  <p:childTnLst>
                                    <p:set>
                                      <p:cBhvr>
                                        <p:cTn id="18" dur="1" fill="hold">
                                          <p:stCondLst>
                                            <p:cond delay="0"/>
                                          </p:stCondLst>
                                        </p:cTn>
                                        <p:tgtEl>
                                          <p:spTgt spid="10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1000"/>
                                  </p:stCondLst>
                                  <p:childTnLst>
                                    <p:set>
                                      <p:cBhvr>
                                        <p:cTn id="21" dur="1" fill="hold">
                                          <p:stCondLst>
                                            <p:cond delay="0"/>
                                          </p:stCondLst>
                                        </p:cTn>
                                        <p:tgtEl>
                                          <p:spTgt spid="8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1000"/>
                                  </p:stCondLst>
                                  <p:childTnLst>
                                    <p:set>
                                      <p:cBhvr>
                                        <p:cTn id="31" dur="1" fill="hold">
                                          <p:stCondLst>
                                            <p:cond delay="0"/>
                                          </p:stCondLst>
                                        </p:cTn>
                                        <p:tgtEl>
                                          <p:spTgt spid="6"/>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nodeType="afterEffect">
                                  <p:stCondLst>
                                    <p:cond delay="100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100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nodeType="afterEffect">
                                  <p:stCondLst>
                                    <p:cond delay="1000"/>
                                  </p:stCondLst>
                                  <p:childTnLst>
                                    <p:set>
                                      <p:cBhvr>
                                        <p:cTn id="40" dur="1" fill="hold">
                                          <p:stCondLst>
                                            <p:cond delay="0"/>
                                          </p:stCondLst>
                                        </p:cTn>
                                        <p:tgtEl>
                                          <p:spTgt spid="4"/>
                                        </p:tgtEl>
                                        <p:attrNameLst>
                                          <p:attrName>style.visibility</p:attrName>
                                        </p:attrNameLst>
                                      </p:cBhvr>
                                      <p:to>
                                        <p:strVal val="visible"/>
                                      </p:to>
                                    </p:set>
                                  </p:childTnLst>
                                </p:cTn>
                              </p:par>
                            </p:childTnLst>
                          </p:cTn>
                        </p:par>
                        <p:par>
                          <p:cTn id="41" fill="hold">
                            <p:stCondLst>
                              <p:cond delay="4000"/>
                            </p:stCondLst>
                            <p:childTnLst>
                              <p:par>
                                <p:cTn id="42" presetID="1" presetClass="entr" presetSubtype="0" fill="hold" nodeType="afterEffect">
                                  <p:stCondLst>
                                    <p:cond delay="1000"/>
                                  </p:stCondLst>
                                  <p:childTnLst>
                                    <p:set>
                                      <p:cBhvr>
                                        <p:cTn id="43" dur="1" fill="hold">
                                          <p:stCondLst>
                                            <p:cond delay="0"/>
                                          </p:stCondLst>
                                        </p:cTn>
                                        <p:tgtEl>
                                          <p:spTgt spid="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Meiosis | CK-12 Foundation">
            <a:extLst>
              <a:ext uri="{FF2B5EF4-FFF2-40B4-BE49-F238E27FC236}">
                <a16:creationId xmlns:a16="http://schemas.microsoft.com/office/drawing/2014/main" id="{1EBD196F-EB9D-7441-A71A-5E3774B4F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479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eiosis - Cell Division">
            <a:extLst>
              <a:ext uri="{FF2B5EF4-FFF2-40B4-BE49-F238E27FC236}">
                <a16:creationId xmlns:a16="http://schemas.microsoft.com/office/drawing/2014/main" id="{B952AE63-489F-5349-945F-16050CFFF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234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eiosis - Cell Division">
            <a:extLst>
              <a:ext uri="{FF2B5EF4-FFF2-40B4-BE49-F238E27FC236}">
                <a16:creationId xmlns:a16="http://schemas.microsoft.com/office/drawing/2014/main" id="{B952AE63-489F-5349-945F-16050CFFF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085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eiosis - Laurel Jr/Sr HS Biology">
            <a:extLst>
              <a:ext uri="{FF2B5EF4-FFF2-40B4-BE49-F238E27FC236}">
                <a16:creationId xmlns:a16="http://schemas.microsoft.com/office/drawing/2014/main" id="{F724C51C-379C-144B-96F5-7D2E45D8D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92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161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30788-972D-4D47-B821-8E7AE62D0E8D}"/>
              </a:ext>
            </a:extLst>
          </p:cNvPr>
          <p:cNvSpPr>
            <a:spLocks noGrp="1"/>
          </p:cNvSpPr>
          <p:nvPr>
            <p:ph type="title"/>
          </p:nvPr>
        </p:nvSpPr>
        <p:spPr>
          <a:xfrm>
            <a:off x="457199" y="-33708"/>
            <a:ext cx="6032315" cy="420839"/>
          </a:xfrm>
        </p:spPr>
        <p:txBody>
          <a:bodyPr>
            <a:normAutofit/>
          </a:bodyPr>
          <a:lstStyle/>
          <a:p>
            <a:r>
              <a:rPr lang="en-US" sz="2000" b="1" dirty="0"/>
              <a:t>Table: Meiosis/Meiotic division/Reductional division</a:t>
            </a:r>
          </a:p>
        </p:txBody>
      </p:sp>
      <p:graphicFrame>
        <p:nvGraphicFramePr>
          <p:cNvPr id="6" name="Table 5">
            <a:extLst>
              <a:ext uri="{FF2B5EF4-FFF2-40B4-BE49-F238E27FC236}">
                <a16:creationId xmlns:a16="http://schemas.microsoft.com/office/drawing/2014/main" id="{69C30B71-AFB7-0741-BF09-1B9572A6B76E}"/>
              </a:ext>
            </a:extLst>
          </p:cNvPr>
          <p:cNvGraphicFramePr>
            <a:graphicFrameLocks noGrp="1"/>
          </p:cNvGraphicFramePr>
          <p:nvPr>
            <p:extLst>
              <p:ext uri="{D42A27DB-BD31-4B8C-83A1-F6EECF244321}">
                <p14:modId xmlns:p14="http://schemas.microsoft.com/office/powerpoint/2010/main" val="3689695740"/>
              </p:ext>
            </p:extLst>
          </p:nvPr>
        </p:nvGraphicFramePr>
        <p:xfrm>
          <a:off x="73916" y="360322"/>
          <a:ext cx="5877179" cy="5313541"/>
        </p:xfrm>
        <a:graphic>
          <a:graphicData uri="http://schemas.openxmlformats.org/drawingml/2006/table">
            <a:tbl>
              <a:tblPr firstRow="1" firstCol="1" bandRow="1">
                <a:tableStyleId>{5940675A-B579-460E-94D1-54222C63F5DA}</a:tableStyleId>
              </a:tblPr>
              <a:tblGrid>
                <a:gridCol w="169670">
                  <a:extLst>
                    <a:ext uri="{9D8B030D-6E8A-4147-A177-3AD203B41FA5}">
                      <a16:colId xmlns:a16="http://schemas.microsoft.com/office/drawing/2014/main" val="2589736896"/>
                    </a:ext>
                  </a:extLst>
                </a:gridCol>
                <a:gridCol w="809730">
                  <a:extLst>
                    <a:ext uri="{9D8B030D-6E8A-4147-A177-3AD203B41FA5}">
                      <a16:colId xmlns:a16="http://schemas.microsoft.com/office/drawing/2014/main" val="1206826891"/>
                    </a:ext>
                  </a:extLst>
                </a:gridCol>
                <a:gridCol w="1095973">
                  <a:extLst>
                    <a:ext uri="{9D8B030D-6E8A-4147-A177-3AD203B41FA5}">
                      <a16:colId xmlns:a16="http://schemas.microsoft.com/office/drawing/2014/main" val="1333580507"/>
                    </a:ext>
                  </a:extLst>
                </a:gridCol>
                <a:gridCol w="3801806">
                  <a:extLst>
                    <a:ext uri="{9D8B030D-6E8A-4147-A177-3AD203B41FA5}">
                      <a16:colId xmlns:a16="http://schemas.microsoft.com/office/drawing/2014/main" val="2978882545"/>
                    </a:ext>
                  </a:extLst>
                </a:gridCol>
              </a:tblGrid>
              <a:tr h="388764">
                <a:tc gridSpan="2">
                  <a:txBody>
                    <a:bodyPr/>
                    <a:lstStyle/>
                    <a:p>
                      <a:pPr algn="ctr"/>
                      <a:r>
                        <a:rPr lang="en-US" sz="1200" b="1" dirty="0">
                          <a:effectLst/>
                        </a:rPr>
                        <a:t>Stages of meiosis</a:t>
                      </a:r>
                      <a:endParaRPr lang="en-IN" sz="12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tc hMerge="1">
                  <a:txBody>
                    <a:bodyPr/>
                    <a:lstStyle/>
                    <a:p>
                      <a:endParaRPr lang="en-US"/>
                    </a:p>
                  </a:txBody>
                  <a:tcPr/>
                </a:tc>
                <a:tc gridSpan="2">
                  <a:txBody>
                    <a:bodyPr/>
                    <a:lstStyle/>
                    <a:p>
                      <a:pPr algn="ctr"/>
                      <a:r>
                        <a:rPr lang="en-US" sz="1400" b="1" dirty="0">
                          <a:effectLst/>
                        </a:rPr>
                        <a:t>Major sequence of events observed during mitosis</a:t>
                      </a:r>
                      <a:endParaRPr lang="en-IN" sz="1400" b="1" dirty="0">
                        <a:effectLst/>
                      </a:endParaRPr>
                    </a:p>
                    <a:p>
                      <a:pPr algn="ctr"/>
                      <a:r>
                        <a:rPr lang="en-US" sz="1200" b="1" dirty="0">
                          <a:effectLst/>
                        </a:rPr>
                        <a:t>(As observed via electron microscope)</a:t>
                      </a:r>
                      <a:endParaRPr lang="en-US" sz="2000" b="1" dirty="0"/>
                    </a:p>
                  </a:txBody>
                  <a:tcPr marL="20366" marR="20366" marT="0" marB="0" anchor="ctr"/>
                </a:tc>
                <a:tc hMerge="1">
                  <a:txBody>
                    <a:bodyPr/>
                    <a:lstStyle/>
                    <a:p>
                      <a:endParaRPr lang="en-US"/>
                    </a:p>
                  </a:txBody>
                  <a:tcPr/>
                </a:tc>
                <a:extLst>
                  <a:ext uri="{0D108BD9-81ED-4DB2-BD59-A6C34878D82A}">
                    <a16:rowId xmlns:a16="http://schemas.microsoft.com/office/drawing/2014/main" val="2580989049"/>
                  </a:ext>
                </a:extLst>
              </a:tr>
              <a:tr h="632229">
                <a:tc rowSpan="4">
                  <a:txBody>
                    <a:bodyPr/>
                    <a:lstStyle/>
                    <a:p>
                      <a:pPr marL="71755" marR="71755" algn="ctr">
                        <a:spcAft>
                          <a:spcPts val="0"/>
                        </a:spcAft>
                      </a:pPr>
                      <a:r>
                        <a:rPr lang="en-US" sz="1200" b="1">
                          <a:effectLst/>
                        </a:rPr>
                        <a:t>Meiosis I</a:t>
                      </a:r>
                      <a:endParaRPr lang="en-IN" sz="1200" b="1">
                        <a:effectLst/>
                        <a:latin typeface="Calibri" panose="020F0502020204030204" pitchFamily="34" charset="0"/>
                        <a:ea typeface="Calibri" panose="020F0502020204030204" pitchFamily="34" charset="0"/>
                        <a:cs typeface="Microsoft Himalaya" pitchFamily="2" charset="0"/>
                      </a:endParaRPr>
                    </a:p>
                  </a:txBody>
                  <a:tcPr marL="20366" marR="20366" marT="0" marB="0" vert="vert270" anchor="ctr"/>
                </a:tc>
                <a:tc rowSpan="4">
                  <a:txBody>
                    <a:bodyPr/>
                    <a:lstStyle/>
                    <a:p>
                      <a:pPr marL="71755" marR="71755" algn="ctr">
                        <a:spcAft>
                          <a:spcPts val="0"/>
                        </a:spcAft>
                      </a:pPr>
                      <a:r>
                        <a:rPr lang="en-US" sz="1200" b="1" dirty="0">
                          <a:effectLst/>
                        </a:rPr>
                        <a:t>Prophase I</a:t>
                      </a:r>
                      <a:endParaRPr lang="en-IN" sz="1200" b="1" dirty="0">
                        <a:effectLst/>
                      </a:endParaRPr>
                    </a:p>
                    <a:p>
                      <a:pPr marL="71755" marR="71755" algn="ctr">
                        <a:spcAft>
                          <a:spcPts val="0"/>
                        </a:spcAft>
                      </a:pPr>
                      <a:r>
                        <a:rPr lang="en-US" sz="1200" b="1" dirty="0">
                          <a:effectLst/>
                        </a:rPr>
                        <a:t>(Five phases based on chromosomal </a:t>
                      </a:r>
                      <a:r>
                        <a:rPr lang="en-US" sz="1200" b="1" dirty="0" err="1">
                          <a:effectLst/>
                        </a:rPr>
                        <a:t>behaviour</a:t>
                      </a:r>
                      <a:r>
                        <a:rPr lang="en-US" sz="1200" b="1" dirty="0">
                          <a:effectLst/>
                        </a:rPr>
                        <a:t>)</a:t>
                      </a:r>
                      <a:endParaRPr lang="en-IN" sz="12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vert="vert270" anchor="ctr"/>
                </a:tc>
                <a:tc>
                  <a:txBody>
                    <a:bodyPr/>
                    <a:lstStyle/>
                    <a:p>
                      <a:pPr marL="71755" marR="71755" algn="ctr">
                        <a:spcAft>
                          <a:spcPts val="0"/>
                        </a:spcAft>
                      </a:pPr>
                      <a:r>
                        <a:rPr lang="en-US" sz="1200" b="1" dirty="0">
                          <a:solidFill>
                            <a:srgbClr val="FFFF00"/>
                          </a:solidFill>
                          <a:effectLst/>
                        </a:rPr>
                        <a:t>Leptotene</a:t>
                      </a:r>
                      <a:r>
                        <a:rPr lang="en-US" sz="1200" b="1" dirty="0">
                          <a:effectLst/>
                        </a:rPr>
                        <a:t> (Leptonema)</a:t>
                      </a:r>
                    </a:p>
                    <a:p>
                      <a:pPr marL="71755" marR="71755" indent="0" algn="ctr" defTabSz="914400" rtl="0" eaLnBrk="1" fontAlgn="auto" latinLnBrk="0" hangingPunct="1">
                        <a:lnSpc>
                          <a:spcPct val="100000"/>
                        </a:lnSpc>
                        <a:spcBef>
                          <a:spcPts val="0"/>
                        </a:spcBef>
                        <a:spcAft>
                          <a:spcPts val="0"/>
                        </a:spcAft>
                        <a:buClrTx/>
                        <a:buSzTx/>
                        <a:buFontTx/>
                        <a:buNone/>
                        <a:tabLst/>
                        <a:defRPr/>
                      </a:pPr>
                      <a:r>
                        <a:rPr lang="en-IN" sz="1050" b="1" i="1" dirty="0">
                          <a:effectLst/>
                          <a:latin typeface="Calibri" panose="020F0502020204030204" pitchFamily="34" charset="0"/>
                          <a:ea typeface="Calibri" panose="020F0502020204030204" pitchFamily="34" charset="0"/>
                          <a:cs typeface="Microsoft Himalaya" pitchFamily="2" charset="0"/>
                        </a:rPr>
                        <a:t>(</a:t>
                      </a:r>
                      <a:r>
                        <a:rPr lang="en-IN" sz="1050" b="1" i="1" dirty="0" err="1">
                          <a:effectLst/>
                          <a:latin typeface="Calibri" panose="020F0502020204030204" pitchFamily="34" charset="0"/>
                          <a:ea typeface="Calibri" panose="020F0502020204030204" pitchFamily="34" charset="0"/>
                          <a:cs typeface="Microsoft Himalaya" pitchFamily="2" charset="0"/>
                        </a:rPr>
                        <a:t>leptos</a:t>
                      </a:r>
                      <a:r>
                        <a:rPr lang="en-IN" sz="1050" b="1" i="1" dirty="0">
                          <a:effectLst/>
                          <a:latin typeface="Calibri" panose="020F0502020204030204" pitchFamily="34" charset="0"/>
                          <a:ea typeface="Calibri" panose="020F0502020204030204" pitchFamily="34" charset="0"/>
                          <a:cs typeface="Microsoft Himalaya" pitchFamily="2" charset="0"/>
                        </a:rPr>
                        <a:t> = slender</a:t>
                      </a:r>
                    </a:p>
                    <a:p>
                      <a:pPr marL="71755" marR="71755" indent="0" algn="ctr" defTabSz="914400" rtl="0" eaLnBrk="1" fontAlgn="auto" latinLnBrk="0" hangingPunct="1">
                        <a:lnSpc>
                          <a:spcPct val="100000"/>
                        </a:lnSpc>
                        <a:spcBef>
                          <a:spcPts val="0"/>
                        </a:spcBef>
                        <a:spcAft>
                          <a:spcPts val="0"/>
                        </a:spcAft>
                        <a:buClrTx/>
                        <a:buSzTx/>
                        <a:buFontTx/>
                        <a:buNone/>
                        <a:tabLst/>
                        <a:defRPr/>
                      </a:pPr>
                      <a:r>
                        <a:rPr lang="en-IN" sz="1050" b="1" i="1" dirty="0">
                          <a:effectLst/>
                          <a:latin typeface="Calibri" panose="020F0502020204030204" pitchFamily="34" charset="0"/>
                          <a:ea typeface="Calibri" panose="020F0502020204030204" pitchFamily="34" charset="0"/>
                          <a:cs typeface="Microsoft Himalaya" pitchFamily="2" charset="0"/>
                        </a:rPr>
                        <a:t> </a:t>
                      </a:r>
                      <a:r>
                        <a:rPr lang="en-IN" sz="1050" b="1" i="1" dirty="0" err="1">
                          <a:effectLst/>
                          <a:latin typeface="Calibri" panose="020F0502020204030204" pitchFamily="34" charset="0"/>
                          <a:ea typeface="Calibri" panose="020F0502020204030204" pitchFamily="34" charset="0"/>
                          <a:cs typeface="Microsoft Himalaya" pitchFamily="2" charset="0"/>
                        </a:rPr>
                        <a:t>tene</a:t>
                      </a:r>
                      <a:r>
                        <a:rPr lang="en-IN" sz="1050" b="1" i="1" dirty="0">
                          <a:effectLst/>
                          <a:latin typeface="Calibri" panose="020F0502020204030204" pitchFamily="34" charset="0"/>
                          <a:ea typeface="Calibri" panose="020F0502020204030204" pitchFamily="34" charset="0"/>
                          <a:cs typeface="Microsoft Himalaya" pitchFamily="2" charset="0"/>
                        </a:rPr>
                        <a:t> = band or thread)</a:t>
                      </a:r>
                      <a:endParaRPr lang="en-IN" sz="1200" b="1" i="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tc>
                  <a:txBody>
                    <a:bodyPr/>
                    <a:lstStyle/>
                    <a:p>
                      <a:endParaRPr lang="en-IN" sz="1200" b="0" dirty="0">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20366" marR="20366" marT="0" marB="0"/>
                </a:tc>
                <a:extLst>
                  <a:ext uri="{0D108BD9-81ED-4DB2-BD59-A6C34878D82A}">
                    <a16:rowId xmlns:a16="http://schemas.microsoft.com/office/drawing/2014/main" val="4020925084"/>
                  </a:ext>
                </a:extLst>
              </a:tr>
              <a:tr h="809253">
                <a:tc vMerge="1">
                  <a:txBody>
                    <a:bodyPr/>
                    <a:lstStyle/>
                    <a:p>
                      <a:endParaRPr lang="en-US"/>
                    </a:p>
                  </a:txBody>
                  <a:tcPr/>
                </a:tc>
                <a:tc vMerge="1">
                  <a:txBody>
                    <a:bodyPr/>
                    <a:lstStyle/>
                    <a:p>
                      <a:endParaRPr lang="en-US"/>
                    </a:p>
                  </a:txBody>
                  <a:tcPr/>
                </a:tc>
                <a:tc>
                  <a:txBody>
                    <a:bodyPr/>
                    <a:lstStyle/>
                    <a:p>
                      <a:pPr algn="ctr"/>
                      <a:r>
                        <a:rPr lang="en-US" sz="1200" b="1" dirty="0">
                          <a:solidFill>
                            <a:srgbClr val="FFFF00"/>
                          </a:solidFill>
                          <a:effectLst/>
                        </a:rPr>
                        <a:t>Zygotene</a:t>
                      </a:r>
                    </a:p>
                    <a:p>
                      <a:pPr algn="ctr"/>
                      <a:r>
                        <a:rPr lang="en-US" sz="1200" b="1" dirty="0">
                          <a:effectLst/>
                        </a:rPr>
                        <a:t>(Zygonema)</a:t>
                      </a:r>
                    </a:p>
                    <a:p>
                      <a:pPr algn="ctr"/>
                      <a:r>
                        <a:rPr lang="en-US" sz="1100" b="1" dirty="0"/>
                        <a:t>(Zygon = paired)</a:t>
                      </a:r>
                    </a:p>
                    <a:p>
                      <a:pPr algn="ctr"/>
                      <a:endParaRPr lang="en-US" sz="2000" b="1" dirty="0"/>
                    </a:p>
                  </a:txBody>
                  <a:tcPr marL="20366" marR="20366" marT="0" marB="0" anchor="ctr"/>
                </a:tc>
                <a:tc>
                  <a:txBody>
                    <a:bodyPr/>
                    <a:lstStyle/>
                    <a:p>
                      <a:endParaRPr lang="en-IN" sz="1200" b="0" dirty="0">
                        <a:solidFill>
                          <a:srgbClr val="FFFF00"/>
                        </a:solidFill>
                        <a:effectLst/>
                      </a:endParaRPr>
                    </a:p>
                  </a:txBody>
                  <a:tcPr marL="20366" marR="20366" marT="0" marB="0"/>
                </a:tc>
                <a:extLst>
                  <a:ext uri="{0D108BD9-81ED-4DB2-BD59-A6C34878D82A}">
                    <a16:rowId xmlns:a16="http://schemas.microsoft.com/office/drawing/2014/main" val="3515009027"/>
                  </a:ext>
                </a:extLst>
              </a:tr>
              <a:tr h="1770241">
                <a:tc vMerge="1">
                  <a:txBody>
                    <a:bodyPr/>
                    <a:lstStyle/>
                    <a:p>
                      <a:endParaRPr lang="en-US"/>
                    </a:p>
                  </a:txBody>
                  <a:tcPr/>
                </a:tc>
                <a:tc vMerge="1">
                  <a:txBody>
                    <a:bodyPr/>
                    <a:lstStyle/>
                    <a:p>
                      <a:endParaRPr lang="en-US"/>
                    </a:p>
                  </a:txBody>
                  <a:tcPr/>
                </a:tc>
                <a:tc>
                  <a:txBody>
                    <a:bodyPr/>
                    <a:lstStyle/>
                    <a:p>
                      <a:pPr algn="ctr"/>
                      <a:r>
                        <a:rPr lang="en-US" sz="1200" b="1" dirty="0">
                          <a:solidFill>
                            <a:srgbClr val="FFFF00"/>
                          </a:solidFill>
                          <a:effectLst/>
                        </a:rPr>
                        <a:t>Pachytene</a:t>
                      </a:r>
                    </a:p>
                    <a:p>
                      <a:pPr algn="ctr"/>
                      <a:r>
                        <a:rPr lang="en-US" sz="1200" b="1" dirty="0">
                          <a:effectLst/>
                        </a:rPr>
                        <a:t>(Pachynema)</a:t>
                      </a:r>
                    </a:p>
                    <a:p>
                      <a:pPr algn="ctr"/>
                      <a:r>
                        <a:rPr lang="en-US" sz="1100" b="1" dirty="0"/>
                        <a:t>(</a:t>
                      </a:r>
                      <a:r>
                        <a:rPr lang="en-US" sz="1100" b="1" dirty="0" err="1"/>
                        <a:t>pachy</a:t>
                      </a:r>
                      <a:r>
                        <a:rPr lang="en-US" sz="1100" b="1" dirty="0"/>
                        <a:t> = thick)</a:t>
                      </a:r>
                    </a:p>
                    <a:p>
                      <a:pPr algn="ctr"/>
                      <a:endParaRPr lang="en-US" sz="2000" b="1" dirty="0"/>
                    </a:p>
                  </a:txBody>
                  <a:tcPr marL="20366" marR="20366" marT="0" marB="0" anchor="ctr"/>
                </a:tc>
                <a:tc>
                  <a:txBody>
                    <a:bodyPr/>
                    <a:lstStyle/>
                    <a:p>
                      <a:endParaRPr lang="en-IN" sz="1200" b="0" dirty="0">
                        <a:effectLst/>
                        <a:latin typeface="Calibri" panose="020F0502020204030204" pitchFamily="34" charset="0"/>
                        <a:ea typeface="Calibri" panose="020F0502020204030204" pitchFamily="34" charset="0"/>
                        <a:cs typeface="Microsoft Himalaya" pitchFamily="2" charset="0"/>
                      </a:endParaRPr>
                    </a:p>
                  </a:txBody>
                  <a:tcPr marL="20366" marR="20366" marT="0" marB="0"/>
                </a:tc>
                <a:extLst>
                  <a:ext uri="{0D108BD9-81ED-4DB2-BD59-A6C34878D82A}">
                    <a16:rowId xmlns:a16="http://schemas.microsoft.com/office/drawing/2014/main" val="272379735"/>
                  </a:ext>
                </a:extLst>
              </a:tr>
              <a:tr h="918566">
                <a:tc vMerge="1">
                  <a:txBody>
                    <a:bodyPr/>
                    <a:lstStyle/>
                    <a:p>
                      <a:endParaRPr lang="en-US"/>
                    </a:p>
                  </a:txBody>
                  <a:tcPr/>
                </a:tc>
                <a:tc vMerge="1">
                  <a:txBody>
                    <a:bodyPr/>
                    <a:lstStyle/>
                    <a:p>
                      <a:endParaRPr lang="en-US"/>
                    </a:p>
                  </a:txBody>
                  <a:tcPr/>
                </a:tc>
                <a:tc>
                  <a:txBody>
                    <a:bodyPr/>
                    <a:lstStyle/>
                    <a:p>
                      <a:pPr algn="ctr"/>
                      <a:r>
                        <a:rPr lang="en-US" sz="1200" b="1" dirty="0">
                          <a:solidFill>
                            <a:srgbClr val="FFFF00"/>
                          </a:solidFill>
                          <a:effectLst/>
                        </a:rPr>
                        <a:t>Diplotene</a:t>
                      </a:r>
                    </a:p>
                    <a:p>
                      <a:pPr algn="ctr"/>
                      <a:r>
                        <a:rPr lang="en-US" sz="1200" b="1" dirty="0">
                          <a:effectLst/>
                        </a:rPr>
                        <a:t>(Diplonema)</a:t>
                      </a:r>
                    </a:p>
                    <a:p>
                      <a:pPr algn="ctr"/>
                      <a:r>
                        <a:rPr lang="en-US" sz="1100" b="1" dirty="0"/>
                        <a:t>(</a:t>
                      </a:r>
                      <a:r>
                        <a:rPr lang="en-US" sz="1100" b="1" dirty="0" err="1"/>
                        <a:t>diplos</a:t>
                      </a:r>
                      <a:r>
                        <a:rPr lang="en-US" sz="1100" b="1" dirty="0"/>
                        <a:t> = double)</a:t>
                      </a:r>
                    </a:p>
                  </a:txBody>
                  <a:tcPr marL="20366" marR="20366" marT="0" marB="0" anchor="ctr"/>
                </a:tc>
                <a:tc>
                  <a:txBody>
                    <a:bodyPr/>
                    <a:lstStyle/>
                    <a:p>
                      <a:endParaRPr lang="en-IN" sz="1200" b="0" i="1" dirty="0">
                        <a:effectLst/>
                        <a:latin typeface="Calibri" panose="020F0502020204030204" pitchFamily="34" charset="0"/>
                        <a:ea typeface="Calibri" panose="020F0502020204030204" pitchFamily="34" charset="0"/>
                        <a:cs typeface="Microsoft Himalaya" pitchFamily="2" charset="0"/>
                      </a:endParaRPr>
                    </a:p>
                    <a:p>
                      <a:endParaRPr lang="en-IN" sz="1200" b="0" i="1" dirty="0">
                        <a:effectLst/>
                        <a:latin typeface="Calibri" panose="020F0502020204030204" pitchFamily="34" charset="0"/>
                        <a:ea typeface="Calibri" panose="020F0502020204030204" pitchFamily="34" charset="0"/>
                        <a:cs typeface="Microsoft Himalaya" pitchFamily="2" charset="0"/>
                      </a:endParaRPr>
                    </a:p>
                    <a:p>
                      <a:endParaRPr lang="en-IN" sz="1200" b="0" i="1" dirty="0">
                        <a:effectLst/>
                        <a:latin typeface="Calibri" panose="020F0502020204030204" pitchFamily="34" charset="0"/>
                        <a:ea typeface="Calibri" panose="020F0502020204030204" pitchFamily="34" charset="0"/>
                        <a:cs typeface="Microsoft Himalaya" pitchFamily="2" charset="0"/>
                      </a:endParaRPr>
                    </a:p>
                    <a:p>
                      <a:endParaRPr lang="en-IN" sz="1200" b="0" i="1" dirty="0">
                        <a:effectLst/>
                        <a:latin typeface="Calibri" panose="020F0502020204030204" pitchFamily="34" charset="0"/>
                        <a:ea typeface="Calibri" panose="020F0502020204030204" pitchFamily="34" charset="0"/>
                        <a:cs typeface="Microsoft Himalaya" pitchFamily="2" charset="0"/>
                      </a:endParaRPr>
                    </a:p>
                    <a:p>
                      <a:endParaRPr lang="en-IN" sz="1200" b="0" i="1" dirty="0">
                        <a:effectLst/>
                        <a:latin typeface="Calibri" panose="020F0502020204030204" pitchFamily="34" charset="0"/>
                        <a:ea typeface="Calibri" panose="020F0502020204030204" pitchFamily="34" charset="0"/>
                        <a:cs typeface="Microsoft Himalaya" pitchFamily="2" charset="0"/>
                      </a:endParaRPr>
                    </a:p>
                    <a:p>
                      <a:endParaRPr lang="en-IN" sz="1200" b="0" i="1" dirty="0">
                        <a:effectLst/>
                        <a:latin typeface="Calibri" panose="020F0502020204030204" pitchFamily="34" charset="0"/>
                        <a:ea typeface="Calibri" panose="020F0502020204030204" pitchFamily="34" charset="0"/>
                        <a:cs typeface="Microsoft Himalaya" pitchFamily="2" charset="0"/>
                      </a:endParaRPr>
                    </a:p>
                    <a:p>
                      <a:endParaRPr lang="en-IN" sz="1200" b="0" i="1" dirty="0">
                        <a:effectLst/>
                        <a:latin typeface="Calibri" panose="020F0502020204030204" pitchFamily="34" charset="0"/>
                        <a:ea typeface="Calibri" panose="020F0502020204030204" pitchFamily="34" charset="0"/>
                        <a:cs typeface="Microsoft Himalaya" pitchFamily="2" charset="0"/>
                      </a:endParaRPr>
                    </a:p>
                    <a:p>
                      <a:endParaRPr lang="en-IN" sz="1200" b="0" i="1" dirty="0">
                        <a:effectLst/>
                        <a:latin typeface="Calibri" panose="020F0502020204030204" pitchFamily="34" charset="0"/>
                        <a:ea typeface="Calibri" panose="020F0502020204030204" pitchFamily="34" charset="0"/>
                        <a:cs typeface="Microsoft Himalaya" pitchFamily="2" charset="0"/>
                      </a:endParaRPr>
                    </a:p>
                  </a:txBody>
                  <a:tcPr marL="20366" marR="20366" marT="0" marB="0"/>
                </a:tc>
                <a:extLst>
                  <a:ext uri="{0D108BD9-81ED-4DB2-BD59-A6C34878D82A}">
                    <a16:rowId xmlns:a16="http://schemas.microsoft.com/office/drawing/2014/main" val="3908720385"/>
                  </a:ext>
                </a:extLst>
              </a:tr>
            </a:tbl>
          </a:graphicData>
        </a:graphic>
      </p:graphicFrame>
      <p:pic>
        <p:nvPicPr>
          <p:cNvPr id="3" name="Picture 2">
            <a:extLst>
              <a:ext uri="{FF2B5EF4-FFF2-40B4-BE49-F238E27FC236}">
                <a16:creationId xmlns:a16="http://schemas.microsoft.com/office/drawing/2014/main" id="{3AB99C7A-3177-2D4D-910D-220AD2238709}"/>
              </a:ext>
            </a:extLst>
          </p:cNvPr>
          <p:cNvPicPr>
            <a:picLocks noChangeAspect="1"/>
          </p:cNvPicPr>
          <p:nvPr/>
        </p:nvPicPr>
        <p:blipFill>
          <a:blip r:embed="rId2"/>
          <a:stretch>
            <a:fillRect/>
          </a:stretch>
        </p:blipFill>
        <p:spPr>
          <a:xfrm>
            <a:off x="175617" y="4774001"/>
            <a:ext cx="914400" cy="723900"/>
          </a:xfrm>
          <a:prstGeom prst="rect">
            <a:avLst/>
          </a:prstGeom>
        </p:spPr>
      </p:pic>
      <p:sp>
        <p:nvSpPr>
          <p:cNvPr id="4" name="Rectangle 3">
            <a:extLst>
              <a:ext uri="{FF2B5EF4-FFF2-40B4-BE49-F238E27FC236}">
                <a16:creationId xmlns:a16="http://schemas.microsoft.com/office/drawing/2014/main" id="{D3FE1323-A947-124F-B8D1-B1D653BF0B0F}"/>
              </a:ext>
            </a:extLst>
          </p:cNvPr>
          <p:cNvSpPr/>
          <p:nvPr/>
        </p:nvSpPr>
        <p:spPr>
          <a:xfrm>
            <a:off x="2136098" y="931982"/>
            <a:ext cx="3455233" cy="461665"/>
          </a:xfrm>
          <a:prstGeom prst="rect">
            <a:avLst/>
          </a:prstGeom>
        </p:spPr>
        <p:txBody>
          <a:bodyPr wrap="square">
            <a:spAutoFit/>
          </a:bodyPr>
          <a:lstStyle/>
          <a:p>
            <a:pPr lvl="0">
              <a:buClrTx/>
            </a:pPr>
            <a:r>
              <a:rPr lang="en-US" sz="1200" b="1" kern="1200" dirty="0">
                <a:solidFill>
                  <a:srgbClr val="FFFF00"/>
                </a:solidFill>
                <a:latin typeface="Calibri"/>
                <a:ea typeface="+mn-ea"/>
                <a:cs typeface="+mn-cs"/>
              </a:rPr>
              <a:t>Compact chromosomes </a:t>
            </a:r>
            <a:r>
              <a:rPr lang="en-US" sz="1200" kern="1200" dirty="0">
                <a:solidFill>
                  <a:prstClr val="white"/>
                </a:solidFill>
                <a:latin typeface="Calibri"/>
                <a:ea typeface="+mn-ea"/>
                <a:cs typeface="+mn-cs"/>
              </a:rPr>
              <a:t>are visible.</a:t>
            </a:r>
            <a:endParaRPr lang="en-IN" sz="1200" kern="1200" dirty="0">
              <a:solidFill>
                <a:prstClr val="white"/>
              </a:solidFill>
              <a:latin typeface="Calibri"/>
              <a:ea typeface="+mn-ea"/>
              <a:cs typeface="+mn-cs"/>
            </a:endParaRPr>
          </a:p>
          <a:p>
            <a:pPr lvl="0">
              <a:buClrTx/>
            </a:pPr>
            <a:r>
              <a:rPr lang="en-US" sz="1200" b="1" kern="1200" dirty="0">
                <a:solidFill>
                  <a:srgbClr val="FFFF00"/>
                </a:solidFill>
                <a:latin typeface="Calibri"/>
                <a:ea typeface="+mn-ea"/>
                <a:cs typeface="+mn-cs"/>
              </a:rPr>
              <a:t>Homologous chromosomes</a:t>
            </a:r>
            <a:r>
              <a:rPr lang="en-US" sz="1200" kern="1200" dirty="0">
                <a:solidFill>
                  <a:srgbClr val="FFFF00"/>
                </a:solidFill>
                <a:latin typeface="Calibri"/>
                <a:ea typeface="+mn-ea"/>
                <a:cs typeface="+mn-cs"/>
              </a:rPr>
              <a:t> start pairing</a:t>
            </a:r>
            <a:endParaRPr lang="en-IN" sz="1200" kern="1200" dirty="0">
              <a:solidFill>
                <a:srgbClr val="FFFF00"/>
              </a:solidFill>
              <a:latin typeface="Calibri" panose="020F0502020204030204" pitchFamily="34" charset="0"/>
              <a:ea typeface="Calibri" panose="020F0502020204030204" pitchFamily="34" charset="0"/>
              <a:cs typeface="Microsoft Himalaya" pitchFamily="2" charset="0"/>
            </a:endParaRPr>
          </a:p>
        </p:txBody>
      </p:sp>
      <p:sp>
        <p:nvSpPr>
          <p:cNvPr id="9" name="Rectangle 8">
            <a:extLst>
              <a:ext uri="{FF2B5EF4-FFF2-40B4-BE49-F238E27FC236}">
                <a16:creationId xmlns:a16="http://schemas.microsoft.com/office/drawing/2014/main" id="{78A2EA8F-41BE-8947-A38A-F40D4E2C06BD}"/>
              </a:ext>
            </a:extLst>
          </p:cNvPr>
          <p:cNvSpPr/>
          <p:nvPr/>
        </p:nvSpPr>
        <p:spPr>
          <a:xfrm>
            <a:off x="2136097" y="1616804"/>
            <a:ext cx="3755038" cy="646331"/>
          </a:xfrm>
          <a:prstGeom prst="rect">
            <a:avLst/>
          </a:prstGeom>
        </p:spPr>
        <p:txBody>
          <a:bodyPr wrap="square">
            <a:spAutoFit/>
          </a:bodyPr>
          <a:lstStyle/>
          <a:p>
            <a:pPr lvl="0">
              <a:buClrTx/>
            </a:pPr>
            <a:r>
              <a:rPr lang="en-US" sz="1200" b="1" kern="1200" dirty="0">
                <a:solidFill>
                  <a:srgbClr val="FFFF00"/>
                </a:solidFill>
                <a:latin typeface="Calibri"/>
                <a:ea typeface="+mn-ea"/>
                <a:cs typeface="+mn-cs"/>
              </a:rPr>
              <a:t>Synapsis</a:t>
            </a:r>
            <a:r>
              <a:rPr lang="en-US" sz="1200" kern="1200" dirty="0">
                <a:solidFill>
                  <a:prstClr val="white"/>
                </a:solidFill>
                <a:latin typeface="Calibri"/>
                <a:ea typeface="+mn-ea"/>
                <a:cs typeface="+mn-cs"/>
              </a:rPr>
              <a:t> (Process of association of homologous chromosomes) of chromosomes occur accompanied </a:t>
            </a:r>
            <a:r>
              <a:rPr lang="en-US" sz="1200" kern="1200" dirty="0">
                <a:solidFill>
                  <a:srgbClr val="FFFF00"/>
                </a:solidFill>
                <a:latin typeface="Calibri"/>
                <a:ea typeface="+mn-ea"/>
                <a:cs typeface="+mn-cs"/>
              </a:rPr>
              <a:t>by formation of synaptonemal complex.</a:t>
            </a:r>
            <a:endParaRPr lang="en-IN" sz="1200" kern="1200" dirty="0">
              <a:solidFill>
                <a:srgbClr val="FFFF00"/>
              </a:solidFill>
              <a:latin typeface="Calibri"/>
              <a:ea typeface="+mn-ea"/>
              <a:cs typeface="+mn-cs"/>
            </a:endParaRPr>
          </a:p>
        </p:txBody>
      </p:sp>
      <p:sp>
        <p:nvSpPr>
          <p:cNvPr id="10" name="Rectangle 9">
            <a:extLst>
              <a:ext uri="{FF2B5EF4-FFF2-40B4-BE49-F238E27FC236}">
                <a16:creationId xmlns:a16="http://schemas.microsoft.com/office/drawing/2014/main" id="{0AB3DF49-CB6A-C14D-8149-621E459635EB}"/>
              </a:ext>
            </a:extLst>
          </p:cNvPr>
          <p:cNvSpPr/>
          <p:nvPr/>
        </p:nvSpPr>
        <p:spPr>
          <a:xfrm>
            <a:off x="2106117" y="2398839"/>
            <a:ext cx="3785017" cy="1754326"/>
          </a:xfrm>
          <a:prstGeom prst="rect">
            <a:avLst/>
          </a:prstGeom>
        </p:spPr>
        <p:txBody>
          <a:bodyPr wrap="square">
            <a:spAutoFit/>
          </a:bodyPr>
          <a:lstStyle/>
          <a:p>
            <a:pPr lvl="0">
              <a:buClrTx/>
            </a:pPr>
            <a:r>
              <a:rPr lang="en-US" sz="1200" kern="1200" dirty="0">
                <a:solidFill>
                  <a:prstClr val="white"/>
                </a:solidFill>
                <a:latin typeface="Calibri"/>
                <a:ea typeface="+mn-ea"/>
                <a:cs typeface="+mn-cs"/>
              </a:rPr>
              <a:t>Bivalent chromosomes </a:t>
            </a:r>
            <a:r>
              <a:rPr lang="en-US" sz="1200" b="1" kern="1200" dirty="0">
                <a:solidFill>
                  <a:srgbClr val="FFFF00"/>
                </a:solidFill>
                <a:latin typeface="Calibri"/>
                <a:ea typeface="+mn-ea"/>
                <a:cs typeface="+mn-cs"/>
              </a:rPr>
              <a:t>appear as tetrad</a:t>
            </a:r>
            <a:r>
              <a:rPr lang="en-US" sz="1200" kern="1200" dirty="0">
                <a:solidFill>
                  <a:prstClr val="white"/>
                </a:solidFill>
                <a:latin typeface="Calibri"/>
                <a:ea typeface="+mn-ea"/>
                <a:cs typeface="+mn-cs"/>
              </a:rPr>
              <a:t> (complex formed by a pair of synapsed homologous chromosomes).</a:t>
            </a:r>
            <a:endParaRPr lang="en-IN" sz="1200" kern="1200" dirty="0">
              <a:solidFill>
                <a:prstClr val="white"/>
              </a:solidFill>
              <a:latin typeface="Calibri"/>
              <a:ea typeface="+mn-ea"/>
              <a:cs typeface="+mn-cs"/>
            </a:endParaRPr>
          </a:p>
          <a:p>
            <a:pPr lvl="0">
              <a:buClrTx/>
            </a:pPr>
            <a:r>
              <a:rPr lang="en-US" sz="1200" b="1" kern="1200" dirty="0">
                <a:solidFill>
                  <a:srgbClr val="FFFF00"/>
                </a:solidFill>
                <a:latin typeface="Calibri"/>
                <a:ea typeface="+mn-ea"/>
                <a:cs typeface="+mn-cs"/>
              </a:rPr>
              <a:t>Appear recombination nodules </a:t>
            </a:r>
            <a:r>
              <a:rPr lang="en-US" sz="1200" kern="1200" dirty="0">
                <a:solidFill>
                  <a:prstClr val="white"/>
                </a:solidFill>
                <a:latin typeface="Calibri"/>
                <a:ea typeface="+mn-ea"/>
                <a:cs typeface="+mn-cs"/>
              </a:rPr>
              <a:t>(sites at which crossing over occurs between non-sister chromatids of the homologous chromosomes)</a:t>
            </a:r>
            <a:endParaRPr lang="en-IN" sz="1200" kern="1200" dirty="0">
              <a:solidFill>
                <a:prstClr val="white"/>
              </a:solidFill>
              <a:latin typeface="Calibri"/>
              <a:ea typeface="+mn-ea"/>
              <a:cs typeface="+mn-cs"/>
            </a:endParaRPr>
          </a:p>
          <a:p>
            <a:pPr lvl="0" algn="just">
              <a:buClrTx/>
            </a:pPr>
            <a:r>
              <a:rPr lang="en-US" sz="1200" b="1" kern="1200" dirty="0">
                <a:solidFill>
                  <a:srgbClr val="FFFF00"/>
                </a:solidFill>
                <a:latin typeface="Calibri"/>
                <a:ea typeface="+mn-ea"/>
                <a:cs typeface="+mn-cs"/>
              </a:rPr>
              <a:t>Occurs crossing over /Recombination </a:t>
            </a:r>
            <a:r>
              <a:rPr lang="en-US" sz="1200" kern="1200" dirty="0">
                <a:solidFill>
                  <a:prstClr val="white"/>
                </a:solidFill>
                <a:latin typeface="Calibri"/>
                <a:ea typeface="+mn-ea"/>
                <a:cs typeface="+mn-cs"/>
              </a:rPr>
              <a:t>(R</a:t>
            </a:r>
            <a:r>
              <a:rPr lang="en-US" sz="1200" i="1" kern="1200" dirty="0">
                <a:solidFill>
                  <a:prstClr val="white"/>
                </a:solidFill>
                <a:latin typeface="Calibri"/>
                <a:ea typeface="+mn-ea"/>
                <a:cs typeface="+mn-cs"/>
              </a:rPr>
              <a:t>ecombinase mediated exchange of genetic materials between two homologous chromosomes leading to recombination of genetic materials on the two chromosomes</a:t>
            </a:r>
            <a:r>
              <a:rPr lang="en-US" sz="1200" kern="1200" dirty="0">
                <a:solidFill>
                  <a:prstClr val="white"/>
                </a:solidFill>
                <a:latin typeface="Calibri"/>
                <a:ea typeface="+mn-ea"/>
                <a:cs typeface="+mn-cs"/>
              </a:rPr>
              <a:t>).</a:t>
            </a:r>
            <a:endParaRPr lang="en-IN" sz="1200"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sp>
        <p:nvSpPr>
          <p:cNvPr id="11" name="Rectangle 10">
            <a:extLst>
              <a:ext uri="{FF2B5EF4-FFF2-40B4-BE49-F238E27FC236}">
                <a16:creationId xmlns:a16="http://schemas.microsoft.com/office/drawing/2014/main" id="{B864ECF8-BF0B-B14C-BDC4-F1395466972A}"/>
              </a:ext>
            </a:extLst>
          </p:cNvPr>
          <p:cNvSpPr/>
          <p:nvPr/>
        </p:nvSpPr>
        <p:spPr>
          <a:xfrm>
            <a:off x="2106117" y="4167863"/>
            <a:ext cx="3844978" cy="1569660"/>
          </a:xfrm>
          <a:prstGeom prst="rect">
            <a:avLst/>
          </a:prstGeom>
        </p:spPr>
        <p:txBody>
          <a:bodyPr wrap="square">
            <a:spAutoFit/>
          </a:bodyPr>
          <a:lstStyle/>
          <a:p>
            <a:pPr lvl="0">
              <a:buClrTx/>
            </a:pPr>
            <a:r>
              <a:rPr lang="en-US" sz="1200" b="1" kern="1200" dirty="0">
                <a:solidFill>
                  <a:srgbClr val="FFFF00"/>
                </a:solidFill>
                <a:latin typeface="Calibri"/>
                <a:ea typeface="+mn-ea"/>
                <a:cs typeface="+mn-cs"/>
              </a:rPr>
              <a:t>Dissolution of the synaptonemal complex</a:t>
            </a:r>
            <a:endParaRPr lang="en-IN" sz="1200" b="1" kern="1200" dirty="0">
              <a:solidFill>
                <a:srgbClr val="FFFF00"/>
              </a:solidFill>
              <a:latin typeface="Calibri"/>
              <a:ea typeface="+mn-ea"/>
              <a:cs typeface="+mn-cs"/>
            </a:endParaRPr>
          </a:p>
          <a:p>
            <a:pPr lvl="0">
              <a:buClrTx/>
            </a:pPr>
            <a:r>
              <a:rPr lang="en-US" sz="1200" b="1" kern="1200" dirty="0">
                <a:solidFill>
                  <a:srgbClr val="FFFF00"/>
                </a:solidFill>
                <a:latin typeface="Calibri"/>
                <a:ea typeface="+mn-ea"/>
                <a:cs typeface="+mn-cs"/>
              </a:rPr>
              <a:t>Appear chiasmata</a:t>
            </a:r>
            <a:r>
              <a:rPr lang="en-US" sz="1200" kern="1200" dirty="0">
                <a:solidFill>
                  <a:prstClr val="white"/>
                </a:solidFill>
                <a:latin typeface="Calibri"/>
                <a:ea typeface="+mn-ea"/>
                <a:cs typeface="+mn-cs"/>
              </a:rPr>
              <a:t> (X-shaped structures) formed by homologous chromosomes</a:t>
            </a:r>
            <a:endParaRPr lang="en-IN" sz="1200" kern="1200" dirty="0">
              <a:solidFill>
                <a:prstClr val="white"/>
              </a:solidFill>
              <a:latin typeface="Calibri"/>
              <a:ea typeface="+mn-ea"/>
              <a:cs typeface="+mn-cs"/>
            </a:endParaRPr>
          </a:p>
          <a:p>
            <a:pPr lvl="0">
              <a:buClrTx/>
            </a:pPr>
            <a:r>
              <a:rPr lang="en-US" sz="1200" b="1" kern="1200" dirty="0">
                <a:solidFill>
                  <a:srgbClr val="FFFF00"/>
                </a:solidFill>
                <a:latin typeface="Calibri"/>
                <a:ea typeface="+mn-ea"/>
                <a:cs typeface="+mn-cs"/>
              </a:rPr>
              <a:t>Recombined homologous chromosomes</a:t>
            </a:r>
            <a:r>
              <a:rPr lang="en-US" sz="1200" kern="1200" dirty="0">
                <a:solidFill>
                  <a:prstClr val="white"/>
                </a:solidFill>
                <a:latin typeface="Calibri"/>
                <a:ea typeface="+mn-ea"/>
                <a:cs typeface="+mn-cs"/>
              </a:rPr>
              <a:t> of the bivalents separated from each other except at the sites of crossing overs.</a:t>
            </a:r>
            <a:endParaRPr lang="en-IN" sz="1200" kern="1200" dirty="0">
              <a:solidFill>
                <a:prstClr val="white"/>
              </a:solidFill>
              <a:latin typeface="Calibri"/>
              <a:ea typeface="+mn-ea"/>
              <a:cs typeface="+mn-cs"/>
            </a:endParaRPr>
          </a:p>
          <a:p>
            <a:pPr lvl="0">
              <a:buClrTx/>
            </a:pPr>
            <a:r>
              <a:rPr lang="en-US" sz="1200" i="1" kern="1200" dirty="0">
                <a:solidFill>
                  <a:prstClr val="white"/>
                </a:solidFill>
                <a:latin typeface="Calibri"/>
                <a:ea typeface="+mn-ea"/>
                <a:cs typeface="+mn-cs"/>
              </a:rPr>
              <a:t>In oocytes of some vertebrates, diplotene can last for months or years.</a:t>
            </a:r>
            <a:endParaRPr lang="en-IN" sz="1200" i="1"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pic>
        <p:nvPicPr>
          <p:cNvPr id="49" name="Picture 48">
            <a:extLst>
              <a:ext uri="{FF2B5EF4-FFF2-40B4-BE49-F238E27FC236}">
                <a16:creationId xmlns:a16="http://schemas.microsoft.com/office/drawing/2014/main" id="{107CB38D-1F02-6E46-9CF3-A8C5D3A3FA21}"/>
              </a:ext>
            </a:extLst>
          </p:cNvPr>
          <p:cNvPicPr>
            <a:picLocks noChangeAspect="1"/>
          </p:cNvPicPr>
          <p:nvPr/>
        </p:nvPicPr>
        <p:blipFill>
          <a:blip r:embed="rId3"/>
          <a:stretch>
            <a:fillRect/>
          </a:stretch>
        </p:blipFill>
        <p:spPr>
          <a:xfrm>
            <a:off x="7252576" y="2862158"/>
            <a:ext cx="418451" cy="827688"/>
          </a:xfrm>
          <a:prstGeom prst="rect">
            <a:avLst/>
          </a:prstGeom>
        </p:spPr>
      </p:pic>
      <p:pic>
        <p:nvPicPr>
          <p:cNvPr id="50" name="Picture 49">
            <a:extLst>
              <a:ext uri="{FF2B5EF4-FFF2-40B4-BE49-F238E27FC236}">
                <a16:creationId xmlns:a16="http://schemas.microsoft.com/office/drawing/2014/main" id="{9130EDE3-7AD1-1046-BF2A-2733623984ED}"/>
              </a:ext>
            </a:extLst>
          </p:cNvPr>
          <p:cNvPicPr>
            <a:picLocks noChangeAspect="1"/>
          </p:cNvPicPr>
          <p:nvPr/>
        </p:nvPicPr>
        <p:blipFill rotWithShape="1">
          <a:blip r:embed="rId4"/>
          <a:srcRect r="50000"/>
          <a:stretch/>
        </p:blipFill>
        <p:spPr>
          <a:xfrm>
            <a:off x="6115689" y="4339758"/>
            <a:ext cx="358705" cy="868485"/>
          </a:xfrm>
          <a:prstGeom prst="rect">
            <a:avLst/>
          </a:prstGeom>
        </p:spPr>
      </p:pic>
      <p:pic>
        <p:nvPicPr>
          <p:cNvPr id="27" name="Picture 26">
            <a:extLst>
              <a:ext uri="{FF2B5EF4-FFF2-40B4-BE49-F238E27FC236}">
                <a16:creationId xmlns:a16="http://schemas.microsoft.com/office/drawing/2014/main" id="{3844AB5C-EE0B-F944-AB38-B2795F386117}"/>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artisticGlowEdges/>
                    </a14:imgEffect>
                    <a14:imgEffect>
                      <a14:brightnessContrast bright="-20000"/>
                    </a14:imgEffect>
                  </a14:imgLayer>
                </a14:imgProps>
              </a:ext>
            </a:extLst>
          </a:blip>
          <a:stretch>
            <a:fillRect/>
          </a:stretch>
        </p:blipFill>
        <p:spPr>
          <a:xfrm>
            <a:off x="6180830" y="4395443"/>
            <a:ext cx="333777" cy="812800"/>
          </a:xfrm>
          <a:prstGeom prst="rect">
            <a:avLst/>
          </a:prstGeom>
        </p:spPr>
      </p:pic>
      <p:pic>
        <p:nvPicPr>
          <p:cNvPr id="52" name="Picture 51">
            <a:extLst>
              <a:ext uri="{FF2B5EF4-FFF2-40B4-BE49-F238E27FC236}">
                <a16:creationId xmlns:a16="http://schemas.microsoft.com/office/drawing/2014/main" id="{D773BD5D-2C1A-704F-BCC5-C13FB3D967CE}"/>
              </a:ext>
            </a:extLst>
          </p:cNvPr>
          <p:cNvPicPr>
            <a:picLocks noChangeAspect="1"/>
          </p:cNvPicPr>
          <p:nvPr/>
        </p:nvPicPr>
        <p:blipFill rotWithShape="1">
          <a:blip r:embed="rId4"/>
          <a:srcRect l="50000"/>
          <a:stretch/>
        </p:blipFill>
        <p:spPr>
          <a:xfrm>
            <a:off x="6164457" y="4339757"/>
            <a:ext cx="358705" cy="868485"/>
          </a:xfrm>
          <a:prstGeom prst="rect">
            <a:avLst/>
          </a:prstGeom>
        </p:spPr>
      </p:pic>
      <p:grpSp>
        <p:nvGrpSpPr>
          <p:cNvPr id="65" name="Group 64">
            <a:extLst>
              <a:ext uri="{FF2B5EF4-FFF2-40B4-BE49-F238E27FC236}">
                <a16:creationId xmlns:a16="http://schemas.microsoft.com/office/drawing/2014/main" id="{9C92EBEB-C4E6-8B47-A6B8-8A63FE7D9473}"/>
              </a:ext>
            </a:extLst>
          </p:cNvPr>
          <p:cNvGrpSpPr/>
          <p:nvPr/>
        </p:nvGrpSpPr>
        <p:grpSpPr>
          <a:xfrm>
            <a:off x="5951095" y="1275387"/>
            <a:ext cx="895879" cy="1337437"/>
            <a:chOff x="5951095" y="1531104"/>
            <a:chExt cx="895879" cy="1337437"/>
          </a:xfrm>
        </p:grpSpPr>
        <p:pic>
          <p:nvPicPr>
            <p:cNvPr id="48" name="Picture 47">
              <a:extLst>
                <a:ext uri="{FF2B5EF4-FFF2-40B4-BE49-F238E27FC236}">
                  <a16:creationId xmlns:a16="http://schemas.microsoft.com/office/drawing/2014/main" id="{22A9B2F8-4F1C-8A4A-998C-06A2ED93AF79}"/>
                </a:ext>
              </a:extLst>
            </p:cNvPr>
            <p:cNvPicPr>
              <a:picLocks noChangeAspect="1"/>
            </p:cNvPicPr>
            <p:nvPr/>
          </p:nvPicPr>
          <p:blipFill rotWithShape="1">
            <a:blip r:embed="rId7"/>
            <a:srcRect l="1" r="49999"/>
            <a:stretch/>
          </p:blipFill>
          <p:spPr>
            <a:xfrm>
              <a:off x="6232146" y="1531104"/>
              <a:ext cx="358705" cy="817729"/>
            </a:xfrm>
            <a:prstGeom prst="rect">
              <a:avLst/>
            </a:prstGeom>
          </p:spPr>
        </p:pic>
        <p:sp>
          <p:nvSpPr>
            <p:cNvPr id="54" name="Rectangle 53">
              <a:extLst>
                <a:ext uri="{FF2B5EF4-FFF2-40B4-BE49-F238E27FC236}">
                  <a16:creationId xmlns:a16="http://schemas.microsoft.com/office/drawing/2014/main" id="{EC350944-36AF-C947-829D-8E010713768D}"/>
                </a:ext>
              </a:extLst>
            </p:cNvPr>
            <p:cNvSpPr/>
            <p:nvPr/>
          </p:nvSpPr>
          <p:spPr>
            <a:xfrm>
              <a:off x="5951095" y="2314543"/>
              <a:ext cx="895879" cy="553998"/>
            </a:xfrm>
            <a:prstGeom prst="rect">
              <a:avLst/>
            </a:prstGeom>
          </p:spPr>
          <p:txBody>
            <a:bodyPr wrap="square" anchor="ctr">
              <a:spAutoFit/>
            </a:bodyPr>
            <a:lstStyle/>
            <a:p>
              <a:pPr algn="ctr"/>
              <a:r>
                <a:rPr lang="en-US" sz="1000" b="1" kern="1200" dirty="0">
                  <a:solidFill>
                    <a:prstClr val="white"/>
                  </a:solidFill>
                  <a:latin typeface="Calibri"/>
                </a:rPr>
                <a:t>Duplicated maternal chromosome</a:t>
              </a:r>
              <a:endParaRPr lang="en-US" sz="1000" b="1" dirty="0"/>
            </a:p>
          </p:txBody>
        </p:sp>
      </p:grpSp>
      <p:sp>
        <p:nvSpPr>
          <p:cNvPr id="56" name="Rectangle 55">
            <a:extLst>
              <a:ext uri="{FF2B5EF4-FFF2-40B4-BE49-F238E27FC236}">
                <a16:creationId xmlns:a16="http://schemas.microsoft.com/office/drawing/2014/main" id="{548A9CE8-3D7A-9C4B-9274-FB03277D3A30}"/>
              </a:ext>
            </a:extLst>
          </p:cNvPr>
          <p:cNvSpPr/>
          <p:nvPr/>
        </p:nvSpPr>
        <p:spPr>
          <a:xfrm>
            <a:off x="6305968" y="3605411"/>
            <a:ext cx="652220" cy="246221"/>
          </a:xfrm>
          <a:prstGeom prst="rect">
            <a:avLst/>
          </a:prstGeom>
        </p:spPr>
        <p:txBody>
          <a:bodyPr wrap="square" anchor="ctr">
            <a:spAutoFit/>
          </a:bodyPr>
          <a:lstStyle/>
          <a:p>
            <a:pPr algn="ctr"/>
            <a:r>
              <a:rPr lang="en-US" sz="1000" b="1" kern="1200" dirty="0">
                <a:solidFill>
                  <a:prstClr val="white"/>
                </a:solidFill>
                <a:latin typeface="Calibri"/>
              </a:rPr>
              <a:t>Tetrad</a:t>
            </a:r>
            <a:endParaRPr lang="en-US" sz="1000" b="1" dirty="0"/>
          </a:p>
        </p:txBody>
      </p:sp>
      <p:pic>
        <p:nvPicPr>
          <p:cNvPr id="58" name="Picture 57">
            <a:extLst>
              <a:ext uri="{FF2B5EF4-FFF2-40B4-BE49-F238E27FC236}">
                <a16:creationId xmlns:a16="http://schemas.microsoft.com/office/drawing/2014/main" id="{4BB612FE-0A6D-CF48-8671-8B99BDCB2EE5}"/>
              </a:ext>
            </a:extLst>
          </p:cNvPr>
          <p:cNvPicPr>
            <a:picLocks noChangeAspect="1"/>
          </p:cNvPicPr>
          <p:nvPr/>
        </p:nvPicPr>
        <p:blipFill rotWithShape="1">
          <a:blip r:embed="rId7"/>
          <a:srcRect l="1" r="49999"/>
          <a:stretch/>
        </p:blipFill>
        <p:spPr>
          <a:xfrm>
            <a:off x="6355015" y="2785269"/>
            <a:ext cx="532080" cy="817729"/>
          </a:xfrm>
          <a:prstGeom prst="rect">
            <a:avLst/>
          </a:prstGeom>
        </p:spPr>
      </p:pic>
      <p:pic>
        <p:nvPicPr>
          <p:cNvPr id="64" name="Picture 63">
            <a:extLst>
              <a:ext uri="{FF2B5EF4-FFF2-40B4-BE49-F238E27FC236}">
                <a16:creationId xmlns:a16="http://schemas.microsoft.com/office/drawing/2014/main" id="{D66EFBB0-A63F-404A-8B60-179A9C867167}"/>
              </a:ext>
            </a:extLst>
          </p:cNvPr>
          <p:cNvPicPr>
            <a:picLocks noChangeAspect="1"/>
          </p:cNvPicPr>
          <p:nvPr/>
        </p:nvPicPr>
        <p:blipFill rotWithShape="1">
          <a:blip r:embed="rId7"/>
          <a:srcRect l="50000"/>
          <a:stretch/>
        </p:blipFill>
        <p:spPr>
          <a:xfrm>
            <a:off x="6399619" y="2809720"/>
            <a:ext cx="532080" cy="817729"/>
          </a:xfrm>
          <a:prstGeom prst="rect">
            <a:avLst/>
          </a:prstGeom>
        </p:spPr>
      </p:pic>
      <p:pic>
        <p:nvPicPr>
          <p:cNvPr id="63" name="Picture 62">
            <a:extLst>
              <a:ext uri="{FF2B5EF4-FFF2-40B4-BE49-F238E27FC236}">
                <a16:creationId xmlns:a16="http://schemas.microsoft.com/office/drawing/2014/main" id="{9D12211E-5F02-A149-B724-FCDB90F7AD73}"/>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artisticGlowEdges/>
                    </a14:imgEffect>
                    <a14:imgEffect>
                      <a14:brightnessContrast bright="-20000"/>
                    </a14:imgEffect>
                  </a14:imgLayer>
                </a14:imgProps>
              </a:ext>
            </a:extLst>
          </a:blip>
          <a:stretch>
            <a:fillRect/>
          </a:stretch>
        </p:blipFill>
        <p:spPr>
          <a:xfrm>
            <a:off x="6264976" y="1279527"/>
            <a:ext cx="333777" cy="812800"/>
          </a:xfrm>
          <a:prstGeom prst="rect">
            <a:avLst/>
          </a:prstGeom>
        </p:spPr>
      </p:pic>
      <p:grpSp>
        <p:nvGrpSpPr>
          <p:cNvPr id="67" name="Group 66">
            <a:extLst>
              <a:ext uri="{FF2B5EF4-FFF2-40B4-BE49-F238E27FC236}">
                <a16:creationId xmlns:a16="http://schemas.microsoft.com/office/drawing/2014/main" id="{3805BEE5-7288-4F4A-9C15-2F97F3F010AE}"/>
              </a:ext>
            </a:extLst>
          </p:cNvPr>
          <p:cNvGrpSpPr/>
          <p:nvPr/>
        </p:nvGrpSpPr>
        <p:grpSpPr>
          <a:xfrm>
            <a:off x="7461801" y="3341388"/>
            <a:ext cx="1608283" cy="523220"/>
            <a:chOff x="6222254" y="4349119"/>
            <a:chExt cx="1608283" cy="523220"/>
          </a:xfrm>
        </p:grpSpPr>
        <p:sp>
          <p:nvSpPr>
            <p:cNvPr id="68" name="Rectangle 67">
              <a:extLst>
                <a:ext uri="{FF2B5EF4-FFF2-40B4-BE49-F238E27FC236}">
                  <a16:creationId xmlns:a16="http://schemas.microsoft.com/office/drawing/2014/main" id="{1FEED333-6493-704A-B5F6-AE17A3B73390}"/>
                </a:ext>
              </a:extLst>
            </p:cNvPr>
            <p:cNvSpPr/>
            <p:nvPr/>
          </p:nvSpPr>
          <p:spPr>
            <a:xfrm>
              <a:off x="6725800" y="4349119"/>
              <a:ext cx="1104737" cy="523220"/>
            </a:xfrm>
            <a:prstGeom prst="rect">
              <a:avLst/>
            </a:prstGeom>
          </p:spPr>
          <p:txBody>
            <a:bodyPr wrap="square">
              <a:spAutoFit/>
            </a:bodyPr>
            <a:lstStyle/>
            <a:p>
              <a:r>
                <a:rPr lang="en-US" b="1" kern="1200" dirty="0">
                  <a:solidFill>
                    <a:schemeClr val="tx1"/>
                  </a:solidFill>
                  <a:latin typeface="Calibri"/>
                </a:rPr>
                <a:t>Recombination nodule</a:t>
              </a:r>
              <a:endParaRPr lang="en-US" b="1" dirty="0">
                <a:solidFill>
                  <a:schemeClr val="tx1"/>
                </a:solidFill>
              </a:endParaRPr>
            </a:p>
          </p:txBody>
        </p:sp>
        <p:cxnSp>
          <p:nvCxnSpPr>
            <p:cNvPr id="69" name="Straight Arrow Connector 68">
              <a:extLst>
                <a:ext uri="{FF2B5EF4-FFF2-40B4-BE49-F238E27FC236}">
                  <a16:creationId xmlns:a16="http://schemas.microsoft.com/office/drawing/2014/main" id="{56A4945C-47F4-A245-85BC-E5CB81B132B2}"/>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6" name="Group 65">
            <a:extLst>
              <a:ext uri="{FF2B5EF4-FFF2-40B4-BE49-F238E27FC236}">
                <a16:creationId xmlns:a16="http://schemas.microsoft.com/office/drawing/2014/main" id="{B37D0402-2D1B-ED4D-A3ED-5B0A25B4C569}"/>
              </a:ext>
            </a:extLst>
          </p:cNvPr>
          <p:cNvGrpSpPr/>
          <p:nvPr/>
        </p:nvGrpSpPr>
        <p:grpSpPr>
          <a:xfrm>
            <a:off x="6736525" y="1202322"/>
            <a:ext cx="895879" cy="1302941"/>
            <a:chOff x="6822046" y="1517217"/>
            <a:chExt cx="895879" cy="1302941"/>
          </a:xfrm>
        </p:grpSpPr>
        <p:pic>
          <p:nvPicPr>
            <p:cNvPr id="51" name="Picture 50">
              <a:extLst>
                <a:ext uri="{FF2B5EF4-FFF2-40B4-BE49-F238E27FC236}">
                  <a16:creationId xmlns:a16="http://schemas.microsoft.com/office/drawing/2014/main" id="{FB5D622E-B50B-1B45-A16E-906F857D4110}"/>
                </a:ext>
              </a:extLst>
            </p:cNvPr>
            <p:cNvPicPr>
              <a:picLocks noChangeAspect="1"/>
            </p:cNvPicPr>
            <p:nvPr/>
          </p:nvPicPr>
          <p:blipFill rotWithShape="1">
            <a:blip r:embed="rId7"/>
            <a:srcRect l="50000"/>
            <a:stretch/>
          </p:blipFill>
          <p:spPr>
            <a:xfrm>
              <a:off x="7103097" y="1517217"/>
              <a:ext cx="358705" cy="817729"/>
            </a:xfrm>
            <a:prstGeom prst="rect">
              <a:avLst/>
            </a:prstGeom>
          </p:spPr>
        </p:pic>
        <p:sp>
          <p:nvSpPr>
            <p:cNvPr id="55" name="Rectangle 54">
              <a:extLst>
                <a:ext uri="{FF2B5EF4-FFF2-40B4-BE49-F238E27FC236}">
                  <a16:creationId xmlns:a16="http://schemas.microsoft.com/office/drawing/2014/main" id="{F3B5AB78-A32A-5844-AB93-DB86DF4621D8}"/>
                </a:ext>
              </a:extLst>
            </p:cNvPr>
            <p:cNvSpPr/>
            <p:nvPr/>
          </p:nvSpPr>
          <p:spPr>
            <a:xfrm>
              <a:off x="6822046" y="2266160"/>
              <a:ext cx="895879" cy="553998"/>
            </a:xfrm>
            <a:prstGeom prst="rect">
              <a:avLst/>
            </a:prstGeom>
          </p:spPr>
          <p:txBody>
            <a:bodyPr wrap="square" anchor="ctr">
              <a:spAutoFit/>
            </a:bodyPr>
            <a:lstStyle/>
            <a:p>
              <a:pPr algn="ctr"/>
              <a:r>
                <a:rPr lang="en-US" sz="1000" b="1" kern="1200" dirty="0">
                  <a:solidFill>
                    <a:prstClr val="white"/>
                  </a:solidFill>
                  <a:latin typeface="Calibri"/>
                </a:rPr>
                <a:t>Duplicated paternal chromosome</a:t>
              </a:r>
              <a:endParaRPr lang="en-US" sz="1000" b="1" dirty="0"/>
            </a:p>
          </p:txBody>
        </p:sp>
      </p:grpSp>
      <p:pic>
        <p:nvPicPr>
          <p:cNvPr id="5" name="Picture 4">
            <a:extLst>
              <a:ext uri="{FF2B5EF4-FFF2-40B4-BE49-F238E27FC236}">
                <a16:creationId xmlns:a16="http://schemas.microsoft.com/office/drawing/2014/main" id="{09D4D9F9-6E84-F84E-948F-88F976377733}"/>
              </a:ext>
            </a:extLst>
          </p:cNvPr>
          <p:cNvPicPr>
            <a:picLocks noChangeAspect="1"/>
          </p:cNvPicPr>
          <p:nvPr/>
        </p:nvPicPr>
        <p:blipFill>
          <a:blip r:embed="rId8"/>
          <a:stretch>
            <a:fillRect/>
          </a:stretch>
        </p:blipFill>
        <p:spPr>
          <a:xfrm>
            <a:off x="7163465" y="4339374"/>
            <a:ext cx="1065228" cy="868484"/>
          </a:xfrm>
          <a:prstGeom prst="rect">
            <a:avLst/>
          </a:prstGeom>
        </p:spPr>
      </p:pic>
      <p:sp>
        <p:nvSpPr>
          <p:cNvPr id="7" name="Cross 6">
            <a:extLst>
              <a:ext uri="{FF2B5EF4-FFF2-40B4-BE49-F238E27FC236}">
                <a16:creationId xmlns:a16="http://schemas.microsoft.com/office/drawing/2014/main" id="{DC9A8E2C-227E-7E4E-BF1E-03C1054626DF}"/>
              </a:ext>
            </a:extLst>
          </p:cNvPr>
          <p:cNvSpPr/>
          <p:nvPr/>
        </p:nvSpPr>
        <p:spPr>
          <a:xfrm rot="2750054">
            <a:off x="7524374" y="4892057"/>
            <a:ext cx="293307" cy="294264"/>
          </a:xfrm>
          <a:prstGeom prst="plus">
            <a:avLst>
              <a:gd name="adj" fmla="val 41230"/>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2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50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0903 -0.0375 L -0.08524 0.0025 " pathEditMode="relative" rAng="0" ptsTypes="AA">
                                      <p:cBhvr>
                                        <p:cTn id="25" dur="2000" fill="hold"/>
                                        <p:tgtEl>
                                          <p:spTgt spid="66"/>
                                        </p:tgtEl>
                                        <p:attrNameLst>
                                          <p:attrName>ppt_x</p:attrName>
                                          <p:attrName>ppt_y</p:attrName>
                                        </p:attrNameLst>
                                      </p:cBhvr>
                                      <p:rCtr x="-3819" y="2000"/>
                                    </p:animMotion>
                                  </p:childTnLst>
                                </p:cTn>
                              </p:par>
                              <p:par>
                                <p:cTn id="26" presetID="1"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0.08524 0.0025 L 0.08142 -0.0375 " pathEditMode="relative" rAng="0" ptsTypes="AA">
                                      <p:cBhvr>
                                        <p:cTn id="31" dur="2000" fill="hold"/>
                                        <p:tgtEl>
                                          <p:spTgt spid="66"/>
                                        </p:tgtEl>
                                        <p:attrNameLst>
                                          <p:attrName>ppt_x</p:attrName>
                                          <p:attrName>ppt_y</p:attrName>
                                        </p:attrNameLst>
                                      </p:cBhvr>
                                      <p:rCtr x="8333" y="-2000"/>
                                    </p:animMotion>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0.01198 -0.02167 L 0.07812 -0.13917 " pathEditMode="relative" rAng="0" ptsTypes="AA">
                                      <p:cBhvr>
                                        <p:cTn id="35" dur="2000" fill="hold"/>
                                        <p:tgtEl>
                                          <p:spTgt spid="63"/>
                                        </p:tgtEl>
                                        <p:attrNameLst>
                                          <p:attrName>ppt_x</p:attrName>
                                          <p:attrName>ppt_y</p:attrName>
                                        </p:attrNameLst>
                                      </p:cBhvr>
                                      <p:rCtr x="3299" y="-5889"/>
                                    </p:animMotion>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0.07604 -0.13861 L 1.38889E-6 5.55112E-17 " pathEditMode="relative" rAng="0" ptsTypes="AA">
                                      <p:cBhvr>
                                        <p:cTn id="39" dur="2000" fill="hold"/>
                                        <p:tgtEl>
                                          <p:spTgt spid="63"/>
                                        </p:tgtEl>
                                        <p:attrNameLst>
                                          <p:attrName>ppt_x</p:attrName>
                                          <p:attrName>ppt_y</p:attrName>
                                        </p:attrNameLst>
                                      </p:cBhvr>
                                      <p:rCtr x="-3802" y="6917"/>
                                    </p:animMotion>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0.07813 -0.03639 L -0.08524 0.0025 " pathEditMode="relative" rAng="0" ptsTypes="AA">
                                      <p:cBhvr>
                                        <p:cTn id="43" dur="2000" fill="hold"/>
                                        <p:tgtEl>
                                          <p:spTgt spid="66"/>
                                        </p:tgtEl>
                                        <p:attrNameLst>
                                          <p:attrName>ppt_x</p:attrName>
                                          <p:attrName>ppt_y</p:attrName>
                                        </p:attrNameLst>
                                      </p:cBhvr>
                                      <p:rCtr x="-8177" y="1944"/>
                                    </p:animMotion>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
                                            <p:txEl>
                                              <p:pRg st="0" end="0"/>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0">
                                            <p:txEl>
                                              <p:pRg st="1" end="1"/>
                                            </p:txEl>
                                          </p:spTgt>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0"/>
                                  </p:stCondLst>
                                  <p:childTnLst>
                                    <p:set>
                                      <p:cBhvr>
                                        <p:cTn id="63" dur="1" fill="hold">
                                          <p:stCondLst>
                                            <p:cond delay="0"/>
                                          </p:stCondLst>
                                        </p:cTn>
                                        <p:tgtEl>
                                          <p:spTgt spid="6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1">
                                            <p:txEl>
                                              <p:pRg st="0" end="0"/>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nodeType="clickEffect">
                                  <p:stCondLst>
                                    <p:cond delay="0"/>
                                  </p:stCondLst>
                                  <p:childTnLst>
                                    <p:animMotion origin="layout" path="M 2.22045E-16 2.22222E-6 L 0.0125 0.00333 " pathEditMode="relative" rAng="0" ptsTypes="AA">
                                      <p:cBhvr>
                                        <p:cTn id="81" dur="2000" fill="hold"/>
                                        <p:tgtEl>
                                          <p:spTgt spid="52"/>
                                        </p:tgtEl>
                                        <p:attrNameLst>
                                          <p:attrName>ppt_x</p:attrName>
                                          <p:attrName>ppt_y</p:attrName>
                                        </p:attrNameLst>
                                      </p:cBhvr>
                                      <p:rCtr x="625" y="167"/>
                                    </p:animMotion>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nodeType="clickEffect">
                                  <p:stCondLst>
                                    <p:cond delay="0"/>
                                  </p:stCondLst>
                                  <p:childTnLst>
                                    <p:animMotion origin="layout" path="M 0.01198 -0.02167 L 0.04514 -0.06556 " pathEditMode="relative" rAng="0" ptsTypes="AA">
                                      <p:cBhvr>
                                        <p:cTn id="85" dur="2000" fill="hold"/>
                                        <p:tgtEl>
                                          <p:spTgt spid="27"/>
                                        </p:tgtEl>
                                        <p:attrNameLst>
                                          <p:attrName>ppt_x</p:attrName>
                                          <p:attrName>ppt_y</p:attrName>
                                        </p:attrNameLst>
                                      </p:cBhvr>
                                      <p:rCtr x="1649" y="-2194"/>
                                    </p:animMotion>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2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11">
                                            <p:txEl>
                                              <p:pRg st="1" end="1"/>
                                            </p:txEl>
                                          </p:spTgt>
                                        </p:tgtEl>
                                        <p:attrNameLst>
                                          <p:attrName>style.visibility</p:attrName>
                                        </p:attrNameLst>
                                      </p:cBhvr>
                                      <p:to>
                                        <p:strVal val="visible"/>
                                      </p:to>
                                    </p:set>
                                  </p:childTnLst>
                                </p:cTn>
                              </p:par>
                            </p:childTnLst>
                          </p:cTn>
                        </p:par>
                        <p:par>
                          <p:cTn id="94" fill="hold">
                            <p:stCondLst>
                              <p:cond delay="0"/>
                            </p:stCondLst>
                            <p:childTnLst>
                              <p:par>
                                <p:cTn id="95" presetID="1" presetClass="entr" presetSubtype="0" fill="hold" nodeType="afterEffect">
                                  <p:stCondLst>
                                    <p:cond delay="0"/>
                                  </p:stCondLst>
                                  <p:childTnLst>
                                    <p:set>
                                      <p:cBhvr>
                                        <p:cTn id="96" dur="1" fill="hold">
                                          <p:stCondLst>
                                            <p:cond delay="0"/>
                                          </p:stCondLst>
                                        </p:cTn>
                                        <p:tgtEl>
                                          <p:spTgt spid="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childTnLst>
                          </p:cTn>
                        </p:par>
                        <p:par>
                          <p:cTn id="101" fill="hold">
                            <p:stCondLst>
                              <p:cond delay="0"/>
                            </p:stCondLst>
                            <p:childTnLst>
                              <p:par>
                                <p:cTn id="102" presetID="6" presetClass="emph" presetSubtype="0" repeatCount="3000" fill="hold" grpId="1" nodeType="afterEffect">
                                  <p:stCondLst>
                                    <p:cond delay="0"/>
                                  </p:stCondLst>
                                  <p:childTnLst>
                                    <p:animScale>
                                      <p:cBhvr>
                                        <p:cTn id="103" dur="2000" fill="hold"/>
                                        <p:tgtEl>
                                          <p:spTgt spid="7"/>
                                        </p:tgtEl>
                                      </p:cBhvr>
                                      <p:by x="150000" y="150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2" nodeType="clickEffect">
                                  <p:stCondLst>
                                    <p:cond delay="0"/>
                                  </p:stCondLst>
                                  <p:childTnLst>
                                    <p:set>
                                      <p:cBhvr>
                                        <p:cTn id="107" dur="1" fill="hold">
                                          <p:stCondLst>
                                            <p:cond delay="0"/>
                                          </p:stCondLst>
                                        </p:cTn>
                                        <p:tgtEl>
                                          <p:spTgt spid="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 grpId="0" animBg="1"/>
      <p:bldP spid="7" grpId="1" animBg="1"/>
      <p:bldP spid="7"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30788-972D-4D47-B821-8E7AE62D0E8D}"/>
              </a:ext>
            </a:extLst>
          </p:cNvPr>
          <p:cNvSpPr>
            <a:spLocks noGrp="1"/>
          </p:cNvSpPr>
          <p:nvPr>
            <p:ph type="title"/>
          </p:nvPr>
        </p:nvSpPr>
        <p:spPr>
          <a:xfrm>
            <a:off x="457200" y="-33708"/>
            <a:ext cx="5435953" cy="420839"/>
          </a:xfrm>
        </p:spPr>
        <p:txBody>
          <a:bodyPr>
            <a:normAutofit fontScale="90000"/>
          </a:bodyPr>
          <a:lstStyle/>
          <a:p>
            <a:r>
              <a:rPr lang="en-US" sz="2000" b="1" dirty="0"/>
              <a:t>Table: Meiosis/Meiotic division/Reductional division</a:t>
            </a:r>
          </a:p>
        </p:txBody>
      </p:sp>
      <p:graphicFrame>
        <p:nvGraphicFramePr>
          <p:cNvPr id="6" name="Table 5">
            <a:extLst>
              <a:ext uri="{FF2B5EF4-FFF2-40B4-BE49-F238E27FC236}">
                <a16:creationId xmlns:a16="http://schemas.microsoft.com/office/drawing/2014/main" id="{69C30B71-AFB7-0741-BF09-1B9572A6B76E}"/>
              </a:ext>
            </a:extLst>
          </p:cNvPr>
          <p:cNvGraphicFramePr>
            <a:graphicFrameLocks noGrp="1"/>
          </p:cNvGraphicFramePr>
          <p:nvPr>
            <p:extLst>
              <p:ext uri="{D42A27DB-BD31-4B8C-83A1-F6EECF244321}">
                <p14:modId xmlns:p14="http://schemas.microsoft.com/office/powerpoint/2010/main" val="2563856776"/>
              </p:ext>
            </p:extLst>
          </p:nvPr>
        </p:nvGraphicFramePr>
        <p:xfrm>
          <a:off x="-1" y="387133"/>
          <a:ext cx="5893154" cy="5250294"/>
        </p:xfrm>
        <a:graphic>
          <a:graphicData uri="http://schemas.openxmlformats.org/drawingml/2006/table">
            <a:tbl>
              <a:tblPr firstRow="1" firstCol="1" bandRow="1">
                <a:tableStyleId>{5940675A-B579-460E-94D1-54222C63F5DA}</a:tableStyleId>
              </a:tblPr>
              <a:tblGrid>
                <a:gridCol w="165476">
                  <a:extLst>
                    <a:ext uri="{9D8B030D-6E8A-4147-A177-3AD203B41FA5}">
                      <a16:colId xmlns:a16="http://schemas.microsoft.com/office/drawing/2014/main" val="2589736896"/>
                    </a:ext>
                  </a:extLst>
                </a:gridCol>
                <a:gridCol w="1234482">
                  <a:extLst>
                    <a:ext uri="{9D8B030D-6E8A-4147-A177-3AD203B41FA5}">
                      <a16:colId xmlns:a16="http://schemas.microsoft.com/office/drawing/2014/main" val="1206826891"/>
                    </a:ext>
                  </a:extLst>
                </a:gridCol>
                <a:gridCol w="4493196">
                  <a:extLst>
                    <a:ext uri="{9D8B030D-6E8A-4147-A177-3AD203B41FA5}">
                      <a16:colId xmlns:a16="http://schemas.microsoft.com/office/drawing/2014/main" val="2978882545"/>
                    </a:ext>
                  </a:extLst>
                </a:gridCol>
              </a:tblGrid>
              <a:tr h="224708">
                <a:tc gridSpan="2">
                  <a:txBody>
                    <a:bodyPr/>
                    <a:lstStyle/>
                    <a:p>
                      <a:pPr algn="ctr"/>
                      <a:r>
                        <a:rPr lang="en-US" sz="1600" b="1">
                          <a:effectLst/>
                        </a:rPr>
                        <a:t>Stages of meiosis</a:t>
                      </a:r>
                      <a:endParaRPr lang="en-IN" sz="1600" b="1">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tc hMerge="1">
                  <a:txBody>
                    <a:bodyPr/>
                    <a:lstStyle/>
                    <a:p>
                      <a:endParaRPr lang="en-US"/>
                    </a:p>
                  </a:txBody>
                  <a:tcPr/>
                </a:tc>
                <a:tc>
                  <a:txBody>
                    <a:bodyPr/>
                    <a:lstStyle/>
                    <a:p>
                      <a:pPr algn="ctr"/>
                      <a:r>
                        <a:rPr lang="en-US" sz="1600" b="1" dirty="0">
                          <a:effectLst/>
                        </a:rPr>
                        <a:t>Major sequence of events observed during mitosis</a:t>
                      </a:r>
                      <a:endParaRPr lang="en-IN" sz="1600" b="1" dirty="0">
                        <a:effectLst/>
                      </a:endParaRPr>
                    </a:p>
                    <a:p>
                      <a:pPr algn="ctr"/>
                      <a:r>
                        <a:rPr lang="en-US" sz="1600" b="1" dirty="0">
                          <a:effectLst/>
                        </a:rPr>
                        <a:t>(As observed via electron microscope)</a:t>
                      </a:r>
                      <a:endParaRPr lang="en-US" sz="2800" dirty="0"/>
                    </a:p>
                  </a:txBody>
                  <a:tcPr marL="20366" marR="20366" marT="0" marB="0"/>
                </a:tc>
                <a:extLst>
                  <a:ext uri="{0D108BD9-81ED-4DB2-BD59-A6C34878D82A}">
                    <a16:rowId xmlns:a16="http://schemas.microsoft.com/office/drawing/2014/main" val="2580989049"/>
                  </a:ext>
                </a:extLst>
              </a:tr>
              <a:tr h="337062">
                <a:tc rowSpan="9">
                  <a:txBody>
                    <a:bodyPr/>
                    <a:lstStyle/>
                    <a:p>
                      <a:pPr marL="71755" marR="71755" algn="ctr">
                        <a:spcAft>
                          <a:spcPts val="0"/>
                        </a:spcAft>
                      </a:pPr>
                      <a:r>
                        <a:rPr lang="en-US" sz="1400" b="1">
                          <a:effectLst/>
                        </a:rPr>
                        <a:t>Meiosis I</a:t>
                      </a:r>
                      <a:endParaRPr lang="en-IN" sz="1400" b="1">
                        <a:effectLst/>
                        <a:latin typeface="Calibri" panose="020F0502020204030204" pitchFamily="34" charset="0"/>
                        <a:ea typeface="Calibri" panose="020F0502020204030204" pitchFamily="34" charset="0"/>
                        <a:cs typeface="Microsoft Himalaya" pitchFamily="2" charset="0"/>
                      </a:endParaRPr>
                    </a:p>
                  </a:txBody>
                  <a:tcPr marL="20366" marR="20366" marT="0" marB="0" vert="vert270" anchor="ctr"/>
                </a:tc>
                <a:tc rowSpan="4">
                  <a:txBody>
                    <a:bodyPr/>
                    <a:lstStyle/>
                    <a:p>
                      <a:pPr marL="71755" marR="71755" algn="ctr">
                        <a:spcAft>
                          <a:spcPts val="0"/>
                        </a:spcAft>
                      </a:pPr>
                      <a:r>
                        <a:rPr lang="en-US" sz="1400" b="1" dirty="0">
                          <a:effectLst/>
                        </a:rPr>
                        <a:t>Prophase I</a:t>
                      </a:r>
                      <a:endParaRPr lang="en-IN" sz="1400" b="1" dirty="0">
                        <a:effectLst/>
                      </a:endParaRPr>
                    </a:p>
                    <a:p>
                      <a:pPr marL="71755" marR="71755" algn="ctr">
                        <a:spcAft>
                          <a:spcPts val="0"/>
                        </a:spcAft>
                      </a:pPr>
                      <a:r>
                        <a:rPr lang="en-US" sz="1200" b="1" i="1" dirty="0">
                          <a:effectLst/>
                        </a:rPr>
                        <a:t>(Further subdivided into five phases)</a:t>
                      </a:r>
                      <a:endParaRPr lang="en-IN" sz="1200" b="1" i="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tc>
                  <a:txBody>
                    <a:bodyPr/>
                    <a:lstStyle/>
                    <a:p>
                      <a:r>
                        <a:rPr lang="en-US" sz="1400" b="1" dirty="0">
                          <a:effectLst/>
                        </a:rPr>
                        <a:t>Leptotene/Leptonema</a:t>
                      </a:r>
                      <a:endParaRPr lang="en-IN" sz="14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4020925084"/>
                  </a:ext>
                </a:extLst>
              </a:tr>
              <a:tr h="246204">
                <a:tc vMerge="1">
                  <a:txBody>
                    <a:bodyPr/>
                    <a:lstStyle/>
                    <a:p>
                      <a:endParaRPr lang="en-US"/>
                    </a:p>
                  </a:txBody>
                  <a:tcPr/>
                </a:tc>
                <a:tc vMerge="1">
                  <a:txBody>
                    <a:bodyPr/>
                    <a:lstStyle/>
                    <a:p>
                      <a:endParaRPr lang="en-US"/>
                    </a:p>
                  </a:txBody>
                  <a:tcPr/>
                </a:tc>
                <a:tc>
                  <a:txBody>
                    <a:bodyPr/>
                    <a:lstStyle/>
                    <a:p>
                      <a:r>
                        <a:rPr lang="en-US" sz="1400" b="1">
                          <a:effectLst/>
                        </a:rPr>
                        <a:t>Zygotene/Zygonem</a:t>
                      </a:r>
                      <a:endParaRPr lang="en-IN" sz="14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3515009027"/>
                  </a:ext>
                </a:extLst>
              </a:tr>
              <a:tr h="492408">
                <a:tc vMerge="1">
                  <a:txBody>
                    <a:bodyPr/>
                    <a:lstStyle/>
                    <a:p>
                      <a:endParaRPr lang="en-US"/>
                    </a:p>
                  </a:txBody>
                  <a:tcPr/>
                </a:tc>
                <a:tc vMerge="1">
                  <a:txBody>
                    <a:bodyPr/>
                    <a:lstStyle/>
                    <a:p>
                      <a:endParaRPr lang="en-US"/>
                    </a:p>
                  </a:txBody>
                  <a:tcPr/>
                </a:tc>
                <a:tc>
                  <a:txBody>
                    <a:bodyPr/>
                    <a:lstStyle/>
                    <a:p>
                      <a:r>
                        <a:rPr lang="en-US" sz="1400" b="1" dirty="0">
                          <a:effectLst/>
                        </a:rPr>
                        <a:t>Pachytene/Pachynema</a:t>
                      </a:r>
                      <a:endParaRPr lang="en-IN" sz="14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272379735"/>
                  </a:ext>
                </a:extLst>
              </a:tr>
              <a:tr h="410340">
                <a:tc vMerge="1">
                  <a:txBody>
                    <a:bodyPr/>
                    <a:lstStyle/>
                    <a:p>
                      <a:endParaRPr lang="en-US"/>
                    </a:p>
                  </a:txBody>
                  <a:tcPr/>
                </a:tc>
                <a:tc vMerge="1">
                  <a:txBody>
                    <a:bodyPr/>
                    <a:lstStyle/>
                    <a:p>
                      <a:endParaRPr lang="en-US"/>
                    </a:p>
                  </a:txBody>
                  <a:tcPr/>
                </a:tc>
                <a:tc>
                  <a:txBody>
                    <a:bodyPr/>
                    <a:lstStyle/>
                    <a:p>
                      <a:r>
                        <a:rPr lang="en-US" sz="1400" b="1" dirty="0">
                          <a:effectLst/>
                        </a:rPr>
                        <a:t>Diplotene/Diplonema</a:t>
                      </a:r>
                      <a:endParaRPr lang="en-IN" sz="14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3908720385"/>
                  </a:ext>
                </a:extLst>
              </a:tr>
              <a:tr h="561770">
                <a:tc vMerge="1">
                  <a:txBody>
                    <a:bodyPr/>
                    <a:lstStyle/>
                    <a:p>
                      <a:endParaRPr lang="en-US"/>
                    </a:p>
                  </a:txBody>
                  <a:tcPr/>
                </a:tc>
                <a:tc>
                  <a:txBody>
                    <a:bodyPr/>
                    <a:lstStyle/>
                    <a:p>
                      <a:pPr algn="ctr"/>
                      <a:r>
                        <a:rPr lang="en-US" sz="1400" b="1" dirty="0">
                          <a:effectLst/>
                        </a:rPr>
                        <a:t>Diakinesis</a:t>
                      </a:r>
                    </a:p>
                    <a:p>
                      <a:pPr algn="ctr"/>
                      <a:r>
                        <a:rPr lang="en-US" sz="1200" b="1" dirty="0"/>
                        <a:t>(</a:t>
                      </a:r>
                      <a:r>
                        <a:rPr lang="en-US" sz="1200" b="1" dirty="0" err="1"/>
                        <a:t>Dia</a:t>
                      </a:r>
                      <a:r>
                        <a:rPr lang="en-US" sz="1200" b="1" dirty="0"/>
                        <a:t> = opposite; kinesis= separation or movement)</a:t>
                      </a:r>
                    </a:p>
                  </a:txBody>
                  <a:tcPr marL="20366" marR="20366" marT="0" marB="0" anchor="ctr"/>
                </a:tc>
                <a:tc>
                  <a:txBody>
                    <a:bodyPr/>
                    <a:lstStyle/>
                    <a:p>
                      <a:endParaRPr lang="en-IN" sz="1400" b="1" dirty="0">
                        <a:effectLst/>
                        <a:latin typeface="Calibri" panose="020F0502020204030204" pitchFamily="34" charset="0"/>
                        <a:ea typeface="Calibri" panose="020F0502020204030204" pitchFamily="34" charset="0"/>
                        <a:cs typeface="Microsoft Himalaya" pitchFamily="2" charset="0"/>
                      </a:endParaRPr>
                    </a:p>
                    <a:p>
                      <a:endParaRPr lang="en-IN" sz="1400" b="1" dirty="0">
                        <a:effectLst/>
                        <a:latin typeface="Calibri" panose="020F0502020204030204" pitchFamily="34" charset="0"/>
                        <a:ea typeface="Calibri" panose="020F0502020204030204" pitchFamily="34" charset="0"/>
                        <a:cs typeface="Microsoft Himalaya" pitchFamily="2" charset="0"/>
                      </a:endParaRPr>
                    </a:p>
                    <a:p>
                      <a:endParaRPr lang="en-IN" sz="1400" b="1" dirty="0">
                        <a:effectLst/>
                        <a:latin typeface="Calibri" panose="020F0502020204030204" pitchFamily="34" charset="0"/>
                        <a:ea typeface="Calibri" panose="020F0502020204030204" pitchFamily="34" charset="0"/>
                        <a:cs typeface="Microsoft Himalaya" pitchFamily="2" charset="0"/>
                      </a:endParaRPr>
                    </a:p>
                    <a:p>
                      <a:endParaRPr lang="en-IN" sz="1400" b="1" dirty="0">
                        <a:effectLst/>
                        <a:latin typeface="Calibri" panose="020F0502020204030204" pitchFamily="34" charset="0"/>
                        <a:ea typeface="Calibri" panose="020F0502020204030204" pitchFamily="34" charset="0"/>
                        <a:cs typeface="Microsoft Himalaya" pitchFamily="2" charset="0"/>
                      </a:endParaRPr>
                    </a:p>
                    <a:p>
                      <a:endParaRPr lang="en-IN" sz="1400" b="1" dirty="0">
                        <a:effectLst/>
                        <a:latin typeface="Calibri" panose="020F0502020204030204" pitchFamily="34" charset="0"/>
                        <a:ea typeface="Calibri" panose="020F0502020204030204" pitchFamily="34" charset="0"/>
                        <a:cs typeface="Microsoft Himalaya" pitchFamily="2" charset="0"/>
                      </a:endParaRPr>
                    </a:p>
                    <a:p>
                      <a:endParaRPr lang="en-IN" sz="1400" b="1" dirty="0">
                        <a:effectLst/>
                        <a:latin typeface="Calibri" panose="020F0502020204030204" pitchFamily="34" charset="0"/>
                        <a:ea typeface="Calibri" panose="020F0502020204030204" pitchFamily="34" charset="0"/>
                        <a:cs typeface="Microsoft Himalaya" pitchFamily="2" charset="0"/>
                      </a:endParaRPr>
                    </a:p>
                    <a:p>
                      <a:endParaRPr lang="en-IN" sz="500" b="1" dirty="0">
                        <a:effectLst/>
                        <a:latin typeface="Calibri" panose="020F0502020204030204" pitchFamily="34" charset="0"/>
                        <a:ea typeface="Calibri" panose="020F0502020204030204" pitchFamily="34" charset="0"/>
                        <a:cs typeface="Microsoft Himalaya" pitchFamily="2" charset="0"/>
                      </a:endParaRPr>
                    </a:p>
                    <a:p>
                      <a:endParaRPr lang="en-IN" sz="14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tc>
                <a:extLst>
                  <a:ext uri="{0D108BD9-81ED-4DB2-BD59-A6C34878D82A}">
                    <a16:rowId xmlns:a16="http://schemas.microsoft.com/office/drawing/2014/main" val="2365954213"/>
                  </a:ext>
                </a:extLst>
              </a:tr>
              <a:tr h="224708">
                <a:tc vMerge="1">
                  <a:txBody>
                    <a:bodyPr/>
                    <a:lstStyle/>
                    <a:p>
                      <a:endParaRPr lang="en-US"/>
                    </a:p>
                  </a:txBody>
                  <a:tcPr/>
                </a:tc>
                <a:tc>
                  <a:txBody>
                    <a:bodyPr/>
                    <a:lstStyle/>
                    <a:p>
                      <a:pPr algn="ctr"/>
                      <a:r>
                        <a:rPr lang="en-US" sz="1400" b="1" dirty="0">
                          <a:effectLst/>
                        </a:rPr>
                        <a:t>Metaphase I</a:t>
                      </a:r>
                      <a:endParaRPr lang="en-US" sz="2400" b="1" dirty="0"/>
                    </a:p>
                  </a:txBody>
                  <a:tcPr marL="20366" marR="20366" marT="0" marB="0" anchor="ctr"/>
                </a:tc>
                <a:tc>
                  <a:txBody>
                    <a:bodyPr/>
                    <a:lstStyle/>
                    <a:p>
                      <a:endParaRPr lang="en-IN" sz="1400" b="1" dirty="0">
                        <a:solidFill>
                          <a:srgbClr val="FFFF00"/>
                        </a:solidFill>
                        <a:effectLst/>
                        <a:latin typeface="Calibri" panose="020F0502020204030204" pitchFamily="34" charset="0"/>
                        <a:ea typeface="Calibri" panose="020F0502020204030204" pitchFamily="34" charset="0"/>
                        <a:cs typeface="Microsoft Himalaya" pitchFamily="2" charset="0"/>
                      </a:endParaRPr>
                    </a:p>
                    <a:p>
                      <a:endParaRPr lang="en-IN" sz="1400" b="1" dirty="0">
                        <a:solidFill>
                          <a:srgbClr val="FFFF00"/>
                        </a:solidFill>
                        <a:effectLst/>
                        <a:latin typeface="Calibri" panose="020F0502020204030204" pitchFamily="34" charset="0"/>
                        <a:ea typeface="Calibri" panose="020F0502020204030204" pitchFamily="34" charset="0"/>
                        <a:cs typeface="Microsoft Himalaya" pitchFamily="2" charset="0"/>
                      </a:endParaRPr>
                    </a:p>
                    <a:p>
                      <a:endParaRPr lang="en-IN" sz="1400" b="1" dirty="0">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20366" marR="20366" marT="0" marB="0"/>
                </a:tc>
                <a:extLst>
                  <a:ext uri="{0D108BD9-81ED-4DB2-BD59-A6C34878D82A}">
                    <a16:rowId xmlns:a16="http://schemas.microsoft.com/office/drawing/2014/main" val="1424185292"/>
                  </a:ext>
                </a:extLst>
              </a:tr>
              <a:tr h="224708">
                <a:tc vMerge="1">
                  <a:txBody>
                    <a:bodyPr/>
                    <a:lstStyle/>
                    <a:p>
                      <a:endParaRPr lang="en-US"/>
                    </a:p>
                  </a:txBody>
                  <a:tcPr/>
                </a:tc>
                <a:tc>
                  <a:txBody>
                    <a:bodyPr/>
                    <a:lstStyle/>
                    <a:p>
                      <a:pPr algn="ctr"/>
                      <a:r>
                        <a:rPr lang="en-US" sz="1400" b="1" dirty="0">
                          <a:effectLst/>
                        </a:rPr>
                        <a:t>Anaphase I</a:t>
                      </a:r>
                      <a:endParaRPr lang="en-US" sz="2400" b="1" dirty="0"/>
                    </a:p>
                  </a:txBody>
                  <a:tcPr marL="20366" marR="20366" marT="0" marB="0" anchor="ctr"/>
                </a:tc>
                <a:tc>
                  <a:txBody>
                    <a:bodyPr/>
                    <a:lstStyle/>
                    <a:p>
                      <a:endParaRPr lang="en-IN" sz="1400" b="0" dirty="0">
                        <a:effectLst/>
                        <a:latin typeface="Calibri" panose="020F0502020204030204" pitchFamily="34" charset="0"/>
                        <a:ea typeface="Calibri" panose="020F0502020204030204" pitchFamily="34" charset="0"/>
                        <a:cs typeface="Microsoft Himalaya" pitchFamily="2" charset="0"/>
                      </a:endParaRPr>
                    </a:p>
                    <a:p>
                      <a:endParaRPr lang="en-IN" sz="1400" b="0" dirty="0">
                        <a:effectLst/>
                        <a:latin typeface="Calibri" panose="020F0502020204030204" pitchFamily="34" charset="0"/>
                        <a:ea typeface="Calibri" panose="020F0502020204030204" pitchFamily="34" charset="0"/>
                        <a:cs typeface="Microsoft Himalaya" pitchFamily="2" charset="0"/>
                      </a:endParaRPr>
                    </a:p>
                    <a:p>
                      <a:endParaRPr lang="en-IN" sz="1400" b="0" dirty="0">
                        <a:effectLst/>
                        <a:latin typeface="Calibri" panose="020F0502020204030204" pitchFamily="34" charset="0"/>
                        <a:ea typeface="Calibri" panose="020F0502020204030204" pitchFamily="34" charset="0"/>
                        <a:cs typeface="Microsoft Himalaya" pitchFamily="2" charset="0"/>
                      </a:endParaRPr>
                    </a:p>
                  </a:txBody>
                  <a:tcPr marL="20366" marR="20366" marT="0" marB="0"/>
                </a:tc>
                <a:extLst>
                  <a:ext uri="{0D108BD9-81ED-4DB2-BD59-A6C34878D82A}">
                    <a16:rowId xmlns:a16="http://schemas.microsoft.com/office/drawing/2014/main" val="504149537"/>
                  </a:ext>
                </a:extLst>
              </a:tr>
              <a:tr h="112354">
                <a:tc vMerge="1">
                  <a:txBody>
                    <a:bodyPr/>
                    <a:lstStyle/>
                    <a:p>
                      <a:endParaRPr lang="en-US"/>
                    </a:p>
                  </a:txBody>
                  <a:tcPr/>
                </a:tc>
                <a:tc>
                  <a:txBody>
                    <a:bodyPr/>
                    <a:lstStyle/>
                    <a:p>
                      <a:pPr algn="ctr"/>
                      <a:r>
                        <a:rPr lang="en-US" sz="1400" b="1">
                          <a:effectLst/>
                        </a:rPr>
                        <a:t>Telophase I</a:t>
                      </a:r>
                      <a:endParaRPr lang="en-US" sz="2400" b="1"/>
                    </a:p>
                  </a:txBody>
                  <a:tcPr marL="20366" marR="20366" marT="0" marB="0" anchor="ctr"/>
                </a:tc>
                <a:tc>
                  <a:txBody>
                    <a:bodyPr/>
                    <a:lstStyle/>
                    <a:p>
                      <a:endParaRPr lang="en-IN" sz="1400" b="1" dirty="0">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20366" marR="20366" marT="0" marB="0"/>
                </a:tc>
                <a:extLst>
                  <a:ext uri="{0D108BD9-81ED-4DB2-BD59-A6C34878D82A}">
                    <a16:rowId xmlns:a16="http://schemas.microsoft.com/office/drawing/2014/main" val="2492278996"/>
                  </a:ext>
                </a:extLst>
              </a:tr>
              <a:tr h="112354">
                <a:tc vMerge="1">
                  <a:txBody>
                    <a:bodyPr/>
                    <a:lstStyle/>
                    <a:p>
                      <a:endParaRPr lang="en-US"/>
                    </a:p>
                  </a:txBody>
                  <a:tcPr/>
                </a:tc>
                <a:tc>
                  <a:txBody>
                    <a:bodyPr/>
                    <a:lstStyle/>
                    <a:p>
                      <a:pPr algn="ctr"/>
                      <a:r>
                        <a:rPr lang="en-US" sz="1400" b="1" dirty="0">
                          <a:effectLst/>
                        </a:rPr>
                        <a:t>Cytokinesis</a:t>
                      </a:r>
                      <a:endParaRPr lang="en-US" sz="2400" b="1" dirty="0"/>
                    </a:p>
                  </a:txBody>
                  <a:tcPr marL="20366" marR="20366" marT="0" marB="0" anchor="ctr"/>
                </a:tc>
                <a:tc>
                  <a:txBody>
                    <a:bodyPr/>
                    <a:lstStyle/>
                    <a:p>
                      <a:endParaRPr lang="en-IN" sz="1400" b="0" dirty="0">
                        <a:effectLst/>
                        <a:latin typeface="Calibri" panose="020F0502020204030204" pitchFamily="34" charset="0"/>
                        <a:ea typeface="Calibri" panose="020F0502020204030204" pitchFamily="34" charset="0"/>
                        <a:cs typeface="Microsoft Himalaya" pitchFamily="2" charset="0"/>
                      </a:endParaRPr>
                    </a:p>
                  </a:txBody>
                  <a:tcPr marL="20366" marR="20366" marT="0" marB="0"/>
                </a:tc>
                <a:extLst>
                  <a:ext uri="{0D108BD9-81ED-4DB2-BD59-A6C34878D82A}">
                    <a16:rowId xmlns:a16="http://schemas.microsoft.com/office/drawing/2014/main" val="1613638435"/>
                  </a:ext>
                </a:extLst>
              </a:tr>
            </a:tbl>
          </a:graphicData>
        </a:graphic>
      </p:graphicFrame>
      <p:pic>
        <p:nvPicPr>
          <p:cNvPr id="3" name="Picture 2">
            <a:extLst>
              <a:ext uri="{FF2B5EF4-FFF2-40B4-BE49-F238E27FC236}">
                <a16:creationId xmlns:a16="http://schemas.microsoft.com/office/drawing/2014/main" id="{C614DEC4-3895-4545-B89C-2BA31D8A60D4}"/>
              </a:ext>
            </a:extLst>
          </p:cNvPr>
          <p:cNvPicPr>
            <a:picLocks noChangeAspect="1"/>
          </p:cNvPicPr>
          <p:nvPr/>
        </p:nvPicPr>
        <p:blipFill>
          <a:blip r:embed="rId2"/>
          <a:stretch>
            <a:fillRect/>
          </a:stretch>
        </p:blipFill>
        <p:spPr>
          <a:xfrm>
            <a:off x="5893153" y="3854450"/>
            <a:ext cx="825500" cy="596900"/>
          </a:xfrm>
          <a:prstGeom prst="rect">
            <a:avLst/>
          </a:prstGeom>
        </p:spPr>
      </p:pic>
      <p:pic>
        <p:nvPicPr>
          <p:cNvPr id="4" name="Picture 3">
            <a:extLst>
              <a:ext uri="{FF2B5EF4-FFF2-40B4-BE49-F238E27FC236}">
                <a16:creationId xmlns:a16="http://schemas.microsoft.com/office/drawing/2014/main" id="{9F6361E3-B1B8-9543-8B7F-9101FD1631AC}"/>
              </a:ext>
            </a:extLst>
          </p:cNvPr>
          <p:cNvPicPr>
            <a:picLocks noChangeAspect="1"/>
          </p:cNvPicPr>
          <p:nvPr/>
        </p:nvPicPr>
        <p:blipFill>
          <a:blip r:embed="rId3"/>
          <a:stretch>
            <a:fillRect/>
          </a:stretch>
        </p:blipFill>
        <p:spPr>
          <a:xfrm>
            <a:off x="5893153" y="4451350"/>
            <a:ext cx="863600" cy="596900"/>
          </a:xfrm>
          <a:prstGeom prst="rect">
            <a:avLst/>
          </a:prstGeom>
        </p:spPr>
      </p:pic>
      <p:pic>
        <p:nvPicPr>
          <p:cNvPr id="5" name="Picture 4">
            <a:extLst>
              <a:ext uri="{FF2B5EF4-FFF2-40B4-BE49-F238E27FC236}">
                <a16:creationId xmlns:a16="http://schemas.microsoft.com/office/drawing/2014/main" id="{1AF0B326-9F31-8E47-A452-E5CFB17C4E30}"/>
              </a:ext>
            </a:extLst>
          </p:cNvPr>
          <p:cNvPicPr>
            <a:picLocks noChangeAspect="1"/>
          </p:cNvPicPr>
          <p:nvPr/>
        </p:nvPicPr>
        <p:blipFill>
          <a:blip r:embed="rId4"/>
          <a:stretch>
            <a:fillRect/>
          </a:stretch>
        </p:blipFill>
        <p:spPr>
          <a:xfrm rot="20978565">
            <a:off x="5893153" y="5044280"/>
            <a:ext cx="1066800" cy="647700"/>
          </a:xfrm>
          <a:prstGeom prst="rect">
            <a:avLst/>
          </a:prstGeom>
        </p:spPr>
      </p:pic>
      <p:pic>
        <p:nvPicPr>
          <p:cNvPr id="7" name="Picture 6">
            <a:extLst>
              <a:ext uri="{FF2B5EF4-FFF2-40B4-BE49-F238E27FC236}">
                <a16:creationId xmlns:a16="http://schemas.microsoft.com/office/drawing/2014/main" id="{42ED7027-1B58-2143-AE9C-28E2E4A2EA52}"/>
              </a:ext>
            </a:extLst>
          </p:cNvPr>
          <p:cNvPicPr>
            <a:picLocks noChangeAspect="1"/>
          </p:cNvPicPr>
          <p:nvPr/>
        </p:nvPicPr>
        <p:blipFill>
          <a:blip r:embed="rId5"/>
          <a:stretch>
            <a:fillRect/>
          </a:stretch>
        </p:blipFill>
        <p:spPr>
          <a:xfrm>
            <a:off x="7034886" y="5056980"/>
            <a:ext cx="1092200" cy="622300"/>
          </a:xfrm>
          <a:prstGeom prst="rect">
            <a:avLst/>
          </a:prstGeom>
        </p:spPr>
      </p:pic>
      <p:sp>
        <p:nvSpPr>
          <p:cNvPr id="8" name="Rectangle 7">
            <a:extLst>
              <a:ext uri="{FF2B5EF4-FFF2-40B4-BE49-F238E27FC236}">
                <a16:creationId xmlns:a16="http://schemas.microsoft.com/office/drawing/2014/main" id="{4DBD8B9D-C5C3-B341-8EEA-DD90D1B6281B}"/>
              </a:ext>
            </a:extLst>
          </p:cNvPr>
          <p:cNvSpPr/>
          <p:nvPr/>
        </p:nvSpPr>
        <p:spPr>
          <a:xfrm>
            <a:off x="1415144" y="2334394"/>
            <a:ext cx="4428476" cy="1600438"/>
          </a:xfrm>
          <a:prstGeom prst="rect">
            <a:avLst/>
          </a:prstGeom>
        </p:spPr>
        <p:txBody>
          <a:bodyPr wrap="square">
            <a:spAutoFit/>
          </a:bodyPr>
          <a:lstStyle/>
          <a:p>
            <a:pPr lvl="0">
              <a:buClrTx/>
            </a:pPr>
            <a:r>
              <a:rPr lang="en-US" b="1" kern="1200" dirty="0">
                <a:solidFill>
                  <a:srgbClr val="FFFF00"/>
                </a:solidFill>
                <a:latin typeface="Calibri"/>
                <a:ea typeface="+mn-ea"/>
                <a:cs typeface="+mn-cs"/>
              </a:rPr>
              <a:t>Termination of chiasmata</a:t>
            </a:r>
            <a:endParaRPr lang="en-IN" b="1" kern="1200" dirty="0">
              <a:solidFill>
                <a:srgbClr val="FFFF00"/>
              </a:solidFill>
              <a:latin typeface="Calibri"/>
              <a:ea typeface="+mn-ea"/>
              <a:cs typeface="+mn-cs"/>
            </a:endParaRPr>
          </a:p>
          <a:p>
            <a:pPr lvl="0">
              <a:buClrTx/>
            </a:pPr>
            <a:r>
              <a:rPr lang="en-US" b="1" kern="1200" dirty="0">
                <a:solidFill>
                  <a:srgbClr val="FFFF00"/>
                </a:solidFill>
                <a:latin typeface="Calibri"/>
                <a:ea typeface="+mn-ea"/>
                <a:cs typeface="+mn-cs"/>
              </a:rPr>
              <a:t>Chromosomes condense fully</a:t>
            </a:r>
            <a:endParaRPr lang="en-IN" b="1" kern="1200" dirty="0">
              <a:solidFill>
                <a:srgbClr val="FFFF00"/>
              </a:solidFill>
              <a:latin typeface="Calibri"/>
              <a:ea typeface="+mn-ea"/>
              <a:cs typeface="+mn-cs"/>
            </a:endParaRPr>
          </a:p>
          <a:p>
            <a:pPr lvl="0">
              <a:buClrTx/>
            </a:pPr>
            <a:r>
              <a:rPr lang="en-US" b="1" kern="1200" dirty="0">
                <a:solidFill>
                  <a:srgbClr val="FFFF00"/>
                </a:solidFill>
                <a:latin typeface="Calibri"/>
                <a:ea typeface="+mn-ea"/>
                <a:cs typeface="+mn-cs"/>
              </a:rPr>
              <a:t>Assemble meiotic spindle to prepare the homologous chromosomes for separation.</a:t>
            </a:r>
            <a:endParaRPr lang="en-IN" b="1" kern="1200" dirty="0">
              <a:solidFill>
                <a:srgbClr val="FFFF00"/>
              </a:solidFill>
              <a:latin typeface="Calibri"/>
              <a:ea typeface="+mn-ea"/>
              <a:cs typeface="+mn-cs"/>
            </a:endParaRPr>
          </a:p>
          <a:p>
            <a:pPr lvl="0">
              <a:buClrTx/>
            </a:pPr>
            <a:r>
              <a:rPr lang="en-US" kern="1200" dirty="0">
                <a:solidFill>
                  <a:prstClr val="white"/>
                </a:solidFill>
                <a:latin typeface="Calibri"/>
                <a:ea typeface="+mn-ea"/>
                <a:cs typeface="+mn-cs"/>
              </a:rPr>
              <a:t>By the end of diakinesis, the </a:t>
            </a:r>
            <a:r>
              <a:rPr lang="en-US" b="1" kern="1200" dirty="0">
                <a:solidFill>
                  <a:srgbClr val="FFFF00"/>
                </a:solidFill>
                <a:latin typeface="Calibri"/>
                <a:ea typeface="+mn-ea"/>
                <a:cs typeface="+mn-cs"/>
              </a:rPr>
              <a:t>nucleolus disappears and the nuclear envelope also breaks down.</a:t>
            </a:r>
            <a:endParaRPr lang="en-IN" b="1" kern="1200" dirty="0">
              <a:solidFill>
                <a:srgbClr val="FFFF00"/>
              </a:solidFill>
              <a:latin typeface="Calibri"/>
              <a:ea typeface="+mn-ea"/>
              <a:cs typeface="+mn-cs"/>
            </a:endParaRPr>
          </a:p>
          <a:p>
            <a:pPr lvl="0">
              <a:buClrTx/>
            </a:pPr>
            <a:r>
              <a:rPr lang="en-US" b="1" kern="1200" dirty="0">
                <a:solidFill>
                  <a:prstClr val="white"/>
                </a:solidFill>
                <a:latin typeface="Calibri"/>
                <a:ea typeface="+mn-ea"/>
                <a:cs typeface="+mn-cs"/>
              </a:rPr>
              <a:t>Diakinesis represents transition to metaphase.</a:t>
            </a:r>
            <a:endParaRPr lang="en-IN" b="1"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sp>
        <p:nvSpPr>
          <p:cNvPr id="9" name="Rectangle 8">
            <a:extLst>
              <a:ext uri="{FF2B5EF4-FFF2-40B4-BE49-F238E27FC236}">
                <a16:creationId xmlns:a16="http://schemas.microsoft.com/office/drawing/2014/main" id="{C4395F53-BA61-9443-86E6-641141963A4C}"/>
              </a:ext>
            </a:extLst>
          </p:cNvPr>
          <p:cNvSpPr/>
          <p:nvPr/>
        </p:nvSpPr>
        <p:spPr>
          <a:xfrm>
            <a:off x="1415144" y="3886820"/>
            <a:ext cx="4572000" cy="738664"/>
          </a:xfrm>
          <a:prstGeom prst="rect">
            <a:avLst/>
          </a:prstGeom>
        </p:spPr>
        <p:txBody>
          <a:bodyPr>
            <a:spAutoFit/>
          </a:bodyPr>
          <a:lstStyle/>
          <a:p>
            <a:pPr lvl="0">
              <a:buClrTx/>
            </a:pPr>
            <a:r>
              <a:rPr lang="en-US" kern="1200" dirty="0">
                <a:solidFill>
                  <a:prstClr val="white"/>
                </a:solidFill>
                <a:latin typeface="Calibri"/>
                <a:ea typeface="+mn-ea"/>
                <a:cs typeface="+mn-cs"/>
              </a:rPr>
              <a:t>The </a:t>
            </a:r>
            <a:r>
              <a:rPr lang="en-US" b="1" kern="1200" dirty="0">
                <a:solidFill>
                  <a:srgbClr val="FFFF00"/>
                </a:solidFill>
                <a:latin typeface="Calibri"/>
                <a:ea typeface="+mn-ea"/>
                <a:cs typeface="+mn-cs"/>
              </a:rPr>
              <a:t>bivalent chromosomes align on the equatorial plate</a:t>
            </a:r>
            <a:endParaRPr lang="en-IN" b="1" kern="1200" dirty="0">
              <a:solidFill>
                <a:srgbClr val="FFFF00"/>
              </a:solidFill>
              <a:latin typeface="Calibri"/>
              <a:ea typeface="+mn-ea"/>
              <a:cs typeface="+mn-cs"/>
            </a:endParaRPr>
          </a:p>
          <a:p>
            <a:pPr lvl="0">
              <a:buClrTx/>
            </a:pPr>
            <a:r>
              <a:rPr lang="en-US" kern="1200" dirty="0">
                <a:solidFill>
                  <a:prstClr val="white"/>
                </a:solidFill>
                <a:latin typeface="Calibri"/>
                <a:ea typeface="+mn-ea"/>
                <a:cs typeface="+mn-cs"/>
              </a:rPr>
              <a:t>The </a:t>
            </a:r>
            <a:r>
              <a:rPr lang="en-US" b="1" kern="1200" dirty="0">
                <a:solidFill>
                  <a:srgbClr val="FFFF00"/>
                </a:solidFill>
                <a:latin typeface="Calibri"/>
                <a:ea typeface="+mn-ea"/>
                <a:cs typeface="+mn-cs"/>
              </a:rPr>
              <a:t>microtubules from the opposite poles of the spindle attach to the pair of homologous chromosomes.</a:t>
            </a:r>
            <a:endParaRPr lang="en-IN" b="1" kern="1200" dirty="0">
              <a:solidFill>
                <a:srgbClr val="FFFF00"/>
              </a:solidFill>
              <a:latin typeface="Calibri" panose="020F0502020204030204" pitchFamily="34" charset="0"/>
              <a:ea typeface="Calibri" panose="020F0502020204030204" pitchFamily="34" charset="0"/>
              <a:cs typeface="Microsoft Himalaya" pitchFamily="2" charset="0"/>
            </a:endParaRPr>
          </a:p>
        </p:txBody>
      </p:sp>
      <p:sp>
        <p:nvSpPr>
          <p:cNvPr id="10" name="Rectangle 9">
            <a:extLst>
              <a:ext uri="{FF2B5EF4-FFF2-40B4-BE49-F238E27FC236}">
                <a16:creationId xmlns:a16="http://schemas.microsoft.com/office/drawing/2014/main" id="{5C80A86B-C55E-A44B-8C75-70C32613109D}"/>
              </a:ext>
            </a:extLst>
          </p:cNvPr>
          <p:cNvSpPr/>
          <p:nvPr/>
        </p:nvSpPr>
        <p:spPr>
          <a:xfrm>
            <a:off x="1351995" y="4524437"/>
            <a:ext cx="4282434" cy="738664"/>
          </a:xfrm>
          <a:prstGeom prst="rect">
            <a:avLst/>
          </a:prstGeom>
        </p:spPr>
        <p:txBody>
          <a:bodyPr wrap="square">
            <a:spAutoFit/>
          </a:bodyPr>
          <a:lstStyle/>
          <a:p>
            <a:pPr lvl="0">
              <a:buClrTx/>
            </a:pPr>
            <a:r>
              <a:rPr lang="en-US" kern="1200" dirty="0">
                <a:solidFill>
                  <a:prstClr val="white"/>
                </a:solidFill>
                <a:latin typeface="Calibri"/>
                <a:ea typeface="+mn-ea"/>
                <a:cs typeface="+mn-cs"/>
              </a:rPr>
              <a:t>The </a:t>
            </a:r>
            <a:r>
              <a:rPr lang="en-US" b="1" kern="1200" dirty="0">
                <a:solidFill>
                  <a:srgbClr val="FFFF00"/>
                </a:solidFill>
                <a:latin typeface="Calibri"/>
                <a:ea typeface="+mn-ea"/>
                <a:cs typeface="+mn-cs"/>
              </a:rPr>
              <a:t>homologous chromosomes separate and move to opposite poles of cell</a:t>
            </a:r>
            <a:r>
              <a:rPr lang="en-US" kern="1200" dirty="0">
                <a:solidFill>
                  <a:prstClr val="white"/>
                </a:solidFill>
                <a:latin typeface="Calibri"/>
                <a:ea typeface="+mn-ea"/>
                <a:cs typeface="+mn-cs"/>
              </a:rPr>
              <a:t>, while sister chromatids remain associated at their centromeres.</a:t>
            </a:r>
            <a:endParaRPr lang="en-IN"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sp>
        <p:nvSpPr>
          <p:cNvPr id="12" name="Rectangle 11">
            <a:extLst>
              <a:ext uri="{FF2B5EF4-FFF2-40B4-BE49-F238E27FC236}">
                <a16:creationId xmlns:a16="http://schemas.microsoft.com/office/drawing/2014/main" id="{CBA0D7BF-B30C-5843-AF16-6ECDCE627249}"/>
              </a:ext>
            </a:extLst>
          </p:cNvPr>
          <p:cNvSpPr/>
          <p:nvPr/>
        </p:nvSpPr>
        <p:spPr>
          <a:xfrm>
            <a:off x="1360391" y="5179481"/>
            <a:ext cx="3248838" cy="307777"/>
          </a:xfrm>
          <a:prstGeom prst="rect">
            <a:avLst/>
          </a:prstGeom>
        </p:spPr>
        <p:txBody>
          <a:bodyPr wrap="none">
            <a:spAutoFit/>
          </a:bodyPr>
          <a:lstStyle/>
          <a:p>
            <a:pPr lvl="0">
              <a:buClrTx/>
            </a:pPr>
            <a:r>
              <a:rPr lang="en-US" b="1" kern="1200" dirty="0">
                <a:solidFill>
                  <a:srgbClr val="FFFF00"/>
                </a:solidFill>
                <a:latin typeface="Calibri"/>
                <a:ea typeface="+mn-ea"/>
                <a:cs typeface="+mn-cs"/>
              </a:rPr>
              <a:t>Nuclear membrane and nucleolus appear</a:t>
            </a:r>
            <a:endParaRPr lang="en-IN" b="1" kern="1200" dirty="0">
              <a:solidFill>
                <a:srgbClr val="FFFF00"/>
              </a:solidFill>
              <a:latin typeface="Calibri" panose="020F0502020204030204" pitchFamily="34" charset="0"/>
              <a:ea typeface="Calibri" panose="020F0502020204030204" pitchFamily="34" charset="0"/>
              <a:cs typeface="Microsoft Himalaya" pitchFamily="2" charset="0"/>
            </a:endParaRPr>
          </a:p>
        </p:txBody>
      </p:sp>
      <p:sp>
        <p:nvSpPr>
          <p:cNvPr id="14" name="Rectangle 13">
            <a:extLst>
              <a:ext uri="{FF2B5EF4-FFF2-40B4-BE49-F238E27FC236}">
                <a16:creationId xmlns:a16="http://schemas.microsoft.com/office/drawing/2014/main" id="{3F892542-078E-6748-9C98-3AA5FF7EF699}"/>
              </a:ext>
            </a:extLst>
          </p:cNvPr>
          <p:cNvSpPr/>
          <p:nvPr/>
        </p:nvSpPr>
        <p:spPr>
          <a:xfrm>
            <a:off x="1360391" y="5393395"/>
            <a:ext cx="1994007" cy="307777"/>
          </a:xfrm>
          <a:prstGeom prst="rect">
            <a:avLst/>
          </a:prstGeom>
        </p:spPr>
        <p:txBody>
          <a:bodyPr wrap="none">
            <a:spAutoFit/>
          </a:bodyPr>
          <a:lstStyle/>
          <a:p>
            <a:pPr lvl="0">
              <a:buClrTx/>
            </a:pPr>
            <a:r>
              <a:rPr lang="en-US" b="1" kern="1200" dirty="0">
                <a:solidFill>
                  <a:srgbClr val="FFFF00"/>
                </a:solidFill>
                <a:latin typeface="Calibri"/>
                <a:ea typeface="+mn-ea"/>
                <a:cs typeface="+mn-cs"/>
              </a:rPr>
              <a:t>Dyad of cells</a:t>
            </a:r>
            <a:r>
              <a:rPr lang="en-US" kern="1200" dirty="0">
                <a:solidFill>
                  <a:prstClr val="white"/>
                </a:solidFill>
                <a:latin typeface="Calibri"/>
                <a:ea typeface="+mn-ea"/>
                <a:cs typeface="+mn-cs"/>
              </a:rPr>
              <a:t> is observed</a:t>
            </a:r>
            <a:endParaRPr lang="en-IN"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grpSp>
        <p:nvGrpSpPr>
          <p:cNvPr id="19" name="Group 18">
            <a:extLst>
              <a:ext uri="{FF2B5EF4-FFF2-40B4-BE49-F238E27FC236}">
                <a16:creationId xmlns:a16="http://schemas.microsoft.com/office/drawing/2014/main" id="{7491F5C7-5938-834F-A26F-E8130FE7AD04}"/>
              </a:ext>
            </a:extLst>
          </p:cNvPr>
          <p:cNvGrpSpPr/>
          <p:nvPr/>
        </p:nvGrpSpPr>
        <p:grpSpPr>
          <a:xfrm>
            <a:off x="6200957" y="3781423"/>
            <a:ext cx="2141932" cy="677886"/>
            <a:chOff x="6231847" y="3781423"/>
            <a:chExt cx="2141932" cy="677886"/>
          </a:xfrm>
        </p:grpSpPr>
        <p:grpSp>
          <p:nvGrpSpPr>
            <p:cNvPr id="15" name="Group 14">
              <a:extLst>
                <a:ext uri="{FF2B5EF4-FFF2-40B4-BE49-F238E27FC236}">
                  <a16:creationId xmlns:a16="http://schemas.microsoft.com/office/drawing/2014/main" id="{43964D75-8FBF-C142-ACBC-1F98FF5E89FB}"/>
                </a:ext>
              </a:extLst>
            </p:cNvPr>
            <p:cNvGrpSpPr/>
            <p:nvPr/>
          </p:nvGrpSpPr>
          <p:grpSpPr>
            <a:xfrm>
              <a:off x="6430799" y="3948375"/>
              <a:ext cx="1942980" cy="307777"/>
              <a:chOff x="6222254" y="4349119"/>
              <a:chExt cx="1942980" cy="307777"/>
            </a:xfrm>
          </p:grpSpPr>
          <p:sp>
            <p:nvSpPr>
              <p:cNvPr id="16" name="Rectangle 15">
                <a:extLst>
                  <a:ext uri="{FF2B5EF4-FFF2-40B4-BE49-F238E27FC236}">
                    <a16:creationId xmlns:a16="http://schemas.microsoft.com/office/drawing/2014/main" id="{9BD51ACF-21E9-7448-934C-A5AD0AD90DC2}"/>
                  </a:ext>
                </a:extLst>
              </p:cNvPr>
              <p:cNvSpPr/>
              <p:nvPr/>
            </p:nvSpPr>
            <p:spPr>
              <a:xfrm>
                <a:off x="6725801" y="4349119"/>
                <a:ext cx="1439433" cy="307777"/>
              </a:xfrm>
              <a:prstGeom prst="rect">
                <a:avLst/>
              </a:prstGeom>
            </p:spPr>
            <p:txBody>
              <a:bodyPr wrap="none">
                <a:spAutoFit/>
              </a:bodyPr>
              <a:lstStyle/>
              <a:p>
                <a:r>
                  <a:rPr lang="en-US" b="1" kern="1200" dirty="0">
                    <a:solidFill>
                      <a:schemeClr val="tx1"/>
                    </a:solidFill>
                    <a:latin typeface="Calibri"/>
                  </a:rPr>
                  <a:t>Metaphase plate</a:t>
                </a:r>
                <a:endParaRPr lang="en-US" b="1" dirty="0">
                  <a:solidFill>
                    <a:schemeClr val="tx1"/>
                  </a:solidFill>
                </a:endParaRPr>
              </a:p>
            </p:txBody>
          </p:sp>
          <p:cxnSp>
            <p:nvCxnSpPr>
              <p:cNvPr id="17" name="Straight Arrow Connector 16">
                <a:extLst>
                  <a:ext uri="{FF2B5EF4-FFF2-40B4-BE49-F238E27FC236}">
                    <a16:creationId xmlns:a16="http://schemas.microsoft.com/office/drawing/2014/main" id="{30CB0F4F-746F-134C-94BF-04EB703738D3}"/>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8" name="Frame 17">
              <a:extLst>
                <a:ext uri="{FF2B5EF4-FFF2-40B4-BE49-F238E27FC236}">
                  <a16:creationId xmlns:a16="http://schemas.microsoft.com/office/drawing/2014/main" id="{4DD76786-FF9B-604E-BA44-D11B62F36278}"/>
                </a:ext>
              </a:extLst>
            </p:cNvPr>
            <p:cNvSpPr/>
            <p:nvPr/>
          </p:nvSpPr>
          <p:spPr>
            <a:xfrm>
              <a:off x="6231847" y="3781423"/>
              <a:ext cx="242102" cy="677886"/>
            </a:xfrm>
            <a:prstGeom prst="fram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F94F0321-E4D0-3A41-B9E9-2BF54DC78332}"/>
              </a:ext>
            </a:extLst>
          </p:cNvPr>
          <p:cNvGrpSpPr/>
          <p:nvPr/>
        </p:nvGrpSpPr>
        <p:grpSpPr>
          <a:xfrm>
            <a:off x="6443059" y="4531228"/>
            <a:ext cx="2534971" cy="523220"/>
            <a:chOff x="6222254" y="4349119"/>
            <a:chExt cx="2534971" cy="523220"/>
          </a:xfrm>
        </p:grpSpPr>
        <p:sp>
          <p:nvSpPr>
            <p:cNvPr id="23" name="Rectangle 22">
              <a:extLst>
                <a:ext uri="{FF2B5EF4-FFF2-40B4-BE49-F238E27FC236}">
                  <a16:creationId xmlns:a16="http://schemas.microsoft.com/office/drawing/2014/main" id="{AC1E278A-99F1-654D-BC37-915273C3BC29}"/>
                </a:ext>
              </a:extLst>
            </p:cNvPr>
            <p:cNvSpPr/>
            <p:nvPr/>
          </p:nvSpPr>
          <p:spPr>
            <a:xfrm>
              <a:off x="6725800" y="4349119"/>
              <a:ext cx="2031425" cy="523220"/>
            </a:xfrm>
            <a:prstGeom prst="rect">
              <a:avLst/>
            </a:prstGeom>
          </p:spPr>
          <p:txBody>
            <a:bodyPr wrap="square">
              <a:spAutoFit/>
            </a:bodyPr>
            <a:lstStyle/>
            <a:p>
              <a:r>
                <a:rPr lang="en-US" b="1" kern="1200" dirty="0">
                  <a:solidFill>
                    <a:schemeClr val="tx1"/>
                  </a:solidFill>
                  <a:latin typeface="Calibri"/>
                </a:rPr>
                <a:t>Separating homologous chromosomes </a:t>
              </a:r>
              <a:endParaRPr lang="en-US" b="1" dirty="0">
                <a:solidFill>
                  <a:schemeClr val="tx1"/>
                </a:solidFill>
              </a:endParaRPr>
            </a:p>
          </p:txBody>
        </p:sp>
        <p:cxnSp>
          <p:nvCxnSpPr>
            <p:cNvPr id="24" name="Straight Arrow Connector 23">
              <a:extLst>
                <a:ext uri="{FF2B5EF4-FFF2-40B4-BE49-F238E27FC236}">
                  <a16:creationId xmlns:a16="http://schemas.microsoft.com/office/drawing/2014/main" id="{9E4D8F48-222C-C94D-81F4-40EA059E77ED}"/>
                </a:ext>
              </a:extLst>
            </p:cNvPr>
            <p:cNvCxnSpPr/>
            <p:nvPr/>
          </p:nvCxnSpPr>
          <p:spPr>
            <a:xfrm>
              <a:off x="6222254" y="4507972"/>
              <a:ext cx="576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544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30788-972D-4D47-B821-8E7AE62D0E8D}"/>
              </a:ext>
            </a:extLst>
          </p:cNvPr>
          <p:cNvSpPr>
            <a:spLocks noGrp="1"/>
          </p:cNvSpPr>
          <p:nvPr>
            <p:ph type="title"/>
          </p:nvPr>
        </p:nvSpPr>
        <p:spPr>
          <a:xfrm>
            <a:off x="457200" y="-33708"/>
            <a:ext cx="5725412" cy="420839"/>
          </a:xfrm>
        </p:spPr>
        <p:txBody>
          <a:bodyPr>
            <a:normAutofit/>
          </a:bodyPr>
          <a:lstStyle/>
          <a:p>
            <a:r>
              <a:rPr lang="en-US" sz="2000" b="1" dirty="0"/>
              <a:t>Table: Meiosis/Meiotic division/Reductional division</a:t>
            </a:r>
          </a:p>
        </p:txBody>
      </p:sp>
      <p:graphicFrame>
        <p:nvGraphicFramePr>
          <p:cNvPr id="6" name="Table 5">
            <a:extLst>
              <a:ext uri="{FF2B5EF4-FFF2-40B4-BE49-F238E27FC236}">
                <a16:creationId xmlns:a16="http://schemas.microsoft.com/office/drawing/2014/main" id="{69C30B71-AFB7-0741-BF09-1B9572A6B76E}"/>
              </a:ext>
            </a:extLst>
          </p:cNvPr>
          <p:cNvGraphicFramePr>
            <a:graphicFrameLocks noGrp="1"/>
          </p:cNvGraphicFramePr>
          <p:nvPr>
            <p:extLst>
              <p:ext uri="{D42A27DB-BD31-4B8C-83A1-F6EECF244321}">
                <p14:modId xmlns:p14="http://schemas.microsoft.com/office/powerpoint/2010/main" val="2691445314"/>
              </p:ext>
            </p:extLst>
          </p:nvPr>
        </p:nvGraphicFramePr>
        <p:xfrm>
          <a:off x="82211" y="466155"/>
          <a:ext cx="6214167" cy="3840549"/>
        </p:xfrm>
        <a:graphic>
          <a:graphicData uri="http://schemas.openxmlformats.org/drawingml/2006/table">
            <a:tbl>
              <a:tblPr firstRow="1" firstCol="1" bandRow="1">
                <a:tableStyleId>{5940675A-B579-460E-94D1-54222C63F5DA}</a:tableStyleId>
              </a:tblPr>
              <a:tblGrid>
                <a:gridCol w="613467">
                  <a:extLst>
                    <a:ext uri="{9D8B030D-6E8A-4147-A177-3AD203B41FA5}">
                      <a16:colId xmlns:a16="http://schemas.microsoft.com/office/drawing/2014/main" val="2589736896"/>
                    </a:ext>
                  </a:extLst>
                </a:gridCol>
                <a:gridCol w="1079500">
                  <a:extLst>
                    <a:ext uri="{9D8B030D-6E8A-4147-A177-3AD203B41FA5}">
                      <a16:colId xmlns:a16="http://schemas.microsoft.com/office/drawing/2014/main" val="1206826891"/>
                    </a:ext>
                  </a:extLst>
                </a:gridCol>
                <a:gridCol w="4521200">
                  <a:extLst>
                    <a:ext uri="{9D8B030D-6E8A-4147-A177-3AD203B41FA5}">
                      <a16:colId xmlns:a16="http://schemas.microsoft.com/office/drawing/2014/main" val="2978882545"/>
                    </a:ext>
                  </a:extLst>
                </a:gridCol>
              </a:tblGrid>
              <a:tr h="0">
                <a:tc gridSpan="2">
                  <a:txBody>
                    <a:bodyPr/>
                    <a:lstStyle/>
                    <a:p>
                      <a:pPr algn="ctr"/>
                      <a:r>
                        <a:rPr lang="en-US" sz="1400" b="1" dirty="0">
                          <a:effectLst/>
                        </a:rPr>
                        <a:t>Interkinesis</a:t>
                      </a:r>
                      <a:endParaRPr lang="en-IN" sz="14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tc hMerge="1">
                  <a:txBody>
                    <a:bodyPr/>
                    <a:lstStyle/>
                    <a:p>
                      <a:endParaRPr lang="en-US"/>
                    </a:p>
                  </a:txBody>
                  <a:tcPr/>
                </a:tc>
                <a:tc>
                  <a:txBody>
                    <a:bodyPr/>
                    <a:lstStyle/>
                    <a:p>
                      <a:pPr algn="ctr"/>
                      <a:r>
                        <a:rPr lang="en-US" sz="1400" b="1" dirty="0">
                          <a:effectLst/>
                        </a:rPr>
                        <a:t>Short lived stage between Meiosis I and Meiosis II </a:t>
                      </a:r>
                      <a:endParaRPr lang="en-IN" sz="14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3586466374"/>
                  </a:ext>
                </a:extLst>
              </a:tr>
              <a:tr h="742390">
                <a:tc rowSpan="5">
                  <a:txBody>
                    <a:bodyPr/>
                    <a:lstStyle/>
                    <a:p>
                      <a:pPr marL="71755" marR="71755" algn="ctr">
                        <a:spcAft>
                          <a:spcPts val="0"/>
                        </a:spcAft>
                      </a:pPr>
                      <a:r>
                        <a:rPr lang="en-US" sz="1200" b="1">
                          <a:effectLst/>
                        </a:rPr>
                        <a:t>Meiosis II</a:t>
                      </a:r>
                      <a:endParaRPr lang="en-IN" sz="1200" b="1">
                        <a:effectLst/>
                        <a:latin typeface="Calibri" panose="020F0502020204030204" pitchFamily="34" charset="0"/>
                        <a:ea typeface="Calibri" panose="020F0502020204030204" pitchFamily="34" charset="0"/>
                        <a:cs typeface="Microsoft Himalaya" pitchFamily="2" charset="0"/>
                      </a:endParaRPr>
                    </a:p>
                  </a:txBody>
                  <a:tcPr marL="20366" marR="20366" marT="0" marB="0" vert="vert270" anchor="ctr"/>
                </a:tc>
                <a:tc>
                  <a:txBody>
                    <a:bodyPr/>
                    <a:lstStyle/>
                    <a:p>
                      <a:pPr marL="11113" marR="71755" indent="0" algn="l">
                        <a:spcAft>
                          <a:spcPts val="0"/>
                        </a:spcAft>
                        <a:tabLst/>
                      </a:pPr>
                      <a:r>
                        <a:rPr lang="en-US" sz="1200" b="1" dirty="0">
                          <a:effectLst/>
                        </a:rPr>
                        <a:t>Prophase II</a:t>
                      </a:r>
                      <a:endParaRPr lang="en-IN" sz="12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tc>
                  <a:txBody>
                    <a:bodyPr/>
                    <a:lstStyle/>
                    <a:p>
                      <a:endParaRPr lang="en-IN" sz="12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2870221474"/>
                  </a:ext>
                </a:extLst>
              </a:tr>
              <a:tr h="742390">
                <a:tc vMerge="1">
                  <a:txBody>
                    <a:bodyPr/>
                    <a:lstStyle/>
                    <a:p>
                      <a:endParaRPr lang="en-US"/>
                    </a:p>
                  </a:txBody>
                  <a:tcPr/>
                </a:tc>
                <a:tc>
                  <a:txBody>
                    <a:bodyPr/>
                    <a:lstStyle/>
                    <a:p>
                      <a:r>
                        <a:rPr lang="en-US" sz="1200" b="1">
                          <a:effectLst/>
                        </a:rPr>
                        <a:t>Metaphase II</a:t>
                      </a:r>
                      <a:endParaRPr lang="en-US" sz="2000" b="1"/>
                    </a:p>
                  </a:txBody>
                  <a:tcPr marL="20366" marR="20366" marT="0" marB="0" anchor="ctr"/>
                </a:tc>
                <a:tc>
                  <a:txBody>
                    <a:bodyPr/>
                    <a:lstStyle/>
                    <a:p>
                      <a:endParaRPr lang="en-IN" sz="12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964434037"/>
                  </a:ext>
                </a:extLst>
              </a:tr>
              <a:tr h="742390">
                <a:tc vMerge="1">
                  <a:txBody>
                    <a:bodyPr/>
                    <a:lstStyle/>
                    <a:p>
                      <a:endParaRPr lang="en-US"/>
                    </a:p>
                  </a:txBody>
                  <a:tcPr/>
                </a:tc>
                <a:tc>
                  <a:txBody>
                    <a:bodyPr/>
                    <a:lstStyle/>
                    <a:p>
                      <a:r>
                        <a:rPr lang="en-US" sz="1200" b="1">
                          <a:effectLst/>
                        </a:rPr>
                        <a:t>Anaphase II</a:t>
                      </a:r>
                      <a:endParaRPr lang="en-US" sz="2000" b="1"/>
                    </a:p>
                  </a:txBody>
                  <a:tcPr marL="20366" marR="20366" marT="0" marB="0" anchor="ctr"/>
                </a:tc>
                <a:tc>
                  <a:txBody>
                    <a:bodyPr/>
                    <a:lstStyle/>
                    <a:p>
                      <a:endParaRPr lang="en-IN" sz="1200" b="1" dirty="0">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1984301569"/>
                  </a:ext>
                </a:extLst>
              </a:tr>
              <a:tr h="657629">
                <a:tc vMerge="1">
                  <a:txBody>
                    <a:bodyPr/>
                    <a:lstStyle/>
                    <a:p>
                      <a:endParaRPr lang="en-US"/>
                    </a:p>
                  </a:txBody>
                  <a:tcPr/>
                </a:tc>
                <a:tc>
                  <a:txBody>
                    <a:bodyPr/>
                    <a:lstStyle/>
                    <a:p>
                      <a:r>
                        <a:rPr lang="en-US" sz="1200" b="1">
                          <a:effectLst/>
                        </a:rPr>
                        <a:t>Telophase II</a:t>
                      </a:r>
                      <a:endParaRPr lang="en-US" sz="2000" b="1"/>
                    </a:p>
                  </a:txBody>
                  <a:tcPr marL="20366" marR="20366" marT="0" marB="0" anchor="ctr"/>
                </a:tc>
                <a:tc>
                  <a:txBody>
                    <a:bodyPr/>
                    <a:lstStyle/>
                    <a:p>
                      <a:endParaRPr lang="en-IN" sz="1200" b="1" dirty="0">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4045040930"/>
                  </a:ext>
                </a:extLst>
              </a:tr>
              <a:tr h="742390">
                <a:tc vMerge="1">
                  <a:txBody>
                    <a:bodyPr/>
                    <a:lstStyle/>
                    <a:p>
                      <a:endParaRPr lang="en-US"/>
                    </a:p>
                  </a:txBody>
                  <a:tcPr/>
                </a:tc>
                <a:tc>
                  <a:txBody>
                    <a:bodyPr/>
                    <a:lstStyle/>
                    <a:p>
                      <a:r>
                        <a:rPr lang="en-US" sz="1200" b="1" dirty="0">
                          <a:effectLst/>
                        </a:rPr>
                        <a:t>Cytokinesis</a:t>
                      </a:r>
                      <a:endParaRPr lang="en-US" sz="2000" b="1" dirty="0"/>
                    </a:p>
                  </a:txBody>
                  <a:tcPr marL="20366" marR="20366" marT="0" marB="0" anchor="ctr"/>
                </a:tc>
                <a:tc>
                  <a:txBody>
                    <a:bodyPr/>
                    <a:lstStyle/>
                    <a:p>
                      <a:endParaRPr lang="en-IN" sz="1200" b="1" dirty="0">
                        <a:solidFill>
                          <a:srgbClr val="FFFF00"/>
                        </a:solidFill>
                        <a:effectLst/>
                        <a:latin typeface="Calibri" panose="020F0502020204030204" pitchFamily="34" charset="0"/>
                        <a:ea typeface="Calibri" panose="020F0502020204030204" pitchFamily="34" charset="0"/>
                        <a:cs typeface="Microsoft Himalaya" pitchFamily="2" charset="0"/>
                      </a:endParaRPr>
                    </a:p>
                  </a:txBody>
                  <a:tcPr marL="20366" marR="20366" marT="0" marB="0" anchor="ctr"/>
                </a:tc>
                <a:extLst>
                  <a:ext uri="{0D108BD9-81ED-4DB2-BD59-A6C34878D82A}">
                    <a16:rowId xmlns:a16="http://schemas.microsoft.com/office/drawing/2014/main" val="1262194159"/>
                  </a:ext>
                </a:extLst>
              </a:tr>
            </a:tbl>
          </a:graphicData>
        </a:graphic>
      </p:graphicFrame>
      <p:pic>
        <p:nvPicPr>
          <p:cNvPr id="3" name="Picture 2">
            <a:extLst>
              <a:ext uri="{FF2B5EF4-FFF2-40B4-BE49-F238E27FC236}">
                <a16:creationId xmlns:a16="http://schemas.microsoft.com/office/drawing/2014/main" id="{431D8708-8F3F-CC47-BC63-5C38F9339D83}"/>
              </a:ext>
            </a:extLst>
          </p:cNvPr>
          <p:cNvPicPr>
            <a:picLocks noChangeAspect="1"/>
          </p:cNvPicPr>
          <p:nvPr/>
        </p:nvPicPr>
        <p:blipFill>
          <a:blip r:embed="rId2"/>
          <a:stretch>
            <a:fillRect/>
          </a:stretch>
        </p:blipFill>
        <p:spPr>
          <a:xfrm>
            <a:off x="6248400" y="698507"/>
            <a:ext cx="901700" cy="698500"/>
          </a:xfrm>
          <a:prstGeom prst="rect">
            <a:avLst/>
          </a:prstGeom>
        </p:spPr>
      </p:pic>
      <p:pic>
        <p:nvPicPr>
          <p:cNvPr id="4" name="Picture 3">
            <a:extLst>
              <a:ext uri="{FF2B5EF4-FFF2-40B4-BE49-F238E27FC236}">
                <a16:creationId xmlns:a16="http://schemas.microsoft.com/office/drawing/2014/main" id="{3A677C1B-3DE8-A342-B372-FEA887442EC1}"/>
              </a:ext>
            </a:extLst>
          </p:cNvPr>
          <p:cNvPicPr>
            <a:picLocks noChangeAspect="1"/>
          </p:cNvPicPr>
          <p:nvPr/>
        </p:nvPicPr>
        <p:blipFill>
          <a:blip r:embed="rId3"/>
          <a:stretch>
            <a:fillRect/>
          </a:stretch>
        </p:blipFill>
        <p:spPr>
          <a:xfrm>
            <a:off x="8045450" y="689958"/>
            <a:ext cx="863600" cy="698500"/>
          </a:xfrm>
          <a:prstGeom prst="rect">
            <a:avLst/>
          </a:prstGeom>
        </p:spPr>
      </p:pic>
      <p:pic>
        <p:nvPicPr>
          <p:cNvPr id="5" name="Picture 4">
            <a:extLst>
              <a:ext uri="{FF2B5EF4-FFF2-40B4-BE49-F238E27FC236}">
                <a16:creationId xmlns:a16="http://schemas.microsoft.com/office/drawing/2014/main" id="{829234B8-4546-6E44-891F-834DBA160DFE}"/>
              </a:ext>
            </a:extLst>
          </p:cNvPr>
          <p:cNvPicPr>
            <a:picLocks noChangeAspect="1"/>
          </p:cNvPicPr>
          <p:nvPr/>
        </p:nvPicPr>
        <p:blipFill>
          <a:blip r:embed="rId4"/>
          <a:stretch>
            <a:fillRect/>
          </a:stretch>
        </p:blipFill>
        <p:spPr>
          <a:xfrm>
            <a:off x="6273800" y="1567115"/>
            <a:ext cx="889000" cy="596900"/>
          </a:xfrm>
          <a:prstGeom prst="rect">
            <a:avLst/>
          </a:prstGeom>
        </p:spPr>
      </p:pic>
      <p:pic>
        <p:nvPicPr>
          <p:cNvPr id="7" name="Picture 6">
            <a:extLst>
              <a:ext uri="{FF2B5EF4-FFF2-40B4-BE49-F238E27FC236}">
                <a16:creationId xmlns:a16="http://schemas.microsoft.com/office/drawing/2014/main" id="{76E126BE-A74D-1242-B5F4-1409651804DA}"/>
              </a:ext>
            </a:extLst>
          </p:cNvPr>
          <p:cNvPicPr>
            <a:picLocks noChangeAspect="1"/>
          </p:cNvPicPr>
          <p:nvPr/>
        </p:nvPicPr>
        <p:blipFill>
          <a:blip r:embed="rId5"/>
          <a:stretch>
            <a:fillRect/>
          </a:stretch>
        </p:blipFill>
        <p:spPr>
          <a:xfrm>
            <a:off x="8102600" y="1567115"/>
            <a:ext cx="812800" cy="609600"/>
          </a:xfrm>
          <a:prstGeom prst="rect">
            <a:avLst/>
          </a:prstGeom>
        </p:spPr>
      </p:pic>
      <p:pic>
        <p:nvPicPr>
          <p:cNvPr id="8" name="Picture 7">
            <a:extLst>
              <a:ext uri="{FF2B5EF4-FFF2-40B4-BE49-F238E27FC236}">
                <a16:creationId xmlns:a16="http://schemas.microsoft.com/office/drawing/2014/main" id="{921D2056-1518-DC4D-AD41-B9189ECE65DB}"/>
              </a:ext>
            </a:extLst>
          </p:cNvPr>
          <p:cNvPicPr>
            <a:picLocks noChangeAspect="1"/>
          </p:cNvPicPr>
          <p:nvPr/>
        </p:nvPicPr>
        <p:blipFill rotWithShape="1">
          <a:blip r:embed="rId6"/>
          <a:srcRect r="63636"/>
          <a:stretch/>
        </p:blipFill>
        <p:spPr>
          <a:xfrm>
            <a:off x="6261100" y="2186566"/>
            <a:ext cx="965200" cy="723900"/>
          </a:xfrm>
          <a:prstGeom prst="rect">
            <a:avLst/>
          </a:prstGeom>
        </p:spPr>
      </p:pic>
      <p:pic>
        <p:nvPicPr>
          <p:cNvPr id="9" name="Picture 8">
            <a:extLst>
              <a:ext uri="{FF2B5EF4-FFF2-40B4-BE49-F238E27FC236}">
                <a16:creationId xmlns:a16="http://schemas.microsoft.com/office/drawing/2014/main" id="{47910F30-2902-8848-9557-D27ACD14B6AF}"/>
              </a:ext>
            </a:extLst>
          </p:cNvPr>
          <p:cNvPicPr>
            <a:picLocks noChangeAspect="1"/>
          </p:cNvPicPr>
          <p:nvPr/>
        </p:nvPicPr>
        <p:blipFill rotWithShape="1">
          <a:blip r:embed="rId7"/>
          <a:srcRect r="62442"/>
          <a:stretch/>
        </p:blipFill>
        <p:spPr>
          <a:xfrm rot="21174863">
            <a:off x="6297879" y="2918816"/>
            <a:ext cx="1035050" cy="660400"/>
          </a:xfrm>
          <a:prstGeom prst="rect">
            <a:avLst/>
          </a:prstGeom>
        </p:spPr>
      </p:pic>
      <p:pic>
        <p:nvPicPr>
          <p:cNvPr id="10" name="Picture 9">
            <a:extLst>
              <a:ext uri="{FF2B5EF4-FFF2-40B4-BE49-F238E27FC236}">
                <a16:creationId xmlns:a16="http://schemas.microsoft.com/office/drawing/2014/main" id="{AEDE3859-C9A5-C849-85A4-9EEFEAFCC335}"/>
              </a:ext>
            </a:extLst>
          </p:cNvPr>
          <p:cNvPicPr>
            <a:picLocks noChangeAspect="1"/>
          </p:cNvPicPr>
          <p:nvPr/>
        </p:nvPicPr>
        <p:blipFill rotWithShape="1">
          <a:blip r:embed="rId8"/>
          <a:srcRect l="64811" t="971"/>
          <a:stretch/>
        </p:blipFill>
        <p:spPr>
          <a:xfrm>
            <a:off x="7862886" y="3690161"/>
            <a:ext cx="1063625" cy="653986"/>
          </a:xfrm>
          <a:prstGeom prst="rect">
            <a:avLst/>
          </a:prstGeom>
        </p:spPr>
      </p:pic>
      <p:pic>
        <p:nvPicPr>
          <p:cNvPr id="11" name="Picture 10">
            <a:extLst>
              <a:ext uri="{FF2B5EF4-FFF2-40B4-BE49-F238E27FC236}">
                <a16:creationId xmlns:a16="http://schemas.microsoft.com/office/drawing/2014/main" id="{98154997-8D9A-2446-A6C6-1E6188304C17}"/>
              </a:ext>
            </a:extLst>
          </p:cNvPr>
          <p:cNvPicPr>
            <a:picLocks noChangeAspect="1"/>
          </p:cNvPicPr>
          <p:nvPr/>
        </p:nvPicPr>
        <p:blipFill rotWithShape="1">
          <a:blip r:embed="rId8"/>
          <a:srcRect t="12971" r="53466"/>
          <a:stretch/>
        </p:blipFill>
        <p:spPr>
          <a:xfrm>
            <a:off x="6090666" y="3747034"/>
            <a:ext cx="1406525" cy="574740"/>
          </a:xfrm>
          <a:prstGeom prst="rect">
            <a:avLst/>
          </a:prstGeom>
        </p:spPr>
      </p:pic>
      <p:pic>
        <p:nvPicPr>
          <p:cNvPr id="12" name="Picture 11">
            <a:extLst>
              <a:ext uri="{FF2B5EF4-FFF2-40B4-BE49-F238E27FC236}">
                <a16:creationId xmlns:a16="http://schemas.microsoft.com/office/drawing/2014/main" id="{84DC3623-9569-CE4F-B04D-875110393DB4}"/>
              </a:ext>
            </a:extLst>
          </p:cNvPr>
          <p:cNvPicPr>
            <a:picLocks noChangeAspect="1"/>
          </p:cNvPicPr>
          <p:nvPr/>
        </p:nvPicPr>
        <p:blipFill rotWithShape="1">
          <a:blip r:embed="rId6"/>
          <a:srcRect l="63636"/>
          <a:stretch/>
        </p:blipFill>
        <p:spPr>
          <a:xfrm>
            <a:off x="7913511" y="2229900"/>
            <a:ext cx="965200" cy="723900"/>
          </a:xfrm>
          <a:prstGeom prst="rect">
            <a:avLst/>
          </a:prstGeom>
        </p:spPr>
      </p:pic>
      <p:pic>
        <p:nvPicPr>
          <p:cNvPr id="13" name="Picture 12">
            <a:extLst>
              <a:ext uri="{FF2B5EF4-FFF2-40B4-BE49-F238E27FC236}">
                <a16:creationId xmlns:a16="http://schemas.microsoft.com/office/drawing/2014/main" id="{75E2AFCD-B979-5547-AD62-AAA0C2E83C18}"/>
              </a:ext>
            </a:extLst>
          </p:cNvPr>
          <p:cNvPicPr>
            <a:picLocks noChangeAspect="1"/>
          </p:cNvPicPr>
          <p:nvPr/>
        </p:nvPicPr>
        <p:blipFill rotWithShape="1">
          <a:blip r:embed="rId7"/>
          <a:srcRect l="62442"/>
          <a:stretch/>
        </p:blipFill>
        <p:spPr>
          <a:xfrm rot="20916999">
            <a:off x="7926386" y="2880926"/>
            <a:ext cx="1035050" cy="660400"/>
          </a:xfrm>
          <a:prstGeom prst="rect">
            <a:avLst/>
          </a:prstGeom>
        </p:spPr>
      </p:pic>
      <p:sp>
        <p:nvSpPr>
          <p:cNvPr id="14" name="Rectangle 13">
            <a:extLst>
              <a:ext uri="{FF2B5EF4-FFF2-40B4-BE49-F238E27FC236}">
                <a16:creationId xmlns:a16="http://schemas.microsoft.com/office/drawing/2014/main" id="{18E1D898-A10A-D249-981E-E2B9D3D762F7}"/>
              </a:ext>
            </a:extLst>
          </p:cNvPr>
          <p:cNvSpPr/>
          <p:nvPr/>
        </p:nvSpPr>
        <p:spPr>
          <a:xfrm>
            <a:off x="1724378" y="794038"/>
            <a:ext cx="4572000" cy="461665"/>
          </a:xfrm>
          <a:prstGeom prst="rect">
            <a:avLst/>
          </a:prstGeom>
        </p:spPr>
        <p:txBody>
          <a:bodyPr>
            <a:spAutoFit/>
          </a:bodyPr>
          <a:lstStyle/>
          <a:p>
            <a:pPr lvl="0">
              <a:buClrTx/>
            </a:pPr>
            <a:r>
              <a:rPr lang="en-US" sz="1200" b="1" kern="1200" dirty="0">
                <a:solidFill>
                  <a:srgbClr val="FFFF00"/>
                </a:solidFill>
                <a:latin typeface="Calibri"/>
                <a:ea typeface="+mn-ea"/>
                <a:cs typeface="+mn-cs"/>
              </a:rPr>
              <a:t>The nuclear membrane disappears </a:t>
            </a:r>
            <a:r>
              <a:rPr lang="en-US" sz="1200" b="1" kern="1200" dirty="0">
                <a:solidFill>
                  <a:prstClr val="white"/>
                </a:solidFill>
                <a:latin typeface="Calibri"/>
                <a:ea typeface="+mn-ea"/>
                <a:cs typeface="+mn-cs"/>
              </a:rPr>
              <a:t>by the end of prophase II</a:t>
            </a:r>
            <a:endParaRPr lang="en-IN" sz="1200" b="1" kern="1200" dirty="0">
              <a:solidFill>
                <a:prstClr val="white"/>
              </a:solidFill>
              <a:latin typeface="Calibri"/>
              <a:ea typeface="+mn-ea"/>
              <a:cs typeface="+mn-cs"/>
            </a:endParaRPr>
          </a:p>
          <a:p>
            <a:pPr lvl="0">
              <a:buClrTx/>
            </a:pPr>
            <a:r>
              <a:rPr lang="en-US" sz="1200" b="1" kern="1200" dirty="0">
                <a:solidFill>
                  <a:prstClr val="white"/>
                </a:solidFill>
                <a:latin typeface="Calibri"/>
                <a:ea typeface="+mn-ea"/>
                <a:cs typeface="+mn-cs"/>
              </a:rPr>
              <a:t>The chromosomes again become compact.</a:t>
            </a:r>
            <a:endParaRPr lang="en-IN" sz="1200" b="1"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sp>
        <p:nvSpPr>
          <p:cNvPr id="15" name="Rectangle 14">
            <a:extLst>
              <a:ext uri="{FF2B5EF4-FFF2-40B4-BE49-F238E27FC236}">
                <a16:creationId xmlns:a16="http://schemas.microsoft.com/office/drawing/2014/main" id="{9BE0DDAA-920C-0C49-BEBB-1A6D12666DB7}"/>
              </a:ext>
            </a:extLst>
          </p:cNvPr>
          <p:cNvSpPr/>
          <p:nvPr/>
        </p:nvSpPr>
        <p:spPr>
          <a:xfrm>
            <a:off x="1724378" y="1531208"/>
            <a:ext cx="4572000" cy="461665"/>
          </a:xfrm>
          <a:prstGeom prst="rect">
            <a:avLst/>
          </a:prstGeom>
        </p:spPr>
        <p:txBody>
          <a:bodyPr>
            <a:spAutoFit/>
          </a:bodyPr>
          <a:lstStyle/>
          <a:p>
            <a:pPr lvl="0">
              <a:buClrTx/>
            </a:pPr>
            <a:r>
              <a:rPr lang="en-US" sz="1200" b="1" kern="1200" dirty="0">
                <a:solidFill>
                  <a:srgbClr val="FFFF00"/>
                </a:solidFill>
                <a:latin typeface="Calibri"/>
                <a:ea typeface="+mn-ea"/>
                <a:cs typeface="+mn-cs"/>
              </a:rPr>
              <a:t>Chromosomes align at the equator by getting attached to the spindle </a:t>
            </a:r>
            <a:r>
              <a:rPr lang="en-US" sz="1200" b="1" kern="1200" dirty="0" err="1">
                <a:solidFill>
                  <a:srgbClr val="FFFF00"/>
                </a:solidFill>
                <a:latin typeface="Calibri"/>
                <a:ea typeface="+mn-ea"/>
                <a:cs typeface="+mn-cs"/>
              </a:rPr>
              <a:t>fibre</a:t>
            </a:r>
            <a:r>
              <a:rPr lang="en-US" sz="1200" b="1" kern="1200" dirty="0">
                <a:solidFill>
                  <a:srgbClr val="FFFF00"/>
                </a:solidFill>
                <a:latin typeface="Calibri"/>
                <a:ea typeface="+mn-ea"/>
                <a:cs typeface="+mn-cs"/>
              </a:rPr>
              <a:t> </a:t>
            </a:r>
            <a:r>
              <a:rPr lang="en-US" sz="1200" b="1" kern="1200" dirty="0">
                <a:solidFill>
                  <a:prstClr val="white"/>
                </a:solidFill>
                <a:latin typeface="Calibri"/>
                <a:ea typeface="+mn-ea"/>
                <a:cs typeface="+mn-cs"/>
              </a:rPr>
              <a:t>to the kinetochores of sister chromatids. </a:t>
            </a:r>
            <a:endParaRPr lang="en-IN" sz="1200" b="1"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sp>
        <p:nvSpPr>
          <p:cNvPr id="16" name="Rectangle 15">
            <a:extLst>
              <a:ext uri="{FF2B5EF4-FFF2-40B4-BE49-F238E27FC236}">
                <a16:creationId xmlns:a16="http://schemas.microsoft.com/office/drawing/2014/main" id="{7517A7FC-233E-A64A-B944-3329A4ED2542}"/>
              </a:ext>
            </a:extLst>
          </p:cNvPr>
          <p:cNvSpPr/>
          <p:nvPr/>
        </p:nvSpPr>
        <p:spPr>
          <a:xfrm>
            <a:off x="1731758" y="2298216"/>
            <a:ext cx="4572000" cy="461665"/>
          </a:xfrm>
          <a:prstGeom prst="rect">
            <a:avLst/>
          </a:prstGeom>
        </p:spPr>
        <p:txBody>
          <a:bodyPr>
            <a:spAutoFit/>
          </a:bodyPr>
          <a:lstStyle/>
          <a:p>
            <a:pPr lvl="0">
              <a:buClrTx/>
            </a:pPr>
            <a:r>
              <a:rPr lang="en-US" sz="1200" b="1" kern="1200" dirty="0">
                <a:solidFill>
                  <a:prstClr val="white"/>
                </a:solidFill>
                <a:latin typeface="Calibri"/>
                <a:ea typeface="+mn-ea"/>
                <a:cs typeface="+mn-cs"/>
              </a:rPr>
              <a:t>Division of the centromere of each chromosome</a:t>
            </a:r>
            <a:endParaRPr lang="en-IN" sz="1200" b="1" kern="1200" dirty="0">
              <a:solidFill>
                <a:prstClr val="white"/>
              </a:solidFill>
              <a:latin typeface="Calibri"/>
              <a:ea typeface="+mn-ea"/>
              <a:cs typeface="+mn-cs"/>
            </a:endParaRPr>
          </a:p>
          <a:p>
            <a:pPr lvl="0">
              <a:buClrTx/>
            </a:pPr>
            <a:r>
              <a:rPr lang="en-US" sz="1200" b="1" kern="1200" dirty="0">
                <a:solidFill>
                  <a:srgbClr val="FFFF00"/>
                </a:solidFill>
                <a:latin typeface="Calibri"/>
                <a:ea typeface="+mn-ea"/>
                <a:cs typeface="+mn-cs"/>
              </a:rPr>
              <a:t>Separated chromosomes move towards opposite poles of cells</a:t>
            </a:r>
            <a:endParaRPr lang="en-IN" sz="1200" b="1" kern="1200" dirty="0">
              <a:solidFill>
                <a:srgbClr val="FFFF00"/>
              </a:solidFill>
              <a:latin typeface="Calibri" panose="020F0502020204030204" pitchFamily="34" charset="0"/>
              <a:ea typeface="Calibri" panose="020F0502020204030204" pitchFamily="34" charset="0"/>
              <a:cs typeface="Microsoft Himalaya" pitchFamily="2" charset="0"/>
            </a:endParaRPr>
          </a:p>
        </p:txBody>
      </p:sp>
      <p:sp>
        <p:nvSpPr>
          <p:cNvPr id="17" name="Rectangle 16">
            <a:extLst>
              <a:ext uri="{FF2B5EF4-FFF2-40B4-BE49-F238E27FC236}">
                <a16:creationId xmlns:a16="http://schemas.microsoft.com/office/drawing/2014/main" id="{8DA96E57-7C8E-904F-9928-BB85075C9182}"/>
              </a:ext>
            </a:extLst>
          </p:cNvPr>
          <p:cNvSpPr/>
          <p:nvPr/>
        </p:nvSpPr>
        <p:spPr>
          <a:xfrm>
            <a:off x="1760291" y="3072626"/>
            <a:ext cx="4572000" cy="276999"/>
          </a:xfrm>
          <a:prstGeom prst="rect">
            <a:avLst/>
          </a:prstGeom>
        </p:spPr>
        <p:txBody>
          <a:bodyPr>
            <a:spAutoFit/>
          </a:bodyPr>
          <a:lstStyle/>
          <a:p>
            <a:pPr lvl="0">
              <a:buClrTx/>
            </a:pPr>
            <a:r>
              <a:rPr lang="en-US" sz="1200" b="1" kern="1200" dirty="0">
                <a:solidFill>
                  <a:srgbClr val="FFFF00"/>
                </a:solidFill>
                <a:latin typeface="Calibri"/>
                <a:ea typeface="+mn-ea"/>
                <a:cs typeface="+mn-cs"/>
              </a:rPr>
              <a:t>Nuclear envelope encloses chromosomes and occur cytokinesis</a:t>
            </a:r>
            <a:r>
              <a:rPr lang="en-US" sz="1200" b="1" kern="1200" dirty="0">
                <a:solidFill>
                  <a:prstClr val="white"/>
                </a:solidFill>
                <a:latin typeface="Calibri"/>
                <a:ea typeface="+mn-ea"/>
                <a:cs typeface="+mn-cs"/>
              </a:rPr>
              <a:t>.</a:t>
            </a:r>
            <a:endParaRPr lang="en-IN" sz="1200" b="1" kern="1200" dirty="0">
              <a:solidFill>
                <a:prstClr val="white"/>
              </a:solidFill>
              <a:latin typeface="Calibri" panose="020F0502020204030204" pitchFamily="34" charset="0"/>
              <a:ea typeface="Calibri" panose="020F0502020204030204" pitchFamily="34" charset="0"/>
              <a:cs typeface="Microsoft Himalaya" pitchFamily="2" charset="0"/>
            </a:endParaRPr>
          </a:p>
        </p:txBody>
      </p:sp>
      <p:sp>
        <p:nvSpPr>
          <p:cNvPr id="18" name="Rectangle 17">
            <a:extLst>
              <a:ext uri="{FF2B5EF4-FFF2-40B4-BE49-F238E27FC236}">
                <a16:creationId xmlns:a16="http://schemas.microsoft.com/office/drawing/2014/main" id="{095A0306-0AE2-5348-A642-E472AF5EE568}"/>
              </a:ext>
            </a:extLst>
          </p:cNvPr>
          <p:cNvSpPr/>
          <p:nvPr/>
        </p:nvSpPr>
        <p:spPr>
          <a:xfrm>
            <a:off x="1760291" y="3648265"/>
            <a:ext cx="4464896" cy="461665"/>
          </a:xfrm>
          <a:prstGeom prst="rect">
            <a:avLst/>
          </a:prstGeom>
        </p:spPr>
        <p:txBody>
          <a:bodyPr wrap="square">
            <a:spAutoFit/>
          </a:bodyPr>
          <a:lstStyle/>
          <a:p>
            <a:pPr lvl="0">
              <a:buClrTx/>
            </a:pPr>
            <a:r>
              <a:rPr lang="en-US" sz="1200" b="1" kern="1200" dirty="0">
                <a:solidFill>
                  <a:prstClr val="white"/>
                </a:solidFill>
                <a:latin typeface="Calibri"/>
                <a:ea typeface="+mn-ea"/>
                <a:cs typeface="+mn-cs"/>
              </a:rPr>
              <a:t>Results in the formation of tetrad of cells i.e., </a:t>
            </a:r>
            <a:r>
              <a:rPr lang="en-US" sz="1200" b="1" kern="1200" dirty="0">
                <a:solidFill>
                  <a:srgbClr val="FFFF00"/>
                </a:solidFill>
                <a:latin typeface="Calibri"/>
                <a:ea typeface="+mn-ea"/>
                <a:cs typeface="+mn-cs"/>
              </a:rPr>
              <a:t>four haploid daughter cells are formed.</a:t>
            </a:r>
            <a:endParaRPr lang="en-IN" sz="1200" b="1" kern="1200" dirty="0">
              <a:solidFill>
                <a:srgbClr val="FFFF00"/>
              </a:solidFill>
              <a:latin typeface="Calibri" panose="020F0502020204030204" pitchFamily="34" charset="0"/>
              <a:ea typeface="Calibri" panose="020F0502020204030204" pitchFamily="34" charset="0"/>
              <a:cs typeface="Microsoft Himalaya" pitchFamily="2" charset="0"/>
            </a:endParaRPr>
          </a:p>
        </p:txBody>
      </p:sp>
    </p:spTree>
    <p:extLst>
      <p:ext uri="{BB962C8B-B14F-4D97-AF65-F5344CB8AC3E}">
        <p14:creationId xmlns:p14="http://schemas.microsoft.com/office/powerpoint/2010/main" val="302347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b="1" dirty="0"/>
              <a:t>Significance of meiosis</a:t>
            </a:r>
            <a:endParaRPr lang="en-US" sz="2000" b="1" dirty="0"/>
          </a:p>
        </p:txBody>
      </p:sp>
      <p:sp>
        <p:nvSpPr>
          <p:cNvPr id="3" name="Content Placeholder 2"/>
          <p:cNvSpPr>
            <a:spLocks noGrp="1"/>
          </p:cNvSpPr>
          <p:nvPr>
            <p:ph idx="1"/>
          </p:nvPr>
        </p:nvSpPr>
        <p:spPr>
          <a:xfrm>
            <a:off x="457200" y="1070811"/>
            <a:ext cx="8229600" cy="3723000"/>
          </a:xfrm>
        </p:spPr>
        <p:txBody>
          <a:bodyPr>
            <a:noAutofit/>
          </a:bodyPr>
          <a:lstStyle/>
          <a:p>
            <a:pPr algn="just"/>
            <a:r>
              <a:rPr lang="en-IN" sz="2000" dirty="0"/>
              <a:t>Meiosis </a:t>
            </a:r>
            <a:r>
              <a:rPr lang="en-IN" sz="2000" dirty="0">
                <a:solidFill>
                  <a:srgbClr val="FFFF00"/>
                </a:solidFill>
              </a:rPr>
              <a:t>conserve specific chromosome number of each species</a:t>
            </a:r>
            <a:r>
              <a:rPr lang="en-IN" sz="2000" dirty="0"/>
              <a:t> across generations </a:t>
            </a:r>
            <a:endParaRPr lang="en-US" sz="2000" dirty="0"/>
          </a:p>
          <a:p>
            <a:pPr algn="just"/>
            <a:r>
              <a:rPr lang="en-IN" sz="2000" dirty="0"/>
              <a:t>Meiosis </a:t>
            </a:r>
            <a:r>
              <a:rPr lang="en-IN" sz="2000" dirty="0">
                <a:solidFill>
                  <a:srgbClr val="FFFF00"/>
                </a:solidFill>
              </a:rPr>
              <a:t>increases the genetic variability</a:t>
            </a:r>
            <a:r>
              <a:rPr lang="en-IN" sz="2000" dirty="0"/>
              <a:t> in the population of organisms from one generation to the next. </a:t>
            </a:r>
            <a:endParaRPr lang="en-US" sz="2000" dirty="0"/>
          </a:p>
          <a:p>
            <a:pPr algn="just"/>
            <a:r>
              <a:rPr lang="en-IN" sz="2000" dirty="0">
                <a:solidFill>
                  <a:srgbClr val="FFFF00"/>
                </a:solidFill>
              </a:rPr>
              <a:t>Contributes to evolution by inheritance of variation via sexual reproduction.</a:t>
            </a:r>
            <a:endParaRPr lang="en-US" sz="2000" dirty="0">
              <a:solidFill>
                <a:srgbClr val="FFFF00"/>
              </a:solidFill>
            </a:endParaRPr>
          </a:p>
        </p:txBody>
      </p:sp>
    </p:spTree>
    <p:extLst>
      <p:ext uri="{BB962C8B-B14F-4D97-AF65-F5344CB8AC3E}">
        <p14:creationId xmlns:p14="http://schemas.microsoft.com/office/powerpoint/2010/main" val="241700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68"/>
            <a:ext cx="8229600" cy="952500"/>
          </a:xfrm>
        </p:spPr>
        <p:txBody>
          <a:bodyPr>
            <a:normAutofit/>
          </a:bodyPr>
          <a:lstStyle/>
          <a:p>
            <a:r>
              <a:rPr lang="en-IN" sz="2000" b="1" dirty="0"/>
              <a:t>PLANT PHYSIOLOGY </a:t>
            </a:r>
          </a:p>
        </p:txBody>
      </p:sp>
      <p:sp>
        <p:nvSpPr>
          <p:cNvPr id="3" name="Content Placeholder 2"/>
          <p:cNvSpPr>
            <a:spLocks noGrp="1"/>
          </p:cNvSpPr>
          <p:nvPr>
            <p:ph idx="1"/>
          </p:nvPr>
        </p:nvSpPr>
        <p:spPr>
          <a:xfrm>
            <a:off x="457200" y="822613"/>
            <a:ext cx="8229600" cy="4415323"/>
          </a:xfrm>
        </p:spPr>
        <p:txBody>
          <a:bodyPr>
            <a:noAutofit/>
          </a:bodyPr>
          <a:lstStyle/>
          <a:p>
            <a:pPr marL="0" indent="0" algn="just">
              <a:buNone/>
            </a:pPr>
            <a:r>
              <a:rPr lang="en-IN" sz="1800" dirty="0"/>
              <a:t>The description of structure and variation of living organisms over a period of time, ended up as two, apparently irreconcilable perspectives on biology. </a:t>
            </a:r>
          </a:p>
          <a:p>
            <a:pPr marL="0" indent="0" algn="just">
              <a:buNone/>
            </a:pPr>
            <a:r>
              <a:rPr lang="en-IN" sz="1800" dirty="0"/>
              <a:t>The two perspectives essentially rested on two levels of organisation of life forms and phenomena. </a:t>
            </a:r>
          </a:p>
          <a:p>
            <a:pPr marL="0" indent="0" algn="just">
              <a:buNone/>
            </a:pPr>
            <a:r>
              <a:rPr lang="en-IN" sz="1800" dirty="0"/>
              <a:t>Ecology and related disciplines: organismic and above level of organisation </a:t>
            </a:r>
          </a:p>
          <a:p>
            <a:pPr marL="0" indent="0" algn="just">
              <a:buNone/>
            </a:pPr>
            <a:r>
              <a:rPr lang="en-IN" sz="1800" dirty="0"/>
              <a:t>Physiology and biochemistry: cellular and molecular level of organisation. </a:t>
            </a:r>
          </a:p>
          <a:p>
            <a:pPr marL="0" indent="0" algn="just">
              <a:buNone/>
            </a:pPr>
            <a:r>
              <a:rPr lang="en-IN" sz="1800" dirty="0"/>
              <a:t>The processes of mineral nutrition of plants, photosynthesis, transport, respiration and ultimately plant growth and development are described in molecular terms but in the context of cellular activities and even at organism level. Wherever appropriate, the relation of the physiological processes to environment is also discussed. </a:t>
            </a:r>
          </a:p>
        </p:txBody>
      </p:sp>
    </p:spTree>
    <p:extLst>
      <p:ext uri="{BB962C8B-B14F-4D97-AF65-F5344CB8AC3E}">
        <p14:creationId xmlns:p14="http://schemas.microsoft.com/office/powerpoint/2010/main" val="167218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19" y="35297"/>
            <a:ext cx="9005457" cy="450125"/>
          </a:xfrm>
        </p:spPr>
        <p:txBody>
          <a:bodyPr>
            <a:normAutofit/>
          </a:bodyPr>
          <a:lstStyle/>
          <a:p>
            <a:r>
              <a:rPr lang="en-IN" sz="2000" b="1" dirty="0"/>
              <a:t>Transport in plants; an introduction</a:t>
            </a:r>
          </a:p>
        </p:txBody>
      </p:sp>
      <p:sp>
        <p:nvSpPr>
          <p:cNvPr id="3" name="Content Placeholder 2"/>
          <p:cNvSpPr>
            <a:spLocks noGrp="1"/>
          </p:cNvSpPr>
          <p:nvPr>
            <p:ph idx="1"/>
          </p:nvPr>
        </p:nvSpPr>
        <p:spPr>
          <a:xfrm>
            <a:off x="55419" y="485423"/>
            <a:ext cx="9005457" cy="993422"/>
          </a:xfrm>
        </p:spPr>
        <p:txBody>
          <a:bodyPr>
            <a:noAutofit/>
          </a:bodyPr>
          <a:lstStyle/>
          <a:p>
            <a:pPr algn="just">
              <a:buFont typeface="Wingdings" pitchFamily="2" charset="2"/>
              <a:buChar char="ü"/>
            </a:pPr>
            <a:r>
              <a:rPr lang="en-IN" sz="1800" dirty="0"/>
              <a:t>Plants </a:t>
            </a:r>
            <a:r>
              <a:rPr lang="en-IN" sz="1800" b="1" dirty="0">
                <a:solidFill>
                  <a:srgbClr val="FFFF00"/>
                </a:solidFill>
              </a:rPr>
              <a:t>don’t have circulatory system</a:t>
            </a:r>
            <a:r>
              <a:rPr lang="en-IN" sz="1800" dirty="0"/>
              <a:t>. </a:t>
            </a:r>
          </a:p>
          <a:p>
            <a:pPr algn="just">
              <a:buFont typeface="Wingdings" pitchFamily="2" charset="2"/>
              <a:buChar char="ü"/>
            </a:pPr>
            <a:r>
              <a:rPr lang="en-IN" sz="1800" dirty="0"/>
              <a:t>Materials to be transported by plants: </a:t>
            </a:r>
            <a:r>
              <a:rPr lang="en-IN" sz="1800" b="1" dirty="0">
                <a:solidFill>
                  <a:srgbClr val="FFFF00"/>
                </a:solidFill>
              </a:rPr>
              <a:t>Water, mineral nutrients, organic nutrients and plant growth regulators (phytohormones).</a:t>
            </a:r>
          </a:p>
        </p:txBody>
      </p:sp>
      <p:graphicFrame>
        <p:nvGraphicFramePr>
          <p:cNvPr id="4" name="Table 4">
            <a:extLst>
              <a:ext uri="{FF2B5EF4-FFF2-40B4-BE49-F238E27FC236}">
                <a16:creationId xmlns:a16="http://schemas.microsoft.com/office/drawing/2014/main" id="{90BC0A14-69CC-5241-97F6-ED771B2B4B50}"/>
              </a:ext>
            </a:extLst>
          </p:cNvPr>
          <p:cNvGraphicFramePr>
            <a:graphicFrameLocks noGrp="1"/>
          </p:cNvGraphicFramePr>
          <p:nvPr>
            <p:extLst>
              <p:ext uri="{D42A27DB-BD31-4B8C-83A1-F6EECF244321}">
                <p14:modId xmlns:p14="http://schemas.microsoft.com/office/powerpoint/2010/main" val="3335429721"/>
              </p:ext>
            </p:extLst>
          </p:nvPr>
        </p:nvGraphicFramePr>
        <p:xfrm>
          <a:off x="83124" y="1612195"/>
          <a:ext cx="8977752" cy="3261360"/>
        </p:xfrm>
        <a:graphic>
          <a:graphicData uri="http://schemas.openxmlformats.org/drawingml/2006/table">
            <a:tbl>
              <a:tblPr firstRow="1" bandRow="1">
                <a:tableStyleId>{30184057-5195-401B-8056-F1B8609F969E}</a:tableStyleId>
              </a:tblPr>
              <a:tblGrid>
                <a:gridCol w="1441616">
                  <a:extLst>
                    <a:ext uri="{9D8B030D-6E8A-4147-A177-3AD203B41FA5}">
                      <a16:colId xmlns:a16="http://schemas.microsoft.com/office/drawing/2014/main" val="4165169546"/>
                    </a:ext>
                  </a:extLst>
                </a:gridCol>
                <a:gridCol w="1584220">
                  <a:extLst>
                    <a:ext uri="{9D8B030D-6E8A-4147-A177-3AD203B41FA5}">
                      <a16:colId xmlns:a16="http://schemas.microsoft.com/office/drawing/2014/main" val="2390041722"/>
                    </a:ext>
                  </a:extLst>
                </a:gridCol>
                <a:gridCol w="5951916">
                  <a:extLst>
                    <a:ext uri="{9D8B030D-6E8A-4147-A177-3AD203B41FA5}">
                      <a16:colId xmlns:a16="http://schemas.microsoft.com/office/drawing/2014/main" val="22811674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00"/>
                          </a:solidFill>
                        </a:rPr>
                        <a:t>Transport in plants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rgbClr val="FFFF00"/>
                          </a:solidFill>
                        </a:rPr>
                        <a:t>By/Through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olidFill>
                            <a:srgbClr val="FFFF00"/>
                          </a:solidFill>
                        </a:rPr>
                        <a:t>Examples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84887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FF00"/>
                          </a:solidFill>
                        </a:rPr>
                        <a:t>Short distance transport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1521507"/>
                  </a:ext>
                </a:extLst>
              </a:tr>
              <a:tr h="370840">
                <a:tc>
                  <a:txBody>
                    <a:bodyPr/>
                    <a:lstStyle/>
                    <a:p>
                      <a:r>
                        <a:rPr lang="en-IN" sz="1400" b="1" dirty="0">
                          <a:solidFill>
                            <a:srgbClr val="FFFF00"/>
                          </a:solidFill>
                        </a:rPr>
                        <a:t>Long distance transport</a:t>
                      </a:r>
                    </a:p>
                    <a:p>
                      <a:r>
                        <a:rPr lang="en-IN" sz="1400" b="1" dirty="0">
                          <a:solidFill>
                            <a:schemeClr val="tx1"/>
                          </a:solidFill>
                        </a:rPr>
                        <a:t>(</a:t>
                      </a:r>
                      <a:r>
                        <a:rPr lang="en-US" sz="1400" dirty="0">
                          <a:solidFill>
                            <a:schemeClr val="tx1"/>
                          </a:solidFill>
                        </a:rPr>
                        <a:t>Translocation</a:t>
                      </a:r>
                      <a:r>
                        <a:rPr lang="en-IN" sz="1400" b="1" dirty="0">
                          <a:solidFill>
                            <a:schemeClr val="tx1"/>
                          </a:solidFill>
                        </a:rPr>
                        <a:t>)</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3954462"/>
                  </a:ext>
                </a:extLst>
              </a:tr>
            </a:tbl>
          </a:graphicData>
        </a:graphic>
      </p:graphicFrame>
      <p:sp>
        <p:nvSpPr>
          <p:cNvPr id="5" name="Rectangle 4">
            <a:extLst>
              <a:ext uri="{FF2B5EF4-FFF2-40B4-BE49-F238E27FC236}">
                <a16:creationId xmlns:a16="http://schemas.microsoft.com/office/drawing/2014/main" id="{15480115-1B90-1F42-B31C-E2385FDF3DB7}"/>
              </a:ext>
            </a:extLst>
          </p:cNvPr>
          <p:cNvSpPr/>
          <p:nvPr/>
        </p:nvSpPr>
        <p:spPr>
          <a:xfrm>
            <a:off x="1565910" y="2236285"/>
            <a:ext cx="1463040" cy="738664"/>
          </a:xfrm>
          <a:prstGeom prst="rect">
            <a:avLst/>
          </a:prstGeom>
        </p:spPr>
        <p:txBody>
          <a:bodyPr wrap="square">
            <a:spAutoFit/>
          </a:bodyPr>
          <a:lstStyle/>
          <a:p>
            <a:pPr lvl="0">
              <a:buClrTx/>
              <a:defRPr/>
            </a:pPr>
            <a:r>
              <a:rPr lang="en-US" b="1" kern="1200" dirty="0">
                <a:solidFill>
                  <a:srgbClr val="FFFF00"/>
                </a:solidFill>
              </a:rPr>
              <a:t>Diffusion </a:t>
            </a:r>
          </a:p>
          <a:p>
            <a:pPr lvl="0">
              <a:buClrTx/>
              <a:defRPr/>
            </a:pPr>
            <a:r>
              <a:rPr lang="en-US" b="1" kern="1200" dirty="0">
                <a:solidFill>
                  <a:srgbClr val="FFFF00"/>
                </a:solidFill>
              </a:rPr>
              <a:t>Cytoplasmic streaming</a:t>
            </a:r>
          </a:p>
        </p:txBody>
      </p:sp>
      <p:sp>
        <p:nvSpPr>
          <p:cNvPr id="6" name="Rectangle 5">
            <a:extLst>
              <a:ext uri="{FF2B5EF4-FFF2-40B4-BE49-F238E27FC236}">
                <a16:creationId xmlns:a16="http://schemas.microsoft.com/office/drawing/2014/main" id="{E2046943-455D-8E4E-AF1D-A69C86C38200}"/>
              </a:ext>
            </a:extLst>
          </p:cNvPr>
          <p:cNvSpPr/>
          <p:nvPr/>
        </p:nvSpPr>
        <p:spPr>
          <a:xfrm>
            <a:off x="3223260" y="2182087"/>
            <a:ext cx="4263390" cy="954107"/>
          </a:xfrm>
          <a:prstGeom prst="rect">
            <a:avLst/>
          </a:prstGeom>
        </p:spPr>
        <p:txBody>
          <a:bodyPr wrap="square">
            <a:spAutoFit/>
          </a:bodyPr>
          <a:lstStyle/>
          <a:p>
            <a:pPr lvl="0">
              <a:buClrTx/>
              <a:defRPr/>
            </a:pPr>
            <a:r>
              <a:rPr lang="en-US" kern="1200" dirty="0">
                <a:solidFill>
                  <a:prstClr val="white"/>
                </a:solidFill>
              </a:rPr>
              <a:t>Within the cell</a:t>
            </a:r>
          </a:p>
          <a:p>
            <a:pPr lvl="0">
              <a:buClrTx/>
              <a:defRPr/>
            </a:pPr>
            <a:r>
              <a:rPr lang="en-US" kern="1200" dirty="0">
                <a:solidFill>
                  <a:prstClr val="white"/>
                </a:solidFill>
              </a:rPr>
              <a:t>Across the membranes </a:t>
            </a:r>
          </a:p>
          <a:p>
            <a:pPr lvl="0">
              <a:buClrTx/>
              <a:defRPr/>
            </a:pPr>
            <a:r>
              <a:rPr lang="en-US" kern="1200" dirty="0">
                <a:solidFill>
                  <a:prstClr val="white"/>
                </a:solidFill>
              </a:rPr>
              <a:t>From cell to cell </a:t>
            </a:r>
          </a:p>
          <a:p>
            <a:pPr lvl="0">
              <a:buClrTx/>
              <a:defRPr/>
            </a:pPr>
            <a:r>
              <a:rPr lang="en-US" kern="1200" dirty="0">
                <a:solidFill>
                  <a:prstClr val="white"/>
                </a:solidFill>
              </a:rPr>
              <a:t>Within the tissue</a:t>
            </a:r>
          </a:p>
        </p:txBody>
      </p:sp>
      <p:sp>
        <p:nvSpPr>
          <p:cNvPr id="7" name="Rectangle 6">
            <a:extLst>
              <a:ext uri="{FF2B5EF4-FFF2-40B4-BE49-F238E27FC236}">
                <a16:creationId xmlns:a16="http://schemas.microsoft.com/office/drawing/2014/main" id="{A31C371D-E0E1-C648-805C-D97EFBBFB266}"/>
              </a:ext>
            </a:extLst>
          </p:cNvPr>
          <p:cNvSpPr/>
          <p:nvPr/>
        </p:nvSpPr>
        <p:spPr>
          <a:xfrm>
            <a:off x="1485900" y="3474589"/>
            <a:ext cx="1645920" cy="738664"/>
          </a:xfrm>
          <a:prstGeom prst="rect">
            <a:avLst/>
          </a:prstGeom>
        </p:spPr>
        <p:txBody>
          <a:bodyPr wrap="square">
            <a:spAutoFit/>
          </a:bodyPr>
          <a:lstStyle/>
          <a:p>
            <a:pPr lvl="0">
              <a:buClrTx/>
              <a:defRPr/>
            </a:pPr>
            <a:r>
              <a:rPr lang="en-US" kern="1200" dirty="0">
                <a:solidFill>
                  <a:prstClr val="white"/>
                </a:solidFill>
              </a:rPr>
              <a:t>Through the </a:t>
            </a:r>
            <a:r>
              <a:rPr lang="en-US" b="1" kern="1200" dirty="0">
                <a:solidFill>
                  <a:srgbClr val="FFFF00"/>
                </a:solidFill>
              </a:rPr>
              <a:t>vascular system</a:t>
            </a:r>
            <a:r>
              <a:rPr lang="en-US" kern="1200" dirty="0">
                <a:solidFill>
                  <a:prstClr val="white"/>
                </a:solidFill>
              </a:rPr>
              <a:t> </a:t>
            </a:r>
          </a:p>
          <a:p>
            <a:pPr lvl="0" algn="ctr">
              <a:buClrTx/>
              <a:defRPr/>
            </a:pPr>
            <a:r>
              <a:rPr lang="en-US" kern="1200" dirty="0">
                <a:solidFill>
                  <a:srgbClr val="FFFF00"/>
                </a:solidFill>
              </a:rPr>
              <a:t>(xylem &amp; phloem) </a:t>
            </a:r>
          </a:p>
        </p:txBody>
      </p:sp>
      <p:sp>
        <p:nvSpPr>
          <p:cNvPr id="8" name="Rectangle 7">
            <a:extLst>
              <a:ext uri="{FF2B5EF4-FFF2-40B4-BE49-F238E27FC236}">
                <a16:creationId xmlns:a16="http://schemas.microsoft.com/office/drawing/2014/main" id="{BB2C649A-3454-7E45-B19F-16D7746D54AF}"/>
              </a:ext>
            </a:extLst>
          </p:cNvPr>
          <p:cNvSpPr/>
          <p:nvPr/>
        </p:nvSpPr>
        <p:spPr>
          <a:xfrm>
            <a:off x="3188970" y="3280975"/>
            <a:ext cx="5955030" cy="1600438"/>
          </a:xfrm>
          <a:prstGeom prst="rect">
            <a:avLst/>
          </a:prstGeom>
        </p:spPr>
        <p:txBody>
          <a:bodyPr wrap="square">
            <a:spAutoFit/>
          </a:bodyPr>
          <a:lstStyle/>
          <a:p>
            <a:pPr lvl="0">
              <a:buClrTx/>
              <a:defRPr/>
            </a:pPr>
            <a:r>
              <a:rPr lang="en-US" kern="1200" dirty="0">
                <a:solidFill>
                  <a:srgbClr val="FFFF00"/>
                </a:solidFill>
              </a:rPr>
              <a:t>Unidirectional transport of water</a:t>
            </a:r>
            <a:r>
              <a:rPr lang="en-US" kern="1200" dirty="0">
                <a:solidFill>
                  <a:prstClr val="white"/>
                </a:solidFill>
              </a:rPr>
              <a:t> from roots to very tip of the growing stem.</a:t>
            </a:r>
          </a:p>
          <a:p>
            <a:pPr lvl="0">
              <a:buClrTx/>
              <a:defRPr/>
            </a:pPr>
            <a:r>
              <a:rPr lang="en-US" kern="1200" dirty="0">
                <a:solidFill>
                  <a:prstClr val="white"/>
                </a:solidFill>
              </a:rPr>
              <a:t>The </a:t>
            </a:r>
            <a:r>
              <a:rPr lang="en-US" kern="1200" dirty="0">
                <a:solidFill>
                  <a:srgbClr val="FFFF00"/>
                </a:solidFill>
              </a:rPr>
              <a:t>multidirectional transport of photosynthates </a:t>
            </a:r>
            <a:r>
              <a:rPr lang="en-US" kern="1200" dirty="0">
                <a:solidFill>
                  <a:prstClr val="white"/>
                </a:solidFill>
              </a:rPr>
              <a:t>(food </a:t>
            </a:r>
            <a:r>
              <a:rPr lang="en-US" kern="1200" dirty="0" err="1">
                <a:solidFill>
                  <a:prstClr val="white"/>
                </a:solidFill>
              </a:rPr>
              <a:t>synthesised</a:t>
            </a:r>
            <a:r>
              <a:rPr lang="en-US" kern="1200" dirty="0">
                <a:solidFill>
                  <a:prstClr val="white"/>
                </a:solidFill>
              </a:rPr>
              <a:t> by the leaves) to all parts including the root tips embedded deep inside the soil and storage organs. </a:t>
            </a:r>
          </a:p>
          <a:p>
            <a:pPr lvl="0">
              <a:buClrTx/>
              <a:defRPr/>
            </a:pPr>
            <a:r>
              <a:rPr lang="en-US" kern="1200" dirty="0" err="1">
                <a:solidFill>
                  <a:srgbClr val="FFFF00"/>
                </a:solidFill>
              </a:rPr>
              <a:t>Polarised</a:t>
            </a:r>
            <a:r>
              <a:rPr lang="en-US" kern="1200" dirty="0">
                <a:solidFill>
                  <a:srgbClr val="FFFF00"/>
                </a:solidFill>
              </a:rPr>
              <a:t> or unidirectional transport of hormones</a:t>
            </a:r>
            <a:r>
              <a:rPr lang="en-US" kern="1200" dirty="0">
                <a:solidFill>
                  <a:prstClr val="white"/>
                </a:solidFill>
              </a:rPr>
              <a:t> or plant growth regulators and other chemical signals </a:t>
            </a:r>
          </a:p>
        </p:txBody>
      </p:sp>
    </p:spTree>
    <p:extLst>
      <p:ext uri="{BB962C8B-B14F-4D97-AF65-F5344CB8AC3E}">
        <p14:creationId xmlns:p14="http://schemas.microsoft.com/office/powerpoint/2010/main" val="30451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68"/>
            <a:ext cx="8229600" cy="952500"/>
          </a:xfrm>
        </p:spPr>
        <p:txBody>
          <a:bodyPr>
            <a:normAutofit/>
          </a:bodyPr>
          <a:lstStyle/>
          <a:p>
            <a:r>
              <a:rPr lang="en-IN" sz="2000" b="1" dirty="0"/>
              <a:t>PLANT PHYSIOLOGY </a:t>
            </a:r>
          </a:p>
        </p:txBody>
      </p:sp>
      <p:sp>
        <p:nvSpPr>
          <p:cNvPr id="3" name="Content Placeholder 2"/>
          <p:cNvSpPr>
            <a:spLocks noGrp="1"/>
          </p:cNvSpPr>
          <p:nvPr>
            <p:ph idx="1"/>
          </p:nvPr>
        </p:nvSpPr>
        <p:spPr>
          <a:xfrm>
            <a:off x="457200" y="822613"/>
            <a:ext cx="8229600" cy="4415323"/>
          </a:xfrm>
        </p:spPr>
        <p:txBody>
          <a:bodyPr>
            <a:noAutofit/>
          </a:bodyPr>
          <a:lstStyle/>
          <a:p>
            <a:pPr algn="just">
              <a:buFont typeface="Wingdings" pitchFamily="2" charset="2"/>
              <a:buChar char="ü"/>
            </a:pPr>
            <a:r>
              <a:rPr lang="en-IN" sz="1800" dirty="0"/>
              <a:t>The description of structure and variation of living organisms over a period of time, ended up as two, apparently irreconcilable perspectives on biology. </a:t>
            </a:r>
          </a:p>
          <a:p>
            <a:pPr algn="just">
              <a:buFont typeface="Wingdings" pitchFamily="2" charset="2"/>
              <a:buChar char="ü"/>
            </a:pPr>
            <a:r>
              <a:rPr lang="en-IN" sz="1800" dirty="0"/>
              <a:t>The two perspectives essentially rested on two levels of organisation of life forms and phenomena. </a:t>
            </a:r>
          </a:p>
          <a:p>
            <a:pPr algn="just">
              <a:buFont typeface="Wingdings" pitchFamily="2" charset="2"/>
              <a:buChar char="ü"/>
            </a:pPr>
            <a:r>
              <a:rPr lang="en-IN" sz="1800" dirty="0"/>
              <a:t>Ecology and related disciplines: organismic and above level of organisation </a:t>
            </a:r>
          </a:p>
          <a:p>
            <a:pPr algn="just">
              <a:buFont typeface="Wingdings" pitchFamily="2" charset="2"/>
              <a:buChar char="ü"/>
            </a:pPr>
            <a:r>
              <a:rPr lang="en-IN" sz="1800" dirty="0"/>
              <a:t>Physiology and biochemistry: cellular and molecular level of organisation. </a:t>
            </a:r>
          </a:p>
          <a:p>
            <a:pPr algn="just">
              <a:buFont typeface="Wingdings" pitchFamily="2" charset="2"/>
              <a:buChar char="ü"/>
            </a:pPr>
            <a:r>
              <a:rPr lang="en-IN" sz="1800" dirty="0"/>
              <a:t>The processes of mineral nutrition of plants, photosynthesis, transport, respiration and ultimately plant growth and development are described in molecular terms but in the context of cellular activities and even at organism level. Wherever appropriate, the relation of the physiological processes to environment is also discussed. </a:t>
            </a:r>
          </a:p>
        </p:txBody>
      </p:sp>
    </p:spTree>
    <p:extLst>
      <p:ext uri="{BB962C8B-B14F-4D97-AF65-F5344CB8AC3E}">
        <p14:creationId xmlns:p14="http://schemas.microsoft.com/office/powerpoint/2010/main" val="64438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77e327e4b8_1_9"/>
          <p:cNvSpPr/>
          <p:nvPr/>
        </p:nvSpPr>
        <p:spPr>
          <a:xfrm>
            <a:off x="0" y="-571500"/>
            <a:ext cx="9161100" cy="3312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 name="Google Shape;778;g77e327e4b8_1_9"/>
          <p:cNvSpPr txBox="1">
            <a:spLocks noGrp="1"/>
          </p:cNvSpPr>
          <p:nvPr>
            <p:ph type="title" idx="4294967295"/>
          </p:nvPr>
        </p:nvSpPr>
        <p:spPr>
          <a:xfrm>
            <a:off x="320250" y="1763300"/>
            <a:ext cx="8520600" cy="978000"/>
          </a:xfrm>
          <a:prstGeom prst="rect">
            <a:avLst/>
          </a:prstGeom>
        </p:spPr>
        <p:txBody>
          <a:bodyPr spcFirstLastPara="1" wrap="square" lIns="91425" tIns="45700" rIns="91425" bIns="45700" anchor="ctr" anchorCtr="0">
            <a:noAutofit/>
          </a:bodyPr>
          <a:lstStyle/>
          <a:p>
            <a:r>
              <a:rPr lang="en-IN">
                <a:solidFill>
                  <a:srgbClr val="980000"/>
                </a:solidFill>
              </a:rPr>
              <a:t>Chapter Ends Here!</a:t>
            </a:r>
            <a:endParaRPr>
              <a:solidFill>
                <a:srgbClr val="980000"/>
              </a:solidFill>
            </a:endParaRPr>
          </a:p>
          <a:p>
            <a:pPr algn="l"/>
            <a:endParaRPr>
              <a:solidFill>
                <a:srgbClr val="98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2;p36">
            <a:extLst>
              <a:ext uri="{FF2B5EF4-FFF2-40B4-BE49-F238E27FC236}">
                <a16:creationId xmlns:a16="http://schemas.microsoft.com/office/drawing/2014/main" id="{BF7BF19E-910D-E24F-958C-15D1E7DD8F18}"/>
              </a:ext>
            </a:extLst>
          </p:cNvPr>
          <p:cNvSpPr txBox="1"/>
          <p:nvPr/>
        </p:nvSpPr>
        <p:spPr>
          <a:xfrm>
            <a:off x="-1" y="0"/>
            <a:ext cx="4441371" cy="5715000"/>
          </a:xfrm>
          <a:prstGeom prst="rect">
            <a:avLst/>
          </a:prstGeom>
          <a:gradFill flip="none" rotWithShape="1">
            <a:gsLst>
              <a:gs pos="0">
                <a:schemeClr val="bg2">
                  <a:lumMod val="40000"/>
                  <a:lumOff val="60000"/>
                  <a:tint val="66000"/>
                  <a:satMod val="160000"/>
                </a:schemeClr>
              </a:gs>
              <a:gs pos="50000">
                <a:schemeClr val="bg2">
                  <a:lumMod val="40000"/>
                  <a:lumOff val="60000"/>
                  <a:tint val="44500"/>
                  <a:satMod val="160000"/>
                </a:schemeClr>
              </a:gs>
              <a:gs pos="100000">
                <a:schemeClr val="bg2">
                  <a:lumMod val="40000"/>
                  <a:lumOff val="60000"/>
                  <a:tint val="23500"/>
                  <a:satMod val="160000"/>
                </a:schemeClr>
              </a:gs>
            </a:gsLst>
            <a:lin ang="2700000" scaled="1"/>
            <a:tileRect/>
          </a:gra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30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44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rPr>
              <a:t>Teacher</a:t>
            </a:r>
            <a:endParaRPr kumimoji="0" sz="4400" b="1" i="0" u="none" strike="noStrike" kern="0" cap="none" spc="0" normalizeH="0" baseline="0" noProof="0" dirty="0">
              <a:ln>
                <a:noFill/>
              </a:ln>
              <a:solidFill>
                <a:srgbClr val="1F497D">
                  <a:lumMod val="75000"/>
                </a:srgbClr>
              </a:solidFill>
              <a:effectLst/>
              <a:uLnTx/>
              <a:uFillTx/>
              <a:latin typeface="Bookman Old Style" panose="02050604050505020204" pitchFamily="18" charset="0"/>
              <a:ea typeface="Raleway"/>
              <a:cs typeface="Raleway"/>
              <a:sym typeface="Raleway"/>
            </a:endParaRPr>
          </a:p>
        </p:txBody>
      </p:sp>
      <p:sp>
        <p:nvSpPr>
          <p:cNvPr id="6" name="Google Shape;314;p36">
            <a:extLst>
              <a:ext uri="{FF2B5EF4-FFF2-40B4-BE49-F238E27FC236}">
                <a16:creationId xmlns:a16="http://schemas.microsoft.com/office/drawing/2014/main" id="{0CCE3926-E476-7342-B2C0-AB0587BE9AAA}"/>
              </a:ext>
            </a:extLst>
          </p:cNvPr>
          <p:cNvSpPr txBox="1"/>
          <p:nvPr/>
        </p:nvSpPr>
        <p:spPr>
          <a:xfrm>
            <a:off x="4563019" y="3177475"/>
            <a:ext cx="3945481" cy="354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FFFFFF"/>
                </a:solidFill>
                <a:effectLst/>
                <a:uLnTx/>
                <a:uFillTx/>
                <a:latin typeface="Bookman Old Style" panose="02050604050505020204" pitchFamily="18" charset="0"/>
                <a:ea typeface="Lato"/>
                <a:cs typeface="Lato"/>
                <a:sym typeface="Lato"/>
              </a:rPr>
              <a:t>Mr. Lhakpa Wangyal</a:t>
            </a:r>
            <a:endParaRPr kumimoji="0" sz="1100" b="0" i="0" u="none" strike="noStrike" kern="0" cap="none" spc="0" normalizeH="0" baseline="0" noProof="0">
              <a:ln>
                <a:noFill/>
              </a:ln>
              <a:solidFill>
                <a:srgbClr val="FFFFFF"/>
              </a:solidFill>
              <a:effectLst/>
              <a:uLnTx/>
              <a:uFillTx/>
              <a:latin typeface="Bookman Old Style" panose="02050604050505020204" pitchFamily="18" charset="0"/>
              <a:ea typeface="Lato"/>
              <a:cs typeface="Lato"/>
              <a:sym typeface="Lato"/>
            </a:endParaRPr>
          </a:p>
        </p:txBody>
      </p:sp>
      <p:sp>
        <p:nvSpPr>
          <p:cNvPr id="7" name="Google Shape;315;p36">
            <a:extLst>
              <a:ext uri="{FF2B5EF4-FFF2-40B4-BE49-F238E27FC236}">
                <a16:creationId xmlns:a16="http://schemas.microsoft.com/office/drawing/2014/main" id="{0757D45C-CA29-5F45-B544-66FC72617CF8}"/>
              </a:ext>
            </a:extLst>
          </p:cNvPr>
          <p:cNvSpPr txBox="1"/>
          <p:nvPr/>
        </p:nvSpPr>
        <p:spPr>
          <a:xfrm>
            <a:off x="4263242" y="3731125"/>
            <a:ext cx="4665533" cy="516000"/>
          </a:xfrm>
          <a:prstGeom prst="rect">
            <a:avLst/>
          </a:prstGeom>
          <a:noFill/>
          <a:ln>
            <a:noFill/>
          </a:ln>
        </p:spPr>
        <p:txBody>
          <a:bodyPr spcFirstLastPara="1" wrap="square" lIns="91425" tIns="91425" rIns="91425" bIns="91425" anchor="t" anchorCtr="0">
            <a:noAutofit/>
          </a:bodyPr>
          <a:lstStyle/>
          <a:p>
            <a:pPr marL="74295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rPr>
              <a:t>Email: </a:t>
            </a:r>
            <a:r>
              <a:rPr kumimoji="0" lang="en" sz="1400" b="1" i="0" u="none" strike="noStrike" kern="0" cap="none" spc="0" normalizeH="0" baseline="0" noProof="0" dirty="0" err="1">
                <a:ln>
                  <a:noFill/>
                </a:ln>
                <a:solidFill>
                  <a:srgbClr val="FFFFFF"/>
                </a:solidFill>
                <a:effectLst/>
                <a:uLnTx/>
                <a:uFillTx/>
                <a:latin typeface="Bookman Old Style" panose="02050604050505020204" pitchFamily="18" charset="0"/>
                <a:ea typeface="Times New Roman"/>
                <a:cs typeface="Times New Roman"/>
                <a:sym typeface="Times New Roman"/>
              </a:rPr>
              <a:t>lhakpawangyal@gmail.com</a:t>
            </a:r>
            <a:endParaRPr kumimoji="0" sz="1400" b="0"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endParaRPr>
          </a:p>
          <a:p>
            <a:pPr marL="74295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rPr>
              <a:t>Contact number: 84497 99894</a:t>
            </a:r>
            <a:endParaRPr kumimoji="0" sz="1100" b="0" i="0" u="none" strike="noStrike" kern="0" cap="none" spc="0" normalizeH="0" baseline="0" noProof="0" dirty="0">
              <a:ln>
                <a:noFill/>
              </a:ln>
              <a:solidFill>
                <a:srgbClr val="FFFFFF"/>
              </a:solidFill>
              <a:effectLst/>
              <a:uLnTx/>
              <a:uFillTx/>
              <a:latin typeface="Bookman Old Style" panose="02050604050505020204" pitchFamily="18" charset="0"/>
              <a:ea typeface="Lato"/>
              <a:cs typeface="Lato"/>
              <a:sym typeface="Lato"/>
            </a:endParaRPr>
          </a:p>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 sz="2200" b="1"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rPr>
              <a:t>Social Baluni Public School</a:t>
            </a:r>
            <a:endParaRPr kumimoji="0" sz="2200" b="1" i="0" u="none" strike="noStrike" kern="0" cap="none" spc="0" normalizeH="0" baseline="0" noProof="0" dirty="0">
              <a:ln>
                <a:noFill/>
              </a:ln>
              <a:solidFill>
                <a:srgbClr val="FFFFFF"/>
              </a:solidFill>
              <a:effectLst/>
              <a:uLnTx/>
              <a:uFillTx/>
              <a:latin typeface="Bookman Old Style" panose="02050604050505020204" pitchFamily="18" charset="0"/>
              <a:ea typeface="Times New Roman"/>
              <a:cs typeface="Times New Roman"/>
              <a:sym typeface="Times New Roman"/>
            </a:endParaRPr>
          </a:p>
        </p:txBody>
      </p:sp>
      <p:sp>
        <p:nvSpPr>
          <p:cNvPr id="8" name="Google Shape;316;p36">
            <a:extLst>
              <a:ext uri="{FF2B5EF4-FFF2-40B4-BE49-F238E27FC236}">
                <a16:creationId xmlns:a16="http://schemas.microsoft.com/office/drawing/2014/main" id="{8392DD3E-0275-FA45-95FB-55D9D72AC0BF}"/>
              </a:ext>
            </a:extLst>
          </p:cNvPr>
          <p:cNvSpPr txBox="1"/>
          <p:nvPr/>
        </p:nvSpPr>
        <p:spPr>
          <a:xfrm>
            <a:off x="4562994" y="3428740"/>
            <a:ext cx="3945481" cy="309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Bookman Old Style" panose="02050604050505020204" pitchFamily="18" charset="0"/>
                <a:ea typeface="Lato"/>
                <a:cs typeface="Lato"/>
                <a:sym typeface="Lato"/>
              </a:rPr>
              <a:t>PGT Biology</a:t>
            </a:r>
            <a:endParaRPr kumimoji="0" sz="1200" b="1" i="0" u="none" strike="noStrike" kern="0" cap="none" spc="0" normalizeH="0" baseline="0" noProof="0" dirty="0">
              <a:ln>
                <a:noFill/>
              </a:ln>
              <a:solidFill>
                <a:srgbClr val="FFFFFF"/>
              </a:solidFill>
              <a:effectLst/>
              <a:uLnTx/>
              <a:uFillTx/>
              <a:latin typeface="Bookman Old Style" panose="02050604050505020204" pitchFamily="18" charset="0"/>
              <a:ea typeface="Lato"/>
              <a:cs typeface="Lato"/>
              <a:sym typeface="Lato"/>
            </a:endParaRPr>
          </a:p>
        </p:txBody>
      </p:sp>
      <p:pic>
        <p:nvPicPr>
          <p:cNvPr id="1026" name="Picture 2">
            <a:extLst>
              <a:ext uri="{FF2B5EF4-FFF2-40B4-BE49-F238E27FC236}">
                <a16:creationId xmlns:a16="http://schemas.microsoft.com/office/drawing/2014/main" id="{E4C880BB-72D0-4642-B526-965DDFB4E3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882" b="98030" l="2312" r="98844">
                        <a14:foregroundMark x1="29480" y1="84729" x2="29480" y2="84729"/>
                        <a14:foregroundMark x1="35838" y1="64039" x2="16763" y2="74877"/>
                        <a14:foregroundMark x1="16763" y1="74877" x2="30058" y2="92611"/>
                        <a14:foregroundMark x1="30058" y1="92611" x2="85549" y2="89655"/>
                        <a14:foregroundMark x1="85549" y1="89655" x2="69942" y2="70443"/>
                        <a14:foregroundMark x1="69942" y1="70443" x2="60116" y2="65025"/>
                        <a14:foregroundMark x1="17919" y1="77340" x2="5780" y2="92611"/>
                        <a14:foregroundMark x1="5780" y1="92611" x2="80925" y2="99015"/>
                        <a14:foregroundMark x1="80925" y1="99015" x2="97110" y2="86207"/>
                        <a14:foregroundMark x1="97110" y1="86207" x2="95954" y2="81281"/>
                        <a14:foregroundMark x1="3468" y1="78325" x2="5202" y2="96552"/>
                        <a14:foregroundMark x1="5202" y1="96552" x2="59538" y2="99015"/>
                        <a14:foregroundMark x1="59538" y1="99015" x2="82659" y2="98030"/>
                        <a14:foregroundMark x1="82659" y1="98030" x2="98844" y2="98522"/>
                        <a14:foregroundMark x1="2890" y1="79310" x2="6936" y2="77833"/>
                        <a14:foregroundMark x1="47399" y1="7882" x2="47399" y2="7882"/>
                        <a14:foregroundMark x1="48555" y1="14778" x2="48555" y2="14778"/>
                        <a14:foregroundMark x1="68208" y1="22660" x2="68208" y2="22660"/>
                      </a14:backgroundRemoval>
                    </a14:imgEffect>
                  </a14:imgLayer>
                </a14:imgProps>
              </a:ext>
              <a:ext uri="{28A0092B-C50C-407E-A947-70E740481C1C}">
                <a14:useLocalDpi xmlns:a14="http://schemas.microsoft.com/office/drawing/2010/main" val="0"/>
              </a:ext>
            </a:extLst>
          </a:blip>
          <a:srcRect/>
          <a:stretch>
            <a:fillRect/>
          </a:stretch>
        </p:blipFill>
        <p:spPr bwMode="auto">
          <a:xfrm>
            <a:off x="5772703" y="1386778"/>
            <a:ext cx="1526062" cy="179069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699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2736-A089-6548-97AF-0D5AD844CEC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C848739-606F-F045-B268-60EA02799B33}"/>
              </a:ext>
            </a:extLst>
          </p:cNvPr>
          <p:cNvSpPr>
            <a:spLocks noGrp="1"/>
          </p:cNvSpPr>
          <p:nvPr>
            <p:ph idx="1"/>
          </p:nvPr>
        </p:nvSpPr>
        <p:spPr/>
        <p:txBody>
          <a:bodyPr/>
          <a:lstStyle/>
          <a:p>
            <a:endParaRPr lang="en-US"/>
          </a:p>
        </p:txBody>
      </p:sp>
      <p:pic>
        <p:nvPicPr>
          <p:cNvPr id="3074" name="Picture 2" descr="Biology lecture 7">
            <a:extLst>
              <a:ext uri="{FF2B5EF4-FFF2-40B4-BE49-F238E27FC236}">
                <a16:creationId xmlns:a16="http://schemas.microsoft.com/office/drawing/2014/main" id="{6A21D9A4-EEC9-F64B-B442-3A87986D5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038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etrads Form in Prophase I Homologous chromosomes (each with sister  chromatids) Join to form a">
            <a:extLst>
              <a:ext uri="{FF2B5EF4-FFF2-40B4-BE49-F238E27FC236}">
                <a16:creationId xmlns:a16="http://schemas.microsoft.com/office/drawing/2014/main" id="{60F29AF2-9F4A-754F-8FBE-6C7654EB8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51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hen does tetrad formation occur, and when is the tetrad seen in meiosis  cell division? - Quora">
            <a:extLst>
              <a:ext uri="{FF2B5EF4-FFF2-40B4-BE49-F238E27FC236}">
                <a16:creationId xmlns:a16="http://schemas.microsoft.com/office/drawing/2014/main" id="{D77D8E38-8731-DA43-9C86-3B226F4AD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60" y="130473"/>
            <a:ext cx="4332934" cy="237974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eiosis I | Biology for Majors I">
            <a:extLst>
              <a:ext uri="{FF2B5EF4-FFF2-40B4-BE49-F238E27FC236}">
                <a16:creationId xmlns:a16="http://schemas.microsoft.com/office/drawing/2014/main" id="{B9237DDE-D1C9-5345-98D8-9F5D67EA5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494" y="93751"/>
            <a:ext cx="3622842" cy="276374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ynaptonemal complex">
            <a:extLst>
              <a:ext uri="{FF2B5EF4-FFF2-40B4-BE49-F238E27FC236}">
                <a16:creationId xmlns:a16="http://schemas.microsoft.com/office/drawing/2014/main" id="{520549A7-37ED-3547-A838-6231D62DE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936" y="2794560"/>
            <a:ext cx="3927141" cy="294842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ndex of /~frist/PLNT3140/l03">
            <a:extLst>
              <a:ext uri="{FF2B5EF4-FFF2-40B4-BE49-F238E27FC236}">
                <a16:creationId xmlns:a16="http://schemas.microsoft.com/office/drawing/2014/main" id="{54786F9F-DDC7-004C-B04A-4D9929B56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1252" y="2822548"/>
            <a:ext cx="3332747" cy="289245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is difference between chiasmata and synaptonemal complex? - Quora">
            <a:extLst>
              <a:ext uri="{FF2B5EF4-FFF2-40B4-BE49-F238E27FC236}">
                <a16:creationId xmlns:a16="http://schemas.microsoft.com/office/drawing/2014/main" id="{744CC004-7DF6-DE42-BFCF-411526882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39" y="3078900"/>
            <a:ext cx="3172994" cy="2379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38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905177" y="229767"/>
            <a:ext cx="3058979" cy="480131"/>
          </a:xfrm>
          <a:prstGeom prst="rect">
            <a:avLst/>
          </a:prstGeom>
        </p:spPr>
        <p:txBody>
          <a:bodyPr wrap="none">
            <a:spAutoFit/>
          </a:bodyPr>
          <a:lstStyle/>
          <a:p>
            <a:pPr marL="0" marR="0" lvl="0" indent="0" algn="ctr" defTabSz="1333500" rtl="0" eaLnBrk="1" fontAlgn="auto" latinLnBrk="0" hangingPunct="1">
              <a:lnSpc>
                <a:spcPct val="90000"/>
              </a:lnSpc>
              <a:spcBef>
                <a:spcPct val="0"/>
              </a:spcBef>
              <a:spcAft>
                <a:spcPct val="35000"/>
              </a:spcAft>
              <a:buClrTx/>
              <a:buSzTx/>
              <a:buFont typeface="Arial"/>
              <a:buNone/>
              <a:tabLst/>
              <a:defRPr/>
            </a:pPr>
            <a:r>
              <a:rPr kumimoji="0" lang="en-US" sz="2800" b="1" i="0" u="none" strike="noStrike" kern="1200" cap="none" spc="0" normalizeH="0" baseline="0" noProof="0" dirty="0">
                <a:ln>
                  <a:noFill/>
                </a:ln>
                <a:solidFill>
                  <a:srgbClr val="FFFF00"/>
                </a:solidFill>
                <a:effectLst/>
                <a:uLnTx/>
                <a:uFillTx/>
                <a:latin typeface="Calibri"/>
                <a:ea typeface="+mn-ea"/>
                <a:cs typeface="Arial"/>
                <a:sym typeface="Arial"/>
              </a:rPr>
              <a:t>Means of transport</a:t>
            </a:r>
          </a:p>
        </p:txBody>
      </p:sp>
      <p:sp>
        <p:nvSpPr>
          <p:cNvPr id="14" name="Rectangle 13"/>
          <p:cNvSpPr/>
          <p:nvPr/>
        </p:nvSpPr>
        <p:spPr>
          <a:xfrm>
            <a:off x="216566" y="1263844"/>
            <a:ext cx="4138868" cy="1979003"/>
          </a:xfrm>
          <a:prstGeom prst="rect">
            <a:avLst/>
          </a:prstGeom>
        </p:spPr>
        <p:txBody>
          <a:bodyPr wrap="square">
            <a:spAutoFit/>
          </a:bodyPr>
          <a:lstStyle/>
          <a:p>
            <a:pPr marL="0" marR="0" lvl="0" indent="0" algn="ctr" defTabSz="1333500" rtl="0" eaLnBrk="1" fontAlgn="auto" latinLnBrk="0" hangingPunct="1">
              <a:lnSpc>
                <a:spcPct val="90000"/>
              </a:lnSpc>
              <a:spcBef>
                <a:spcPct val="0"/>
              </a:spcBef>
              <a:spcAft>
                <a:spcPct val="35000"/>
              </a:spcAft>
              <a:buClrTx/>
              <a:buSzTx/>
              <a:buFont typeface="Arial"/>
              <a:buNone/>
              <a:tabLst/>
              <a:defRPr/>
            </a:pPr>
            <a:r>
              <a:rPr kumimoji="0" lang="en-US" sz="2000" b="1" i="0" u="none" strike="noStrike" kern="1200" cap="none" spc="0" normalizeH="0" baseline="0" noProof="0" dirty="0">
                <a:ln>
                  <a:noFill/>
                </a:ln>
                <a:solidFill>
                  <a:srgbClr val="FFFF00"/>
                </a:solidFill>
                <a:effectLst/>
                <a:uLnTx/>
                <a:uFillTx/>
                <a:latin typeface="Calibri"/>
                <a:ea typeface="+mn-ea"/>
                <a:cs typeface="Arial"/>
                <a:sym typeface="Arial"/>
              </a:rPr>
              <a:t>Passive Transport</a:t>
            </a:r>
          </a:p>
          <a:p>
            <a:pPr marL="0" marR="0" lvl="0" indent="0" algn="just" defTabSz="1333500" rtl="0" eaLnBrk="1" fontAlgn="auto" latinLnBrk="0" hangingPunct="1">
              <a:lnSpc>
                <a:spcPct val="90000"/>
              </a:lnSpc>
              <a:spcBef>
                <a:spcPct val="0"/>
              </a:spcBef>
              <a:spcAft>
                <a:spcPct val="35000"/>
              </a:spcAft>
              <a:buClrTx/>
              <a:buSzTx/>
              <a:buFont typeface="Arial"/>
              <a:buNone/>
              <a:tabLst/>
              <a:defRPr/>
            </a:pPr>
            <a:r>
              <a:rPr kumimoji="0" lang="en-US" sz="1600" b="1" i="0" u="none" strike="noStrike" kern="1200" cap="none" spc="0" normalizeH="0" baseline="0" noProof="0" dirty="0">
                <a:ln>
                  <a:noFill/>
                </a:ln>
                <a:solidFill>
                  <a:srgbClr val="FFFF00"/>
                </a:solidFill>
                <a:effectLst/>
                <a:uLnTx/>
                <a:uFillTx/>
                <a:latin typeface="Calibri"/>
                <a:ea typeface="+mn-ea"/>
                <a:cs typeface="Arial"/>
                <a:sym typeface="Arial"/>
              </a:rPr>
              <a:t>No use of energy </a:t>
            </a:r>
            <a:r>
              <a:rPr kumimoji="0" lang="en-US" sz="1600" b="1" i="0" u="none" strike="noStrike" kern="1200" cap="none" spc="0" normalizeH="0" baseline="0" noProof="0" dirty="0">
                <a:ln>
                  <a:noFill/>
                </a:ln>
                <a:solidFill>
                  <a:prstClr val="white"/>
                </a:solidFill>
                <a:effectLst/>
                <a:uLnTx/>
                <a:uFillTx/>
                <a:latin typeface="Calibri"/>
                <a:ea typeface="+mn-ea"/>
                <a:cs typeface="Arial"/>
                <a:sym typeface="Arial"/>
              </a:rPr>
              <a:t>in the form of Adenosine triphosphate (ATP)</a:t>
            </a:r>
          </a:p>
          <a:p>
            <a:pPr marL="0" marR="0" lvl="0" indent="0" algn="just" defTabSz="1333500" rtl="0" eaLnBrk="1" fontAlgn="auto" latinLnBrk="0" hangingPunct="1">
              <a:lnSpc>
                <a:spcPct val="90000"/>
              </a:lnSpc>
              <a:spcBef>
                <a:spcPct val="0"/>
              </a:spcBef>
              <a:spcAft>
                <a:spcPct val="35000"/>
              </a:spcAft>
              <a:buClrTx/>
              <a:buSzTx/>
              <a:buFont typeface="Arial"/>
              <a:buNone/>
              <a:tabLst/>
              <a:defRPr/>
            </a:pPr>
            <a:r>
              <a:rPr lang="en-US" sz="1600" b="1" kern="1200" dirty="0">
                <a:solidFill>
                  <a:prstClr val="white"/>
                </a:solidFill>
                <a:latin typeface="Calibri"/>
                <a:ea typeface="+mn-ea"/>
              </a:rPr>
              <a:t>Molecules moves from </a:t>
            </a:r>
            <a:r>
              <a:rPr lang="en-US" sz="1600" b="1" kern="1200" dirty="0">
                <a:solidFill>
                  <a:srgbClr val="FFFF00"/>
                </a:solidFill>
                <a:latin typeface="Calibri"/>
                <a:ea typeface="+mn-ea"/>
              </a:rPr>
              <a:t>higher concentration to lower concentration</a:t>
            </a:r>
            <a:r>
              <a:rPr lang="en-US" sz="1600" b="1" kern="1200" dirty="0">
                <a:solidFill>
                  <a:prstClr val="white"/>
                </a:solidFill>
                <a:latin typeface="Calibri"/>
                <a:ea typeface="+mn-ea"/>
              </a:rPr>
              <a:t> gradient.</a:t>
            </a:r>
          </a:p>
          <a:p>
            <a:pPr marL="0" marR="0" lvl="0" indent="0" algn="just" defTabSz="1333500" rtl="0" eaLnBrk="1" fontAlgn="auto" latinLnBrk="0" hangingPunct="1">
              <a:lnSpc>
                <a:spcPct val="90000"/>
              </a:lnSpc>
              <a:spcBef>
                <a:spcPct val="0"/>
              </a:spcBef>
              <a:spcAft>
                <a:spcPct val="35000"/>
              </a:spcAft>
              <a:buClrTx/>
              <a:buSzTx/>
              <a:buFont typeface="Arial"/>
              <a:buNone/>
              <a:tabLst/>
              <a:defRPr/>
            </a:pPr>
            <a:r>
              <a:rPr lang="en-US" sz="1600" b="1" kern="1200" noProof="0" dirty="0">
                <a:solidFill>
                  <a:prstClr val="white"/>
                </a:solidFill>
                <a:latin typeface="Calibri"/>
                <a:ea typeface="+mn-ea"/>
              </a:rPr>
              <a:t>Generally </a:t>
            </a:r>
            <a:r>
              <a:rPr lang="en-US" sz="1600" b="1" kern="1200" noProof="0" dirty="0">
                <a:solidFill>
                  <a:srgbClr val="FFFF00"/>
                </a:solidFill>
                <a:latin typeface="Calibri"/>
                <a:ea typeface="+mn-ea"/>
              </a:rPr>
              <a:t>independent of temperature &amp; inhibitors</a:t>
            </a:r>
            <a:endParaRPr kumimoji="0" lang="en-US" sz="1600" b="1" i="0" u="none" strike="noStrike" kern="1200" cap="none" spc="0" normalizeH="0" baseline="0" noProof="0" dirty="0">
              <a:ln>
                <a:noFill/>
              </a:ln>
              <a:solidFill>
                <a:srgbClr val="FFFF00"/>
              </a:solidFill>
              <a:effectLst/>
              <a:uLnTx/>
              <a:uFillTx/>
              <a:latin typeface="Calibri"/>
              <a:ea typeface="+mn-ea"/>
              <a:sym typeface="Arial"/>
            </a:endParaRPr>
          </a:p>
        </p:txBody>
      </p:sp>
      <p:sp>
        <p:nvSpPr>
          <p:cNvPr id="15" name="Rectangle 14"/>
          <p:cNvSpPr/>
          <p:nvPr/>
        </p:nvSpPr>
        <p:spPr>
          <a:xfrm>
            <a:off x="4788566" y="1263844"/>
            <a:ext cx="4138868" cy="1997470"/>
          </a:xfrm>
          <a:prstGeom prst="rect">
            <a:avLst/>
          </a:prstGeom>
        </p:spPr>
        <p:txBody>
          <a:bodyPr wrap="square">
            <a:spAutoFit/>
          </a:bodyPr>
          <a:lstStyle/>
          <a:p>
            <a:pPr lvl="0" algn="ctr" defTabSz="1333500">
              <a:spcBef>
                <a:spcPct val="0"/>
              </a:spcBef>
              <a:spcAft>
                <a:spcPct val="35000"/>
              </a:spcAft>
              <a:buClrTx/>
              <a:defRPr/>
            </a:pPr>
            <a:r>
              <a:rPr kumimoji="0" lang="en-US" sz="2000" b="1" i="0" u="none" strike="noStrike" kern="1200" cap="none" spc="0" normalizeH="0" baseline="0" noProof="0" dirty="0">
                <a:ln>
                  <a:noFill/>
                </a:ln>
                <a:solidFill>
                  <a:srgbClr val="FFFF00"/>
                </a:solidFill>
                <a:effectLst/>
                <a:uLnTx/>
                <a:uFillTx/>
                <a:latin typeface="Calibri"/>
                <a:ea typeface="+mn-ea"/>
                <a:cs typeface="Arial"/>
                <a:sym typeface="Arial"/>
              </a:rPr>
              <a:t>Active </a:t>
            </a:r>
            <a:r>
              <a:rPr lang="en-US" sz="2000" b="1" kern="1200" dirty="0">
                <a:solidFill>
                  <a:srgbClr val="FFFF00"/>
                </a:solidFill>
                <a:latin typeface="Calibri"/>
              </a:rPr>
              <a:t>Transport</a:t>
            </a:r>
            <a:endParaRPr kumimoji="0" lang="en-US" sz="2000" b="1" i="0" u="none" strike="noStrike" kern="1200" cap="none" spc="0" normalizeH="0" baseline="0" noProof="0" dirty="0">
              <a:ln>
                <a:noFill/>
              </a:ln>
              <a:solidFill>
                <a:srgbClr val="FFFF00"/>
              </a:solidFill>
              <a:effectLst/>
              <a:uLnTx/>
              <a:uFillTx/>
              <a:latin typeface="Calibri"/>
              <a:ea typeface="+mn-ea"/>
              <a:cs typeface="Arial"/>
              <a:sym typeface="Arial"/>
            </a:endParaRPr>
          </a:p>
          <a:p>
            <a:pPr lvl="0" algn="just" defTabSz="1333500">
              <a:spcBef>
                <a:spcPct val="0"/>
              </a:spcBef>
              <a:spcAft>
                <a:spcPct val="35000"/>
              </a:spcAft>
              <a:buClrTx/>
              <a:defRPr/>
            </a:pPr>
            <a:r>
              <a:rPr kumimoji="0" lang="en-US" sz="1600" b="1" i="0" u="none" strike="noStrike" kern="1200" cap="none" spc="0" normalizeH="0" baseline="0" noProof="0" dirty="0">
                <a:ln>
                  <a:noFill/>
                </a:ln>
                <a:solidFill>
                  <a:srgbClr val="FFFF00"/>
                </a:solidFill>
                <a:effectLst/>
                <a:uLnTx/>
                <a:uFillTx/>
                <a:latin typeface="Calibri"/>
                <a:ea typeface="+mn-ea"/>
                <a:cs typeface="Arial"/>
                <a:sym typeface="Arial"/>
              </a:rPr>
              <a:t>Use of </a:t>
            </a:r>
            <a:r>
              <a:rPr lang="en-US" sz="1600" b="1" kern="1200" dirty="0">
                <a:solidFill>
                  <a:srgbClr val="FFFF00"/>
                </a:solidFill>
                <a:latin typeface="Calibri"/>
              </a:rPr>
              <a:t>energy </a:t>
            </a:r>
            <a:r>
              <a:rPr lang="en-US" sz="1600" b="1" kern="1200" dirty="0">
                <a:solidFill>
                  <a:prstClr val="white"/>
                </a:solidFill>
                <a:latin typeface="Calibri"/>
              </a:rPr>
              <a:t>in the form of Adenosine triphosphate (ATP)</a:t>
            </a:r>
          </a:p>
          <a:p>
            <a:pPr lvl="0" algn="just" defTabSz="1333500">
              <a:spcBef>
                <a:spcPct val="0"/>
              </a:spcBef>
              <a:spcAft>
                <a:spcPct val="35000"/>
              </a:spcAft>
              <a:buClrTx/>
              <a:defRPr/>
            </a:pPr>
            <a:r>
              <a:rPr lang="en-US" sz="1600" b="1" kern="1200" dirty="0">
                <a:solidFill>
                  <a:prstClr val="white"/>
                </a:solidFill>
                <a:latin typeface="Calibri"/>
              </a:rPr>
              <a:t>Occurs </a:t>
            </a:r>
            <a:r>
              <a:rPr lang="en-US" sz="1600" b="1" kern="1200" dirty="0">
                <a:solidFill>
                  <a:srgbClr val="FFFF00"/>
                </a:solidFill>
                <a:latin typeface="Calibri"/>
              </a:rPr>
              <a:t>against concentration gradient</a:t>
            </a:r>
          </a:p>
          <a:p>
            <a:pPr lvl="0" algn="just" defTabSz="1333500">
              <a:spcBef>
                <a:spcPct val="0"/>
              </a:spcBef>
              <a:spcAft>
                <a:spcPct val="35000"/>
              </a:spcAft>
              <a:buClrTx/>
              <a:defRPr/>
            </a:pPr>
            <a:r>
              <a:rPr lang="en-US" sz="1600" b="1" kern="1200" dirty="0">
                <a:solidFill>
                  <a:srgbClr val="FFFF00"/>
                </a:solidFill>
                <a:latin typeface="Calibri"/>
              </a:rPr>
              <a:t>Dependent on temperature &amp; inhibitors</a:t>
            </a:r>
          </a:p>
          <a:p>
            <a:pPr lvl="0" algn="ctr" defTabSz="1333500">
              <a:spcBef>
                <a:spcPct val="0"/>
              </a:spcBef>
              <a:spcAft>
                <a:spcPct val="35000"/>
              </a:spcAft>
              <a:buClrTx/>
              <a:defRPr/>
            </a:pPr>
            <a:endParaRPr kumimoji="0" lang="en-US" sz="1600" b="1" i="0" u="none" strike="noStrike" kern="1200" cap="none" spc="0" normalizeH="0" baseline="0" noProof="0" dirty="0">
              <a:ln>
                <a:noFill/>
              </a:ln>
              <a:solidFill>
                <a:prstClr val="white"/>
              </a:solidFill>
              <a:effectLst/>
              <a:uLnTx/>
              <a:uFillTx/>
              <a:latin typeface="Calibri"/>
              <a:ea typeface="+mn-ea"/>
              <a:cs typeface="Arial"/>
              <a:sym typeface="Arial"/>
            </a:endParaRPr>
          </a:p>
        </p:txBody>
      </p:sp>
      <p:cxnSp>
        <p:nvCxnSpPr>
          <p:cNvPr id="17" name="Elbow Connector 16"/>
          <p:cNvCxnSpPr>
            <a:cxnSpLocks/>
            <a:stCxn id="13" idx="2"/>
            <a:endCxn id="14" idx="0"/>
          </p:cNvCxnSpPr>
          <p:nvPr/>
        </p:nvCxnSpPr>
        <p:spPr>
          <a:xfrm rot="5400000">
            <a:off x="3083361" y="-87462"/>
            <a:ext cx="553946" cy="2148667"/>
          </a:xfrm>
          <a:prstGeom prst="bent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cxnSpLocks/>
            <a:stCxn id="13" idx="2"/>
            <a:endCxn id="15" idx="0"/>
          </p:cNvCxnSpPr>
          <p:nvPr/>
        </p:nvCxnSpPr>
        <p:spPr>
          <a:xfrm rot="16200000" flipH="1">
            <a:off x="5369360" y="-224796"/>
            <a:ext cx="553946" cy="2423333"/>
          </a:xfrm>
          <a:prstGeom prst="bent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57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 y="73535"/>
            <a:ext cx="7057313" cy="469168"/>
          </a:xfrm>
        </p:spPr>
        <p:txBody>
          <a:bodyPr>
            <a:normAutofit/>
          </a:bodyPr>
          <a:lstStyle/>
          <a:p>
            <a:r>
              <a:rPr lang="en-IN" sz="2000" b="1" dirty="0"/>
              <a:t>Diffusion</a:t>
            </a:r>
          </a:p>
        </p:txBody>
      </p:sp>
      <p:sp>
        <p:nvSpPr>
          <p:cNvPr id="3" name="Content Placeholder 2"/>
          <p:cNvSpPr>
            <a:spLocks noGrp="1"/>
          </p:cNvSpPr>
          <p:nvPr>
            <p:ph idx="1"/>
          </p:nvPr>
        </p:nvSpPr>
        <p:spPr>
          <a:xfrm>
            <a:off x="99391" y="472093"/>
            <a:ext cx="7057313" cy="3087972"/>
          </a:xfrm>
        </p:spPr>
        <p:txBody>
          <a:bodyPr>
            <a:noAutofit/>
          </a:bodyPr>
          <a:lstStyle/>
          <a:p>
            <a:pPr algn="just">
              <a:buFont typeface="Wingdings" pitchFamily="2" charset="2"/>
              <a:buChar char="ü"/>
            </a:pPr>
            <a:r>
              <a:rPr lang="en-IN" sz="1800" dirty="0">
                <a:solidFill>
                  <a:srgbClr val="FFFF00"/>
                </a:solidFill>
              </a:rPr>
              <a:t>Slow, random and passive movement of molecules</a:t>
            </a:r>
            <a:r>
              <a:rPr lang="en-IN" sz="1800" dirty="0"/>
              <a:t> (</a:t>
            </a:r>
            <a:r>
              <a:rPr lang="en-IN" sz="1800" i="1" dirty="0"/>
              <a:t>no energy expenditure takes place</a:t>
            </a:r>
            <a:r>
              <a:rPr lang="en-IN" sz="1800" dirty="0"/>
              <a:t>) </a:t>
            </a:r>
            <a:r>
              <a:rPr lang="en-IN" sz="1800" dirty="0">
                <a:solidFill>
                  <a:srgbClr val="FFFF00"/>
                </a:solidFill>
              </a:rPr>
              <a:t>from regions of higher concentration to regions of lower concentration till equilibrium is attained.</a:t>
            </a:r>
            <a:r>
              <a:rPr lang="en-IN" sz="1800" dirty="0"/>
              <a:t> </a:t>
            </a:r>
          </a:p>
          <a:p>
            <a:pPr algn="just">
              <a:buFont typeface="Wingdings" pitchFamily="2" charset="2"/>
              <a:buChar char="ü"/>
            </a:pPr>
            <a:r>
              <a:rPr lang="en-IN" sz="1800" dirty="0"/>
              <a:t>Diffusion occurs from </a:t>
            </a:r>
            <a:r>
              <a:rPr lang="en-IN" sz="1800" dirty="0">
                <a:solidFill>
                  <a:srgbClr val="FFFF00"/>
                </a:solidFill>
              </a:rPr>
              <a:t>one part of the cell to the other</a:t>
            </a:r>
            <a:r>
              <a:rPr lang="en-IN" sz="1800" dirty="0"/>
              <a:t>, or </a:t>
            </a:r>
            <a:r>
              <a:rPr lang="en-IN" sz="1800" dirty="0">
                <a:solidFill>
                  <a:srgbClr val="FFFF00"/>
                </a:solidFill>
              </a:rPr>
              <a:t>from cell to cell</a:t>
            </a:r>
            <a:r>
              <a:rPr lang="en-IN" sz="1800" dirty="0"/>
              <a:t>, or </a:t>
            </a:r>
            <a:r>
              <a:rPr lang="en-IN" sz="1800" dirty="0">
                <a:solidFill>
                  <a:srgbClr val="FFFF00"/>
                </a:solidFill>
              </a:rPr>
              <a:t>from the inter- cellular spaces of the leaf to the outside.</a:t>
            </a:r>
            <a:r>
              <a:rPr lang="en-IN" sz="1800" dirty="0"/>
              <a:t> </a:t>
            </a:r>
          </a:p>
          <a:p>
            <a:pPr algn="just">
              <a:buFont typeface="Wingdings" pitchFamily="2" charset="2"/>
              <a:buChar char="ü"/>
            </a:pPr>
            <a:r>
              <a:rPr lang="en-IN" sz="1800" dirty="0"/>
              <a:t>Diffusion is the </a:t>
            </a:r>
            <a:r>
              <a:rPr lang="en-IN" sz="1800" dirty="0">
                <a:solidFill>
                  <a:srgbClr val="FFFF00"/>
                </a:solidFill>
              </a:rPr>
              <a:t>only means for gaseous movement within the plant body</a:t>
            </a:r>
            <a:r>
              <a:rPr lang="en-IN" sz="1800" dirty="0"/>
              <a:t>. </a:t>
            </a:r>
          </a:p>
          <a:p>
            <a:pPr algn="just">
              <a:buFont typeface="Wingdings" pitchFamily="2" charset="2"/>
              <a:buChar char="ü"/>
            </a:pPr>
            <a:r>
              <a:rPr lang="en-IN" sz="1800" dirty="0"/>
              <a:t>Diffusion is a </a:t>
            </a:r>
            <a:r>
              <a:rPr lang="en-IN" sz="1800" dirty="0">
                <a:solidFill>
                  <a:srgbClr val="FFFF00"/>
                </a:solidFill>
              </a:rPr>
              <a:t>not dependent on a ‘living system’. </a:t>
            </a:r>
          </a:p>
          <a:p>
            <a:pPr algn="just">
              <a:buFont typeface="Wingdings" pitchFamily="2" charset="2"/>
              <a:buChar char="ü"/>
            </a:pPr>
            <a:r>
              <a:rPr lang="en-IN" sz="1800" dirty="0"/>
              <a:t>Diffusion is </a:t>
            </a:r>
            <a:r>
              <a:rPr lang="en-IN" sz="1800" dirty="0">
                <a:solidFill>
                  <a:srgbClr val="FFFF00"/>
                </a:solidFill>
              </a:rPr>
              <a:t>obvious in gases and liquids,</a:t>
            </a:r>
            <a:r>
              <a:rPr lang="en-IN" sz="1800" dirty="0"/>
              <a:t> but diffusion in solids is more likely rather than of solids. </a:t>
            </a:r>
          </a:p>
          <a:p>
            <a:pPr algn="just">
              <a:buFont typeface="Wingdings" pitchFamily="2" charset="2"/>
              <a:buChar char="ü"/>
            </a:pPr>
            <a:endParaRPr lang="en-IN" sz="1800" dirty="0"/>
          </a:p>
        </p:txBody>
      </p:sp>
      <p:pic>
        <p:nvPicPr>
          <p:cNvPr id="4" name="Picture 4" descr="Modelling Diffusion">
            <a:extLst>
              <a:ext uri="{FF2B5EF4-FFF2-40B4-BE49-F238E27FC236}">
                <a16:creationId xmlns:a16="http://schemas.microsoft.com/office/drawing/2014/main" id="{1DB2BE85-AB6B-0E42-AFAB-DD66824DDD5C}"/>
              </a:ext>
            </a:extLst>
          </p:cNvPr>
          <p:cNvPicPr>
            <a:picLocks noChangeAspect="1" noChangeArrowheads="1" noCrop="1"/>
          </p:cNvPicPr>
          <p:nvPr/>
        </p:nvPicPr>
        <p:blipFill>
          <a:blip r:embed="rId2"/>
          <a:srcRect/>
          <a:stretch>
            <a:fillRect/>
          </a:stretch>
        </p:blipFill>
        <p:spPr bwMode="auto">
          <a:xfrm>
            <a:off x="7341048" y="472092"/>
            <a:ext cx="1703561" cy="1703561"/>
          </a:xfrm>
          <a:prstGeom prst="rect">
            <a:avLst/>
          </a:prstGeom>
          <a:noFill/>
        </p:spPr>
      </p:pic>
      <p:grpSp>
        <p:nvGrpSpPr>
          <p:cNvPr id="5" name="Group 4">
            <a:extLst>
              <a:ext uri="{FF2B5EF4-FFF2-40B4-BE49-F238E27FC236}">
                <a16:creationId xmlns:a16="http://schemas.microsoft.com/office/drawing/2014/main" id="{F61AB66A-615E-1549-8F5A-6EC456F5EFFC}"/>
              </a:ext>
            </a:extLst>
          </p:cNvPr>
          <p:cNvGrpSpPr/>
          <p:nvPr/>
        </p:nvGrpSpPr>
        <p:grpSpPr>
          <a:xfrm>
            <a:off x="577671" y="3762526"/>
            <a:ext cx="2345362" cy="1592042"/>
            <a:chOff x="278095" y="846358"/>
            <a:chExt cx="6003665" cy="3694500"/>
          </a:xfrm>
        </p:grpSpPr>
        <p:sp>
          <p:nvSpPr>
            <p:cNvPr id="6" name="Freeform 5">
              <a:extLst>
                <a:ext uri="{FF2B5EF4-FFF2-40B4-BE49-F238E27FC236}">
                  <a16:creationId xmlns:a16="http://schemas.microsoft.com/office/drawing/2014/main" id="{702F15F1-32A4-F047-AD4A-B9EB28DBF269}"/>
                </a:ext>
              </a:extLst>
            </p:cNvPr>
            <p:cNvSpPr/>
            <p:nvPr/>
          </p:nvSpPr>
          <p:spPr>
            <a:xfrm>
              <a:off x="278095" y="846358"/>
              <a:ext cx="6003665" cy="3694500"/>
            </a:xfrm>
            <a:custGeom>
              <a:avLst/>
              <a:gdLst>
                <a:gd name="connsiteX0" fmla="*/ 72736 w 7355814"/>
                <a:gd name="connsiteY0" fmla="*/ 588900 h 4464709"/>
                <a:gd name="connsiteX1" fmla="*/ 83127 w 7355814"/>
                <a:gd name="connsiteY1" fmla="*/ 505773 h 4464709"/>
                <a:gd name="connsiteX2" fmla="*/ 103909 w 7355814"/>
                <a:gd name="connsiteY2" fmla="*/ 464209 h 4464709"/>
                <a:gd name="connsiteX3" fmla="*/ 155863 w 7355814"/>
                <a:gd name="connsiteY3" fmla="*/ 391473 h 4464709"/>
                <a:gd name="connsiteX4" fmla="*/ 197427 w 7355814"/>
                <a:gd name="connsiteY4" fmla="*/ 318737 h 4464709"/>
                <a:gd name="connsiteX5" fmla="*/ 290945 w 7355814"/>
                <a:gd name="connsiteY5" fmla="*/ 225218 h 4464709"/>
                <a:gd name="connsiteX6" fmla="*/ 353290 w 7355814"/>
                <a:gd name="connsiteY6" fmla="*/ 173264 h 4464709"/>
                <a:gd name="connsiteX7" fmla="*/ 384463 w 7355814"/>
                <a:gd name="connsiteY7" fmla="*/ 162873 h 4464709"/>
                <a:gd name="connsiteX8" fmla="*/ 467590 w 7355814"/>
                <a:gd name="connsiteY8" fmla="*/ 142091 h 4464709"/>
                <a:gd name="connsiteX9" fmla="*/ 706581 w 7355814"/>
                <a:gd name="connsiteY9" fmla="*/ 121309 h 4464709"/>
                <a:gd name="connsiteX10" fmla="*/ 1485900 w 7355814"/>
                <a:gd name="connsiteY10" fmla="*/ 110918 h 4464709"/>
                <a:gd name="connsiteX11" fmla="*/ 1714500 w 7355814"/>
                <a:gd name="connsiteY11" fmla="*/ 90137 h 4464709"/>
                <a:gd name="connsiteX12" fmla="*/ 1880754 w 7355814"/>
                <a:gd name="connsiteY12" fmla="*/ 69355 h 4464709"/>
                <a:gd name="connsiteX13" fmla="*/ 1974272 w 7355814"/>
                <a:gd name="connsiteY13" fmla="*/ 58964 h 4464709"/>
                <a:gd name="connsiteX14" fmla="*/ 2098963 w 7355814"/>
                <a:gd name="connsiteY14" fmla="*/ 38182 h 4464709"/>
                <a:gd name="connsiteX15" fmla="*/ 2317172 w 7355814"/>
                <a:gd name="connsiteY15" fmla="*/ 48573 h 4464709"/>
                <a:gd name="connsiteX16" fmla="*/ 2369127 w 7355814"/>
                <a:gd name="connsiteY16" fmla="*/ 58964 h 4464709"/>
                <a:gd name="connsiteX17" fmla="*/ 2431472 w 7355814"/>
                <a:gd name="connsiteY17" fmla="*/ 69355 h 4464709"/>
                <a:gd name="connsiteX18" fmla="*/ 2639290 w 7355814"/>
                <a:gd name="connsiteY18" fmla="*/ 58964 h 4464709"/>
                <a:gd name="connsiteX19" fmla="*/ 2722418 w 7355814"/>
                <a:gd name="connsiteY19" fmla="*/ 17400 h 4464709"/>
                <a:gd name="connsiteX20" fmla="*/ 2763981 w 7355814"/>
                <a:gd name="connsiteY20" fmla="*/ 7009 h 4464709"/>
                <a:gd name="connsiteX21" fmla="*/ 3034145 w 7355814"/>
                <a:gd name="connsiteY21" fmla="*/ 27791 h 4464709"/>
                <a:gd name="connsiteX22" fmla="*/ 3096490 w 7355814"/>
                <a:gd name="connsiteY22" fmla="*/ 48573 h 4464709"/>
                <a:gd name="connsiteX23" fmla="*/ 3127663 w 7355814"/>
                <a:gd name="connsiteY23" fmla="*/ 58964 h 4464709"/>
                <a:gd name="connsiteX24" fmla="*/ 3169227 w 7355814"/>
                <a:gd name="connsiteY24" fmla="*/ 90137 h 4464709"/>
                <a:gd name="connsiteX25" fmla="*/ 3210790 w 7355814"/>
                <a:gd name="connsiteY25" fmla="*/ 100527 h 4464709"/>
                <a:gd name="connsiteX26" fmla="*/ 3241963 w 7355814"/>
                <a:gd name="connsiteY26" fmla="*/ 110918 h 4464709"/>
                <a:gd name="connsiteX27" fmla="*/ 3574472 w 7355814"/>
                <a:gd name="connsiteY27" fmla="*/ 131700 h 4464709"/>
                <a:gd name="connsiteX28" fmla="*/ 4031672 w 7355814"/>
                <a:gd name="connsiteY28" fmla="*/ 121309 h 4464709"/>
                <a:gd name="connsiteX29" fmla="*/ 4083627 w 7355814"/>
                <a:gd name="connsiteY29" fmla="*/ 110918 h 4464709"/>
                <a:gd name="connsiteX30" fmla="*/ 4312227 w 7355814"/>
                <a:gd name="connsiteY30" fmla="*/ 100527 h 4464709"/>
                <a:gd name="connsiteX31" fmla="*/ 4364181 w 7355814"/>
                <a:gd name="connsiteY31" fmla="*/ 90137 h 4464709"/>
                <a:gd name="connsiteX32" fmla="*/ 4436918 w 7355814"/>
                <a:gd name="connsiteY32" fmla="*/ 69355 h 4464709"/>
                <a:gd name="connsiteX33" fmla="*/ 4509654 w 7355814"/>
                <a:gd name="connsiteY33" fmla="*/ 58964 h 4464709"/>
                <a:gd name="connsiteX34" fmla="*/ 4810990 w 7355814"/>
                <a:gd name="connsiteY34" fmla="*/ 48573 h 4464709"/>
                <a:gd name="connsiteX35" fmla="*/ 4977245 w 7355814"/>
                <a:gd name="connsiteY35" fmla="*/ 69355 h 4464709"/>
                <a:gd name="connsiteX36" fmla="*/ 5060372 w 7355814"/>
                <a:gd name="connsiteY36" fmla="*/ 110918 h 4464709"/>
                <a:gd name="connsiteX37" fmla="*/ 5112327 w 7355814"/>
                <a:gd name="connsiteY37" fmla="*/ 100527 h 4464709"/>
                <a:gd name="connsiteX38" fmla="*/ 5185063 w 7355814"/>
                <a:gd name="connsiteY38" fmla="*/ 79746 h 4464709"/>
                <a:gd name="connsiteX39" fmla="*/ 5652654 w 7355814"/>
                <a:gd name="connsiteY39" fmla="*/ 48573 h 4464709"/>
                <a:gd name="connsiteX40" fmla="*/ 5683827 w 7355814"/>
                <a:gd name="connsiteY40" fmla="*/ 38182 h 4464709"/>
                <a:gd name="connsiteX41" fmla="*/ 6037118 w 7355814"/>
                <a:gd name="connsiteY41" fmla="*/ 17400 h 4464709"/>
                <a:gd name="connsiteX42" fmla="*/ 6099463 w 7355814"/>
                <a:gd name="connsiteY42" fmla="*/ 7009 h 4464709"/>
                <a:gd name="connsiteX43" fmla="*/ 6515100 w 7355814"/>
                <a:gd name="connsiteY43" fmla="*/ 27791 h 4464709"/>
                <a:gd name="connsiteX44" fmla="*/ 6546272 w 7355814"/>
                <a:gd name="connsiteY44" fmla="*/ 38182 h 4464709"/>
                <a:gd name="connsiteX45" fmla="*/ 6587836 w 7355814"/>
                <a:gd name="connsiteY45" fmla="*/ 48573 h 4464709"/>
                <a:gd name="connsiteX46" fmla="*/ 6629400 w 7355814"/>
                <a:gd name="connsiteY46" fmla="*/ 69355 h 4464709"/>
                <a:gd name="connsiteX47" fmla="*/ 6681354 w 7355814"/>
                <a:gd name="connsiteY47" fmla="*/ 100527 h 4464709"/>
                <a:gd name="connsiteX48" fmla="*/ 6712527 w 7355814"/>
                <a:gd name="connsiteY48" fmla="*/ 121309 h 4464709"/>
                <a:gd name="connsiteX49" fmla="*/ 6774872 w 7355814"/>
                <a:gd name="connsiteY49" fmla="*/ 142091 h 4464709"/>
                <a:gd name="connsiteX50" fmla="*/ 6858000 w 7355814"/>
                <a:gd name="connsiteY50" fmla="*/ 183655 h 4464709"/>
                <a:gd name="connsiteX51" fmla="*/ 6889172 w 7355814"/>
                <a:gd name="connsiteY51" fmla="*/ 204437 h 4464709"/>
                <a:gd name="connsiteX52" fmla="*/ 6961909 w 7355814"/>
                <a:gd name="connsiteY52" fmla="*/ 225218 h 4464709"/>
                <a:gd name="connsiteX53" fmla="*/ 7013863 w 7355814"/>
                <a:gd name="connsiteY53" fmla="*/ 277173 h 4464709"/>
                <a:gd name="connsiteX54" fmla="*/ 7045036 w 7355814"/>
                <a:gd name="connsiteY54" fmla="*/ 297955 h 4464709"/>
                <a:gd name="connsiteX55" fmla="*/ 7086600 w 7355814"/>
                <a:gd name="connsiteY55" fmla="*/ 360300 h 4464709"/>
                <a:gd name="connsiteX56" fmla="*/ 7107381 w 7355814"/>
                <a:gd name="connsiteY56" fmla="*/ 401864 h 4464709"/>
                <a:gd name="connsiteX57" fmla="*/ 7138554 w 7355814"/>
                <a:gd name="connsiteY57" fmla="*/ 443427 h 4464709"/>
                <a:gd name="connsiteX58" fmla="*/ 7159336 w 7355814"/>
                <a:gd name="connsiteY58" fmla="*/ 474600 h 4464709"/>
                <a:gd name="connsiteX59" fmla="*/ 7200900 w 7355814"/>
                <a:gd name="connsiteY59" fmla="*/ 547337 h 4464709"/>
                <a:gd name="connsiteX60" fmla="*/ 7273636 w 7355814"/>
                <a:gd name="connsiteY60" fmla="*/ 661637 h 4464709"/>
                <a:gd name="connsiteX61" fmla="*/ 7284027 w 7355814"/>
                <a:gd name="connsiteY61" fmla="*/ 723982 h 4464709"/>
                <a:gd name="connsiteX62" fmla="*/ 7294418 w 7355814"/>
                <a:gd name="connsiteY62" fmla="*/ 755155 h 4464709"/>
                <a:gd name="connsiteX63" fmla="*/ 7304809 w 7355814"/>
                <a:gd name="connsiteY63" fmla="*/ 807109 h 4464709"/>
                <a:gd name="connsiteX64" fmla="*/ 7335981 w 7355814"/>
                <a:gd name="connsiteY64" fmla="*/ 962973 h 4464709"/>
                <a:gd name="connsiteX65" fmla="*/ 7335981 w 7355814"/>
                <a:gd name="connsiteY65" fmla="*/ 1191573 h 4464709"/>
                <a:gd name="connsiteX66" fmla="*/ 7284027 w 7355814"/>
                <a:gd name="connsiteY66" fmla="*/ 1264309 h 4464709"/>
                <a:gd name="connsiteX67" fmla="*/ 7263245 w 7355814"/>
                <a:gd name="connsiteY67" fmla="*/ 1295482 h 4464709"/>
                <a:gd name="connsiteX68" fmla="*/ 7252854 w 7355814"/>
                <a:gd name="connsiteY68" fmla="*/ 1378609 h 4464709"/>
                <a:gd name="connsiteX69" fmla="*/ 7221681 w 7355814"/>
                <a:gd name="connsiteY69" fmla="*/ 1492909 h 4464709"/>
                <a:gd name="connsiteX70" fmla="*/ 7190509 w 7355814"/>
                <a:gd name="connsiteY70" fmla="*/ 1627991 h 4464709"/>
                <a:gd name="connsiteX71" fmla="*/ 7200900 w 7355814"/>
                <a:gd name="connsiteY71" fmla="*/ 1866982 h 4464709"/>
                <a:gd name="connsiteX72" fmla="*/ 7211290 w 7355814"/>
                <a:gd name="connsiteY72" fmla="*/ 1918937 h 4464709"/>
                <a:gd name="connsiteX73" fmla="*/ 7232072 w 7355814"/>
                <a:gd name="connsiteY73" fmla="*/ 1960500 h 4464709"/>
                <a:gd name="connsiteX74" fmla="*/ 7242463 w 7355814"/>
                <a:gd name="connsiteY74" fmla="*/ 2043627 h 4464709"/>
                <a:gd name="connsiteX75" fmla="*/ 7252854 w 7355814"/>
                <a:gd name="connsiteY75" fmla="*/ 2105973 h 4464709"/>
                <a:gd name="connsiteX76" fmla="*/ 7263245 w 7355814"/>
                <a:gd name="connsiteY76" fmla="*/ 2282618 h 4464709"/>
                <a:gd name="connsiteX77" fmla="*/ 7273636 w 7355814"/>
                <a:gd name="connsiteY77" fmla="*/ 2428091 h 4464709"/>
                <a:gd name="connsiteX78" fmla="*/ 7263245 w 7355814"/>
                <a:gd name="connsiteY78" fmla="*/ 3280146 h 4464709"/>
                <a:gd name="connsiteX79" fmla="*/ 7252854 w 7355814"/>
                <a:gd name="connsiteY79" fmla="*/ 3384055 h 4464709"/>
                <a:gd name="connsiteX80" fmla="*/ 7242463 w 7355814"/>
                <a:gd name="connsiteY80" fmla="*/ 3425618 h 4464709"/>
                <a:gd name="connsiteX81" fmla="*/ 7232072 w 7355814"/>
                <a:gd name="connsiteY81" fmla="*/ 3477573 h 4464709"/>
                <a:gd name="connsiteX82" fmla="*/ 7221681 w 7355814"/>
                <a:gd name="connsiteY82" fmla="*/ 3519137 h 4464709"/>
                <a:gd name="connsiteX83" fmla="*/ 7211290 w 7355814"/>
                <a:gd name="connsiteY83" fmla="*/ 3591873 h 4464709"/>
                <a:gd name="connsiteX84" fmla="*/ 7190509 w 7355814"/>
                <a:gd name="connsiteY84" fmla="*/ 3675000 h 4464709"/>
                <a:gd name="connsiteX85" fmla="*/ 7159336 w 7355814"/>
                <a:gd name="connsiteY85" fmla="*/ 3799691 h 4464709"/>
                <a:gd name="connsiteX86" fmla="*/ 7138554 w 7355814"/>
                <a:gd name="connsiteY86" fmla="*/ 3830864 h 4464709"/>
                <a:gd name="connsiteX87" fmla="*/ 7117772 w 7355814"/>
                <a:gd name="connsiteY87" fmla="*/ 3893209 h 4464709"/>
                <a:gd name="connsiteX88" fmla="*/ 7076209 w 7355814"/>
                <a:gd name="connsiteY88" fmla="*/ 3955555 h 4464709"/>
                <a:gd name="connsiteX89" fmla="*/ 7055427 w 7355814"/>
                <a:gd name="connsiteY89" fmla="*/ 3997118 h 4464709"/>
                <a:gd name="connsiteX90" fmla="*/ 7024254 w 7355814"/>
                <a:gd name="connsiteY90" fmla="*/ 4017900 h 4464709"/>
                <a:gd name="connsiteX91" fmla="*/ 7003472 w 7355814"/>
                <a:gd name="connsiteY91" fmla="*/ 4049073 h 4464709"/>
                <a:gd name="connsiteX92" fmla="*/ 6993081 w 7355814"/>
                <a:gd name="connsiteY92" fmla="*/ 4080246 h 4464709"/>
                <a:gd name="connsiteX93" fmla="*/ 6961909 w 7355814"/>
                <a:gd name="connsiteY93" fmla="*/ 4090637 h 4464709"/>
                <a:gd name="connsiteX94" fmla="*/ 6920345 w 7355814"/>
                <a:gd name="connsiteY94" fmla="*/ 4121809 h 4464709"/>
                <a:gd name="connsiteX95" fmla="*/ 6878781 w 7355814"/>
                <a:gd name="connsiteY95" fmla="*/ 4142591 h 4464709"/>
                <a:gd name="connsiteX96" fmla="*/ 6826827 w 7355814"/>
                <a:gd name="connsiteY96" fmla="*/ 4184155 h 4464709"/>
                <a:gd name="connsiteX97" fmla="*/ 6764481 w 7355814"/>
                <a:gd name="connsiteY97" fmla="*/ 4236109 h 4464709"/>
                <a:gd name="connsiteX98" fmla="*/ 6702136 w 7355814"/>
                <a:gd name="connsiteY98" fmla="*/ 4256891 h 4464709"/>
                <a:gd name="connsiteX99" fmla="*/ 6670963 w 7355814"/>
                <a:gd name="connsiteY99" fmla="*/ 4267282 h 4464709"/>
                <a:gd name="connsiteX100" fmla="*/ 6587836 w 7355814"/>
                <a:gd name="connsiteY100" fmla="*/ 4298455 h 4464709"/>
                <a:gd name="connsiteX101" fmla="*/ 6525490 w 7355814"/>
                <a:gd name="connsiteY101" fmla="*/ 4319237 h 4464709"/>
                <a:gd name="connsiteX102" fmla="*/ 6265718 w 7355814"/>
                <a:gd name="connsiteY102" fmla="*/ 4350409 h 4464709"/>
                <a:gd name="connsiteX103" fmla="*/ 5143500 w 7355814"/>
                <a:gd name="connsiteY103" fmla="*/ 4350409 h 4464709"/>
                <a:gd name="connsiteX104" fmla="*/ 5070763 w 7355814"/>
                <a:gd name="connsiteY104" fmla="*/ 4360800 h 4464709"/>
                <a:gd name="connsiteX105" fmla="*/ 4655127 w 7355814"/>
                <a:gd name="connsiteY105" fmla="*/ 4381582 h 4464709"/>
                <a:gd name="connsiteX106" fmla="*/ 4592781 w 7355814"/>
                <a:gd name="connsiteY106" fmla="*/ 4391973 h 4464709"/>
                <a:gd name="connsiteX107" fmla="*/ 4197927 w 7355814"/>
                <a:gd name="connsiteY107" fmla="*/ 4371191 h 4464709"/>
                <a:gd name="connsiteX108" fmla="*/ 4073236 w 7355814"/>
                <a:gd name="connsiteY108" fmla="*/ 4350409 h 4464709"/>
                <a:gd name="connsiteX109" fmla="*/ 3990109 w 7355814"/>
                <a:gd name="connsiteY109" fmla="*/ 4319237 h 4464709"/>
                <a:gd name="connsiteX110" fmla="*/ 3917372 w 7355814"/>
                <a:gd name="connsiteY110" fmla="*/ 4298455 h 4464709"/>
                <a:gd name="connsiteX111" fmla="*/ 3782290 w 7355814"/>
                <a:gd name="connsiteY111" fmla="*/ 4308846 h 4464709"/>
                <a:gd name="connsiteX112" fmla="*/ 3730336 w 7355814"/>
                <a:gd name="connsiteY112" fmla="*/ 4329627 h 4464709"/>
                <a:gd name="connsiteX113" fmla="*/ 3408218 w 7355814"/>
                <a:gd name="connsiteY113" fmla="*/ 4340018 h 4464709"/>
                <a:gd name="connsiteX114" fmla="*/ 3366654 w 7355814"/>
                <a:gd name="connsiteY114" fmla="*/ 4350409 h 4464709"/>
                <a:gd name="connsiteX115" fmla="*/ 3283527 w 7355814"/>
                <a:gd name="connsiteY115" fmla="*/ 4381582 h 4464709"/>
                <a:gd name="connsiteX116" fmla="*/ 3210790 w 7355814"/>
                <a:gd name="connsiteY116" fmla="*/ 4412755 h 4464709"/>
                <a:gd name="connsiteX117" fmla="*/ 3106881 w 7355814"/>
                <a:gd name="connsiteY117" fmla="*/ 4443927 h 4464709"/>
                <a:gd name="connsiteX118" fmla="*/ 3034145 w 7355814"/>
                <a:gd name="connsiteY118" fmla="*/ 4464709 h 4464709"/>
                <a:gd name="connsiteX119" fmla="*/ 2857500 w 7355814"/>
                <a:gd name="connsiteY119" fmla="*/ 4454318 h 4464709"/>
                <a:gd name="connsiteX120" fmla="*/ 2826327 w 7355814"/>
                <a:gd name="connsiteY120" fmla="*/ 4443927 h 4464709"/>
                <a:gd name="connsiteX121" fmla="*/ 2763981 w 7355814"/>
                <a:gd name="connsiteY121" fmla="*/ 4433537 h 4464709"/>
                <a:gd name="connsiteX122" fmla="*/ 2712027 w 7355814"/>
                <a:gd name="connsiteY122" fmla="*/ 4423146 h 4464709"/>
                <a:gd name="connsiteX123" fmla="*/ 2421081 w 7355814"/>
                <a:gd name="connsiteY123" fmla="*/ 4423146 h 4464709"/>
                <a:gd name="connsiteX124" fmla="*/ 2379518 w 7355814"/>
                <a:gd name="connsiteY124" fmla="*/ 4402364 h 4464709"/>
                <a:gd name="connsiteX125" fmla="*/ 2317172 w 7355814"/>
                <a:gd name="connsiteY125" fmla="*/ 4391973 h 4464709"/>
                <a:gd name="connsiteX126" fmla="*/ 2202872 w 7355814"/>
                <a:gd name="connsiteY126" fmla="*/ 4371191 h 4464709"/>
                <a:gd name="connsiteX127" fmla="*/ 1818409 w 7355814"/>
                <a:gd name="connsiteY127" fmla="*/ 4350409 h 4464709"/>
                <a:gd name="connsiteX128" fmla="*/ 1756063 w 7355814"/>
                <a:gd name="connsiteY128" fmla="*/ 4340018 h 4464709"/>
                <a:gd name="connsiteX129" fmla="*/ 1704109 w 7355814"/>
                <a:gd name="connsiteY129" fmla="*/ 4329627 h 4464709"/>
                <a:gd name="connsiteX130" fmla="*/ 1620981 w 7355814"/>
                <a:gd name="connsiteY130" fmla="*/ 4319237 h 4464709"/>
                <a:gd name="connsiteX131" fmla="*/ 1402772 w 7355814"/>
                <a:gd name="connsiteY131" fmla="*/ 4329627 h 4464709"/>
                <a:gd name="connsiteX132" fmla="*/ 1371600 w 7355814"/>
                <a:gd name="connsiteY132" fmla="*/ 4340018 h 4464709"/>
                <a:gd name="connsiteX133" fmla="*/ 1319645 w 7355814"/>
                <a:gd name="connsiteY133" fmla="*/ 4329627 h 4464709"/>
                <a:gd name="connsiteX134" fmla="*/ 1257300 w 7355814"/>
                <a:gd name="connsiteY134" fmla="*/ 4308846 h 4464709"/>
                <a:gd name="connsiteX135" fmla="*/ 1226127 w 7355814"/>
                <a:gd name="connsiteY135" fmla="*/ 4298455 h 4464709"/>
                <a:gd name="connsiteX136" fmla="*/ 1184563 w 7355814"/>
                <a:gd name="connsiteY136" fmla="*/ 4288064 h 4464709"/>
                <a:gd name="connsiteX137" fmla="*/ 935181 w 7355814"/>
                <a:gd name="connsiteY137" fmla="*/ 4298455 h 4464709"/>
                <a:gd name="connsiteX138" fmla="*/ 893618 w 7355814"/>
                <a:gd name="connsiteY138" fmla="*/ 4308846 h 4464709"/>
                <a:gd name="connsiteX139" fmla="*/ 800100 w 7355814"/>
                <a:gd name="connsiteY139" fmla="*/ 4319237 h 4464709"/>
                <a:gd name="connsiteX140" fmla="*/ 405245 w 7355814"/>
                <a:gd name="connsiteY140" fmla="*/ 4308846 h 4464709"/>
                <a:gd name="connsiteX141" fmla="*/ 363681 w 7355814"/>
                <a:gd name="connsiteY141" fmla="*/ 4319237 h 4464709"/>
                <a:gd name="connsiteX142" fmla="*/ 322118 w 7355814"/>
                <a:gd name="connsiteY142" fmla="*/ 4225718 h 4464709"/>
                <a:gd name="connsiteX143" fmla="*/ 259772 w 7355814"/>
                <a:gd name="connsiteY143" fmla="*/ 4080246 h 4464709"/>
                <a:gd name="connsiteX144" fmla="*/ 197427 w 7355814"/>
                <a:gd name="connsiteY144" fmla="*/ 4028291 h 4464709"/>
                <a:gd name="connsiteX145" fmla="*/ 114300 w 7355814"/>
                <a:gd name="connsiteY145" fmla="*/ 3903600 h 4464709"/>
                <a:gd name="connsiteX146" fmla="*/ 72736 w 7355814"/>
                <a:gd name="connsiteY146" fmla="*/ 3841255 h 4464709"/>
                <a:gd name="connsiteX147" fmla="*/ 41563 w 7355814"/>
                <a:gd name="connsiteY147" fmla="*/ 3810082 h 4464709"/>
                <a:gd name="connsiteX148" fmla="*/ 10390 w 7355814"/>
                <a:gd name="connsiteY148" fmla="*/ 3581482 h 4464709"/>
                <a:gd name="connsiteX149" fmla="*/ 20781 w 7355814"/>
                <a:gd name="connsiteY149" fmla="*/ 3259364 h 4464709"/>
                <a:gd name="connsiteX150" fmla="*/ 0 w 7355814"/>
                <a:gd name="connsiteY150" fmla="*/ 2105973 h 4464709"/>
                <a:gd name="connsiteX151" fmla="*/ 10390 w 7355814"/>
                <a:gd name="connsiteY151" fmla="*/ 1908546 h 4464709"/>
                <a:gd name="connsiteX152" fmla="*/ 20781 w 7355814"/>
                <a:gd name="connsiteY152" fmla="*/ 1856591 h 4464709"/>
                <a:gd name="connsiteX153" fmla="*/ 41563 w 7355814"/>
                <a:gd name="connsiteY153" fmla="*/ 1794246 h 4464709"/>
                <a:gd name="connsiteX154" fmla="*/ 51954 w 7355814"/>
                <a:gd name="connsiteY154" fmla="*/ 1565646 h 4464709"/>
                <a:gd name="connsiteX155" fmla="*/ 72736 w 7355814"/>
                <a:gd name="connsiteY155" fmla="*/ 1503300 h 4464709"/>
                <a:gd name="connsiteX156" fmla="*/ 83127 w 7355814"/>
                <a:gd name="connsiteY156" fmla="*/ 1409782 h 4464709"/>
                <a:gd name="connsiteX157" fmla="*/ 93518 w 7355814"/>
                <a:gd name="connsiteY157" fmla="*/ 1368218 h 4464709"/>
                <a:gd name="connsiteX158" fmla="*/ 72736 w 7355814"/>
                <a:gd name="connsiteY158" fmla="*/ 682418 h 4464709"/>
                <a:gd name="connsiteX159" fmla="*/ 83127 w 7355814"/>
                <a:gd name="connsiteY159" fmla="*/ 609682 h 4464709"/>
                <a:gd name="connsiteX160" fmla="*/ 93518 w 7355814"/>
                <a:gd name="connsiteY160" fmla="*/ 578509 h 4464709"/>
                <a:gd name="connsiteX161" fmla="*/ 72736 w 7355814"/>
                <a:gd name="connsiteY161" fmla="*/ 588900 h 446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7355814" h="4464709">
                  <a:moveTo>
                    <a:pt x="72736" y="588900"/>
                  </a:moveTo>
                  <a:cubicBezTo>
                    <a:pt x="71004" y="576777"/>
                    <a:pt x="76354" y="532864"/>
                    <a:pt x="83127" y="505773"/>
                  </a:cubicBezTo>
                  <a:cubicBezTo>
                    <a:pt x="86884" y="490746"/>
                    <a:pt x="95699" y="477345"/>
                    <a:pt x="103909" y="464209"/>
                  </a:cubicBezTo>
                  <a:cubicBezTo>
                    <a:pt x="141079" y="404737"/>
                    <a:pt x="126553" y="442766"/>
                    <a:pt x="155863" y="391473"/>
                  </a:cubicBezTo>
                  <a:cubicBezTo>
                    <a:pt x="170918" y="365126"/>
                    <a:pt x="177172" y="341524"/>
                    <a:pt x="197427" y="318737"/>
                  </a:cubicBezTo>
                  <a:cubicBezTo>
                    <a:pt x="197432" y="318731"/>
                    <a:pt x="275356" y="240807"/>
                    <a:pt x="290945" y="225218"/>
                  </a:cubicBezTo>
                  <a:cubicBezTo>
                    <a:pt x="313923" y="202241"/>
                    <a:pt x="324360" y="187729"/>
                    <a:pt x="353290" y="173264"/>
                  </a:cubicBezTo>
                  <a:cubicBezTo>
                    <a:pt x="363087" y="168366"/>
                    <a:pt x="373896" y="165755"/>
                    <a:pt x="384463" y="162873"/>
                  </a:cubicBezTo>
                  <a:cubicBezTo>
                    <a:pt x="412018" y="155358"/>
                    <a:pt x="439881" y="149018"/>
                    <a:pt x="467590" y="142091"/>
                  </a:cubicBezTo>
                  <a:cubicBezTo>
                    <a:pt x="566797" y="117289"/>
                    <a:pt x="523917" y="125196"/>
                    <a:pt x="706581" y="121309"/>
                  </a:cubicBezTo>
                  <a:lnTo>
                    <a:pt x="1485900" y="110918"/>
                  </a:lnTo>
                  <a:cubicBezTo>
                    <a:pt x="1582076" y="78858"/>
                    <a:pt x="1491179" y="106088"/>
                    <a:pt x="1714500" y="90137"/>
                  </a:cubicBezTo>
                  <a:cubicBezTo>
                    <a:pt x="1789355" y="84790"/>
                    <a:pt x="1810549" y="78131"/>
                    <a:pt x="1880754" y="69355"/>
                  </a:cubicBezTo>
                  <a:cubicBezTo>
                    <a:pt x="1911876" y="65465"/>
                    <a:pt x="1943223" y="63400"/>
                    <a:pt x="1974272" y="58964"/>
                  </a:cubicBezTo>
                  <a:cubicBezTo>
                    <a:pt x="2015985" y="53005"/>
                    <a:pt x="2098963" y="38182"/>
                    <a:pt x="2098963" y="38182"/>
                  </a:cubicBezTo>
                  <a:cubicBezTo>
                    <a:pt x="2171699" y="41646"/>
                    <a:pt x="2244568" y="42988"/>
                    <a:pt x="2317172" y="48573"/>
                  </a:cubicBezTo>
                  <a:cubicBezTo>
                    <a:pt x="2334781" y="49928"/>
                    <a:pt x="2351751" y="55805"/>
                    <a:pt x="2369127" y="58964"/>
                  </a:cubicBezTo>
                  <a:cubicBezTo>
                    <a:pt x="2389855" y="62733"/>
                    <a:pt x="2410690" y="65891"/>
                    <a:pt x="2431472" y="69355"/>
                  </a:cubicBezTo>
                  <a:cubicBezTo>
                    <a:pt x="2500745" y="65891"/>
                    <a:pt x="2571011" y="71157"/>
                    <a:pt x="2639290" y="58964"/>
                  </a:cubicBezTo>
                  <a:cubicBezTo>
                    <a:pt x="2669788" y="53518"/>
                    <a:pt x="2692363" y="24914"/>
                    <a:pt x="2722418" y="17400"/>
                  </a:cubicBezTo>
                  <a:lnTo>
                    <a:pt x="2763981" y="7009"/>
                  </a:lnTo>
                  <a:cubicBezTo>
                    <a:pt x="2813476" y="9484"/>
                    <a:pt x="2957868" y="8721"/>
                    <a:pt x="3034145" y="27791"/>
                  </a:cubicBezTo>
                  <a:cubicBezTo>
                    <a:pt x="3055397" y="33104"/>
                    <a:pt x="3075708" y="41646"/>
                    <a:pt x="3096490" y="48573"/>
                  </a:cubicBezTo>
                  <a:lnTo>
                    <a:pt x="3127663" y="58964"/>
                  </a:lnTo>
                  <a:cubicBezTo>
                    <a:pt x="3141518" y="69355"/>
                    <a:pt x="3153737" y="82392"/>
                    <a:pt x="3169227" y="90137"/>
                  </a:cubicBezTo>
                  <a:cubicBezTo>
                    <a:pt x="3182000" y="96523"/>
                    <a:pt x="3197059" y="96604"/>
                    <a:pt x="3210790" y="100527"/>
                  </a:cubicBezTo>
                  <a:cubicBezTo>
                    <a:pt x="3221322" y="103536"/>
                    <a:pt x="3231337" y="108261"/>
                    <a:pt x="3241963" y="110918"/>
                  </a:cubicBezTo>
                  <a:cubicBezTo>
                    <a:pt x="3351940" y="138412"/>
                    <a:pt x="3455063" y="127277"/>
                    <a:pt x="3574472" y="131700"/>
                  </a:cubicBezTo>
                  <a:lnTo>
                    <a:pt x="4031672" y="121309"/>
                  </a:lnTo>
                  <a:cubicBezTo>
                    <a:pt x="4049319" y="120589"/>
                    <a:pt x="4066014" y="112223"/>
                    <a:pt x="4083627" y="110918"/>
                  </a:cubicBezTo>
                  <a:cubicBezTo>
                    <a:pt x="4159697" y="105283"/>
                    <a:pt x="4236027" y="103991"/>
                    <a:pt x="4312227" y="100527"/>
                  </a:cubicBezTo>
                  <a:cubicBezTo>
                    <a:pt x="4329545" y="97064"/>
                    <a:pt x="4347047" y="94420"/>
                    <a:pt x="4364181" y="90137"/>
                  </a:cubicBezTo>
                  <a:cubicBezTo>
                    <a:pt x="4423543" y="75297"/>
                    <a:pt x="4365639" y="82315"/>
                    <a:pt x="4436918" y="69355"/>
                  </a:cubicBezTo>
                  <a:cubicBezTo>
                    <a:pt x="4461014" y="64974"/>
                    <a:pt x="4485409" y="62428"/>
                    <a:pt x="4509654" y="58964"/>
                  </a:cubicBezTo>
                  <a:cubicBezTo>
                    <a:pt x="4647647" y="12966"/>
                    <a:pt x="4550115" y="37230"/>
                    <a:pt x="4810990" y="48573"/>
                  </a:cubicBezTo>
                  <a:cubicBezTo>
                    <a:pt x="4814927" y="49010"/>
                    <a:pt x="4962417" y="64413"/>
                    <a:pt x="4977245" y="69355"/>
                  </a:cubicBezTo>
                  <a:cubicBezTo>
                    <a:pt x="5006635" y="79152"/>
                    <a:pt x="5032663" y="97064"/>
                    <a:pt x="5060372" y="110918"/>
                  </a:cubicBezTo>
                  <a:cubicBezTo>
                    <a:pt x="5077690" y="107454"/>
                    <a:pt x="5095193" y="104810"/>
                    <a:pt x="5112327" y="100527"/>
                  </a:cubicBezTo>
                  <a:cubicBezTo>
                    <a:pt x="5143099" y="92834"/>
                    <a:pt x="5151061" y="83389"/>
                    <a:pt x="5185063" y="79746"/>
                  </a:cubicBezTo>
                  <a:cubicBezTo>
                    <a:pt x="5378232" y="59049"/>
                    <a:pt x="5463545" y="57578"/>
                    <a:pt x="5652654" y="48573"/>
                  </a:cubicBezTo>
                  <a:cubicBezTo>
                    <a:pt x="5663045" y="45109"/>
                    <a:pt x="5673201" y="40839"/>
                    <a:pt x="5683827" y="38182"/>
                  </a:cubicBezTo>
                  <a:cubicBezTo>
                    <a:pt x="5799418" y="9284"/>
                    <a:pt x="5916835" y="21548"/>
                    <a:pt x="6037118" y="17400"/>
                  </a:cubicBezTo>
                  <a:cubicBezTo>
                    <a:pt x="6057900" y="13936"/>
                    <a:pt x="6078395" y="7009"/>
                    <a:pt x="6099463" y="7009"/>
                  </a:cubicBezTo>
                  <a:cubicBezTo>
                    <a:pt x="6407751" y="7009"/>
                    <a:pt x="6348356" y="0"/>
                    <a:pt x="6515100" y="27791"/>
                  </a:cubicBezTo>
                  <a:cubicBezTo>
                    <a:pt x="6525491" y="31255"/>
                    <a:pt x="6535741" y="35173"/>
                    <a:pt x="6546272" y="38182"/>
                  </a:cubicBezTo>
                  <a:cubicBezTo>
                    <a:pt x="6560004" y="42105"/>
                    <a:pt x="6574464" y="43559"/>
                    <a:pt x="6587836" y="48573"/>
                  </a:cubicBezTo>
                  <a:cubicBezTo>
                    <a:pt x="6602340" y="54012"/>
                    <a:pt x="6615859" y="61832"/>
                    <a:pt x="6629400" y="69355"/>
                  </a:cubicBezTo>
                  <a:cubicBezTo>
                    <a:pt x="6647055" y="79163"/>
                    <a:pt x="6664228" y="89823"/>
                    <a:pt x="6681354" y="100527"/>
                  </a:cubicBezTo>
                  <a:cubicBezTo>
                    <a:pt x="6691944" y="107146"/>
                    <a:pt x="6701115" y="116237"/>
                    <a:pt x="6712527" y="121309"/>
                  </a:cubicBezTo>
                  <a:cubicBezTo>
                    <a:pt x="6732545" y="130206"/>
                    <a:pt x="6756645" y="129940"/>
                    <a:pt x="6774872" y="142091"/>
                  </a:cubicBezTo>
                  <a:cubicBezTo>
                    <a:pt x="6847097" y="190241"/>
                    <a:pt x="6756316" y="132812"/>
                    <a:pt x="6858000" y="183655"/>
                  </a:cubicBezTo>
                  <a:cubicBezTo>
                    <a:pt x="6869170" y="189240"/>
                    <a:pt x="6878002" y="198852"/>
                    <a:pt x="6889172" y="204437"/>
                  </a:cubicBezTo>
                  <a:cubicBezTo>
                    <a:pt x="6904074" y="211888"/>
                    <a:pt x="6948599" y="221891"/>
                    <a:pt x="6961909" y="225218"/>
                  </a:cubicBezTo>
                  <a:cubicBezTo>
                    <a:pt x="7045037" y="280639"/>
                    <a:pt x="6944587" y="207897"/>
                    <a:pt x="7013863" y="277173"/>
                  </a:cubicBezTo>
                  <a:cubicBezTo>
                    <a:pt x="7022694" y="286004"/>
                    <a:pt x="7034645" y="291028"/>
                    <a:pt x="7045036" y="297955"/>
                  </a:cubicBezTo>
                  <a:cubicBezTo>
                    <a:pt x="7067327" y="364825"/>
                    <a:pt x="7037951" y="292191"/>
                    <a:pt x="7086600" y="360300"/>
                  </a:cubicBezTo>
                  <a:cubicBezTo>
                    <a:pt x="7095603" y="372905"/>
                    <a:pt x="7099171" y="388729"/>
                    <a:pt x="7107381" y="401864"/>
                  </a:cubicBezTo>
                  <a:cubicBezTo>
                    <a:pt x="7116560" y="416550"/>
                    <a:pt x="7128488" y="429335"/>
                    <a:pt x="7138554" y="443427"/>
                  </a:cubicBezTo>
                  <a:cubicBezTo>
                    <a:pt x="7145813" y="453589"/>
                    <a:pt x="7152409" y="464209"/>
                    <a:pt x="7159336" y="474600"/>
                  </a:cubicBezTo>
                  <a:cubicBezTo>
                    <a:pt x="7182729" y="568170"/>
                    <a:pt x="7149918" y="467222"/>
                    <a:pt x="7200900" y="547337"/>
                  </a:cubicBezTo>
                  <a:cubicBezTo>
                    <a:pt x="7285137" y="679710"/>
                    <a:pt x="7203432" y="591433"/>
                    <a:pt x="7273636" y="661637"/>
                  </a:cubicBezTo>
                  <a:cubicBezTo>
                    <a:pt x="7277100" y="682419"/>
                    <a:pt x="7279457" y="703415"/>
                    <a:pt x="7284027" y="723982"/>
                  </a:cubicBezTo>
                  <a:cubicBezTo>
                    <a:pt x="7286403" y="734674"/>
                    <a:pt x="7291761" y="744529"/>
                    <a:pt x="7294418" y="755155"/>
                  </a:cubicBezTo>
                  <a:cubicBezTo>
                    <a:pt x="7298701" y="772289"/>
                    <a:pt x="7301740" y="789717"/>
                    <a:pt x="7304809" y="807109"/>
                  </a:cubicBezTo>
                  <a:cubicBezTo>
                    <a:pt x="7330214" y="951075"/>
                    <a:pt x="7311531" y="889623"/>
                    <a:pt x="7335981" y="962973"/>
                  </a:cubicBezTo>
                  <a:cubicBezTo>
                    <a:pt x="7350061" y="1061532"/>
                    <a:pt x="7355814" y="1065961"/>
                    <a:pt x="7335981" y="1191573"/>
                  </a:cubicBezTo>
                  <a:cubicBezTo>
                    <a:pt x="7329988" y="1229532"/>
                    <a:pt x="7305890" y="1238074"/>
                    <a:pt x="7284027" y="1264309"/>
                  </a:cubicBezTo>
                  <a:cubicBezTo>
                    <a:pt x="7276032" y="1273903"/>
                    <a:pt x="7270172" y="1285091"/>
                    <a:pt x="7263245" y="1295482"/>
                  </a:cubicBezTo>
                  <a:cubicBezTo>
                    <a:pt x="7259781" y="1323191"/>
                    <a:pt x="7258000" y="1351163"/>
                    <a:pt x="7252854" y="1378609"/>
                  </a:cubicBezTo>
                  <a:cubicBezTo>
                    <a:pt x="7227900" y="1511698"/>
                    <a:pt x="7241686" y="1419557"/>
                    <a:pt x="7221681" y="1492909"/>
                  </a:cubicBezTo>
                  <a:cubicBezTo>
                    <a:pt x="7202886" y="1561827"/>
                    <a:pt x="7202625" y="1567411"/>
                    <a:pt x="7190509" y="1627991"/>
                  </a:cubicBezTo>
                  <a:cubicBezTo>
                    <a:pt x="7193973" y="1707655"/>
                    <a:pt x="7195219" y="1787446"/>
                    <a:pt x="7200900" y="1866982"/>
                  </a:cubicBezTo>
                  <a:cubicBezTo>
                    <a:pt x="7202158" y="1884598"/>
                    <a:pt x="7205705" y="1902182"/>
                    <a:pt x="7211290" y="1918937"/>
                  </a:cubicBezTo>
                  <a:cubicBezTo>
                    <a:pt x="7216188" y="1933632"/>
                    <a:pt x="7225145" y="1946646"/>
                    <a:pt x="7232072" y="1960500"/>
                  </a:cubicBezTo>
                  <a:cubicBezTo>
                    <a:pt x="7235536" y="1988209"/>
                    <a:pt x="7238514" y="2015983"/>
                    <a:pt x="7242463" y="2043627"/>
                  </a:cubicBezTo>
                  <a:cubicBezTo>
                    <a:pt x="7245443" y="2064484"/>
                    <a:pt x="7251029" y="2084984"/>
                    <a:pt x="7252854" y="2105973"/>
                  </a:cubicBezTo>
                  <a:cubicBezTo>
                    <a:pt x="7257964" y="2164735"/>
                    <a:pt x="7259447" y="2223757"/>
                    <a:pt x="7263245" y="2282618"/>
                  </a:cubicBezTo>
                  <a:cubicBezTo>
                    <a:pt x="7266375" y="2331132"/>
                    <a:pt x="7270172" y="2379600"/>
                    <a:pt x="7273636" y="2428091"/>
                  </a:cubicBezTo>
                  <a:cubicBezTo>
                    <a:pt x="7270172" y="2712109"/>
                    <a:pt x="7269418" y="2996174"/>
                    <a:pt x="7263245" y="3280146"/>
                  </a:cubicBezTo>
                  <a:cubicBezTo>
                    <a:pt x="7262488" y="3314947"/>
                    <a:pt x="7257777" y="3349596"/>
                    <a:pt x="7252854" y="3384055"/>
                  </a:cubicBezTo>
                  <a:cubicBezTo>
                    <a:pt x="7250834" y="3398192"/>
                    <a:pt x="7245561" y="3411677"/>
                    <a:pt x="7242463" y="3425618"/>
                  </a:cubicBezTo>
                  <a:cubicBezTo>
                    <a:pt x="7238632" y="3442859"/>
                    <a:pt x="7235903" y="3460332"/>
                    <a:pt x="7232072" y="3477573"/>
                  </a:cubicBezTo>
                  <a:cubicBezTo>
                    <a:pt x="7228974" y="3491514"/>
                    <a:pt x="7224236" y="3505086"/>
                    <a:pt x="7221681" y="3519137"/>
                  </a:cubicBezTo>
                  <a:cubicBezTo>
                    <a:pt x="7217300" y="3543233"/>
                    <a:pt x="7216093" y="3567857"/>
                    <a:pt x="7211290" y="3591873"/>
                  </a:cubicBezTo>
                  <a:cubicBezTo>
                    <a:pt x="7205689" y="3619880"/>
                    <a:pt x="7195205" y="3646827"/>
                    <a:pt x="7190509" y="3675000"/>
                  </a:cubicBezTo>
                  <a:cubicBezTo>
                    <a:pt x="7185315" y="3706164"/>
                    <a:pt x="7177633" y="3772246"/>
                    <a:pt x="7159336" y="3799691"/>
                  </a:cubicBezTo>
                  <a:cubicBezTo>
                    <a:pt x="7152409" y="3810082"/>
                    <a:pt x="7143626" y="3819452"/>
                    <a:pt x="7138554" y="3830864"/>
                  </a:cubicBezTo>
                  <a:cubicBezTo>
                    <a:pt x="7129657" y="3850882"/>
                    <a:pt x="7129923" y="3874982"/>
                    <a:pt x="7117772" y="3893209"/>
                  </a:cubicBezTo>
                  <a:cubicBezTo>
                    <a:pt x="7103918" y="3913991"/>
                    <a:pt x="7087379" y="3933215"/>
                    <a:pt x="7076209" y="3955555"/>
                  </a:cubicBezTo>
                  <a:cubicBezTo>
                    <a:pt x="7069282" y="3969409"/>
                    <a:pt x="7065343" y="3985219"/>
                    <a:pt x="7055427" y="3997118"/>
                  </a:cubicBezTo>
                  <a:cubicBezTo>
                    <a:pt x="7047432" y="4006712"/>
                    <a:pt x="7034645" y="4010973"/>
                    <a:pt x="7024254" y="4017900"/>
                  </a:cubicBezTo>
                  <a:cubicBezTo>
                    <a:pt x="7017327" y="4028291"/>
                    <a:pt x="7009057" y="4037903"/>
                    <a:pt x="7003472" y="4049073"/>
                  </a:cubicBezTo>
                  <a:cubicBezTo>
                    <a:pt x="6998574" y="4058870"/>
                    <a:pt x="7000826" y="4072501"/>
                    <a:pt x="6993081" y="4080246"/>
                  </a:cubicBezTo>
                  <a:cubicBezTo>
                    <a:pt x="6985336" y="4087991"/>
                    <a:pt x="6972300" y="4087173"/>
                    <a:pt x="6961909" y="4090637"/>
                  </a:cubicBezTo>
                  <a:cubicBezTo>
                    <a:pt x="6948054" y="4101028"/>
                    <a:pt x="6935031" y="4112631"/>
                    <a:pt x="6920345" y="4121809"/>
                  </a:cubicBezTo>
                  <a:cubicBezTo>
                    <a:pt x="6907209" y="4130019"/>
                    <a:pt x="6890681" y="4132674"/>
                    <a:pt x="6878781" y="4142591"/>
                  </a:cubicBezTo>
                  <a:cubicBezTo>
                    <a:pt x="6816114" y="4194815"/>
                    <a:pt x="6901256" y="4159345"/>
                    <a:pt x="6826827" y="4184155"/>
                  </a:cubicBezTo>
                  <a:cubicBezTo>
                    <a:pt x="6807251" y="4203730"/>
                    <a:pt x="6790520" y="4224536"/>
                    <a:pt x="6764481" y="4236109"/>
                  </a:cubicBezTo>
                  <a:cubicBezTo>
                    <a:pt x="6744463" y="4245006"/>
                    <a:pt x="6722918" y="4249964"/>
                    <a:pt x="6702136" y="4256891"/>
                  </a:cubicBezTo>
                  <a:cubicBezTo>
                    <a:pt x="6691745" y="4260355"/>
                    <a:pt x="6680077" y="4261206"/>
                    <a:pt x="6670963" y="4267282"/>
                  </a:cubicBezTo>
                  <a:cubicBezTo>
                    <a:pt x="6616714" y="4303448"/>
                    <a:pt x="6663888" y="4277713"/>
                    <a:pt x="6587836" y="4298455"/>
                  </a:cubicBezTo>
                  <a:cubicBezTo>
                    <a:pt x="6566702" y="4304219"/>
                    <a:pt x="6547098" y="4315636"/>
                    <a:pt x="6525490" y="4319237"/>
                  </a:cubicBezTo>
                  <a:cubicBezTo>
                    <a:pt x="6356254" y="4347442"/>
                    <a:pt x="6442812" y="4336786"/>
                    <a:pt x="6265718" y="4350409"/>
                  </a:cubicBezTo>
                  <a:cubicBezTo>
                    <a:pt x="5938078" y="4346960"/>
                    <a:pt x="5509970" y="4313762"/>
                    <a:pt x="5143500" y="4350409"/>
                  </a:cubicBezTo>
                  <a:cubicBezTo>
                    <a:pt x="5119130" y="4352846"/>
                    <a:pt x="5095009" y="4357336"/>
                    <a:pt x="5070763" y="4360800"/>
                  </a:cubicBezTo>
                  <a:cubicBezTo>
                    <a:pt x="4915673" y="4412497"/>
                    <a:pt x="5077401" y="4361941"/>
                    <a:pt x="4655127" y="4381582"/>
                  </a:cubicBezTo>
                  <a:cubicBezTo>
                    <a:pt x="4634081" y="4382561"/>
                    <a:pt x="4613563" y="4388509"/>
                    <a:pt x="4592781" y="4391973"/>
                  </a:cubicBezTo>
                  <a:cubicBezTo>
                    <a:pt x="4441644" y="4386761"/>
                    <a:pt x="4334681" y="4390727"/>
                    <a:pt x="4197927" y="4371191"/>
                  </a:cubicBezTo>
                  <a:cubicBezTo>
                    <a:pt x="4156214" y="4365232"/>
                    <a:pt x="4114115" y="4360629"/>
                    <a:pt x="4073236" y="4350409"/>
                  </a:cubicBezTo>
                  <a:cubicBezTo>
                    <a:pt x="3996606" y="4331252"/>
                    <a:pt x="4066180" y="4351838"/>
                    <a:pt x="3990109" y="4319237"/>
                  </a:cubicBezTo>
                  <a:cubicBezTo>
                    <a:pt x="3969238" y="4310293"/>
                    <a:pt x="3938465" y="4303728"/>
                    <a:pt x="3917372" y="4298455"/>
                  </a:cubicBezTo>
                  <a:cubicBezTo>
                    <a:pt x="3872345" y="4301919"/>
                    <a:pt x="3826836" y="4301422"/>
                    <a:pt x="3782290" y="4308846"/>
                  </a:cubicBezTo>
                  <a:cubicBezTo>
                    <a:pt x="3763892" y="4311912"/>
                    <a:pt x="3748924" y="4328078"/>
                    <a:pt x="3730336" y="4329627"/>
                  </a:cubicBezTo>
                  <a:cubicBezTo>
                    <a:pt x="3623279" y="4338548"/>
                    <a:pt x="3515591" y="4336554"/>
                    <a:pt x="3408218" y="4340018"/>
                  </a:cubicBezTo>
                  <a:cubicBezTo>
                    <a:pt x="3394363" y="4343482"/>
                    <a:pt x="3380026" y="4345395"/>
                    <a:pt x="3366654" y="4350409"/>
                  </a:cubicBezTo>
                  <a:cubicBezTo>
                    <a:pt x="3257977" y="4391163"/>
                    <a:pt x="3390215" y="4354909"/>
                    <a:pt x="3283527" y="4381582"/>
                  </a:cubicBezTo>
                  <a:cubicBezTo>
                    <a:pt x="3220353" y="4423698"/>
                    <a:pt x="3287476" y="4383997"/>
                    <a:pt x="3210790" y="4412755"/>
                  </a:cubicBezTo>
                  <a:cubicBezTo>
                    <a:pt x="3114140" y="4448999"/>
                    <a:pt x="3233803" y="4422775"/>
                    <a:pt x="3106881" y="4443927"/>
                  </a:cubicBezTo>
                  <a:cubicBezTo>
                    <a:pt x="3092180" y="4448828"/>
                    <a:pt x="3047194" y="4464709"/>
                    <a:pt x="3034145" y="4464709"/>
                  </a:cubicBezTo>
                  <a:cubicBezTo>
                    <a:pt x="2975162" y="4464709"/>
                    <a:pt x="2916382" y="4457782"/>
                    <a:pt x="2857500" y="4454318"/>
                  </a:cubicBezTo>
                  <a:cubicBezTo>
                    <a:pt x="2847109" y="4450854"/>
                    <a:pt x="2837019" y="4446303"/>
                    <a:pt x="2826327" y="4443927"/>
                  </a:cubicBezTo>
                  <a:cubicBezTo>
                    <a:pt x="2805760" y="4439357"/>
                    <a:pt x="2784710" y="4437306"/>
                    <a:pt x="2763981" y="4433537"/>
                  </a:cubicBezTo>
                  <a:cubicBezTo>
                    <a:pt x="2746605" y="4430378"/>
                    <a:pt x="2729345" y="4426610"/>
                    <a:pt x="2712027" y="4423146"/>
                  </a:cubicBezTo>
                  <a:cubicBezTo>
                    <a:pt x="2604009" y="4429897"/>
                    <a:pt x="2526096" y="4442836"/>
                    <a:pt x="2421081" y="4423146"/>
                  </a:cubicBezTo>
                  <a:cubicBezTo>
                    <a:pt x="2405857" y="4420291"/>
                    <a:pt x="2394354" y="4406815"/>
                    <a:pt x="2379518" y="4402364"/>
                  </a:cubicBezTo>
                  <a:cubicBezTo>
                    <a:pt x="2359338" y="4396310"/>
                    <a:pt x="2337901" y="4395742"/>
                    <a:pt x="2317172" y="4391973"/>
                  </a:cubicBezTo>
                  <a:cubicBezTo>
                    <a:pt x="2290597" y="4387141"/>
                    <a:pt x="2227717" y="4372924"/>
                    <a:pt x="2202872" y="4371191"/>
                  </a:cubicBezTo>
                  <a:cubicBezTo>
                    <a:pt x="2074842" y="4362259"/>
                    <a:pt x="1818409" y="4350409"/>
                    <a:pt x="1818409" y="4350409"/>
                  </a:cubicBezTo>
                  <a:lnTo>
                    <a:pt x="1756063" y="4340018"/>
                  </a:lnTo>
                  <a:cubicBezTo>
                    <a:pt x="1738687" y="4336859"/>
                    <a:pt x="1721565" y="4332312"/>
                    <a:pt x="1704109" y="4329627"/>
                  </a:cubicBezTo>
                  <a:cubicBezTo>
                    <a:pt x="1676509" y="4325381"/>
                    <a:pt x="1648690" y="4322700"/>
                    <a:pt x="1620981" y="4319237"/>
                  </a:cubicBezTo>
                  <a:cubicBezTo>
                    <a:pt x="1548245" y="4322700"/>
                    <a:pt x="1475339" y="4323580"/>
                    <a:pt x="1402772" y="4329627"/>
                  </a:cubicBezTo>
                  <a:cubicBezTo>
                    <a:pt x="1391857" y="4330537"/>
                    <a:pt x="1382553" y="4340018"/>
                    <a:pt x="1371600" y="4340018"/>
                  </a:cubicBezTo>
                  <a:cubicBezTo>
                    <a:pt x="1353939" y="4340018"/>
                    <a:pt x="1336684" y="4334274"/>
                    <a:pt x="1319645" y="4329627"/>
                  </a:cubicBezTo>
                  <a:cubicBezTo>
                    <a:pt x="1298511" y="4323863"/>
                    <a:pt x="1278082" y="4315773"/>
                    <a:pt x="1257300" y="4308846"/>
                  </a:cubicBezTo>
                  <a:cubicBezTo>
                    <a:pt x="1246909" y="4305382"/>
                    <a:pt x="1236753" y="4301112"/>
                    <a:pt x="1226127" y="4298455"/>
                  </a:cubicBezTo>
                  <a:lnTo>
                    <a:pt x="1184563" y="4288064"/>
                  </a:lnTo>
                  <a:cubicBezTo>
                    <a:pt x="1101436" y="4291528"/>
                    <a:pt x="1018169" y="4292527"/>
                    <a:pt x="935181" y="4298455"/>
                  </a:cubicBezTo>
                  <a:cubicBezTo>
                    <a:pt x="920937" y="4299472"/>
                    <a:pt x="907733" y="4306674"/>
                    <a:pt x="893618" y="4308846"/>
                  </a:cubicBezTo>
                  <a:cubicBezTo>
                    <a:pt x="862618" y="4313615"/>
                    <a:pt x="831273" y="4315773"/>
                    <a:pt x="800100" y="4319237"/>
                  </a:cubicBezTo>
                  <a:cubicBezTo>
                    <a:pt x="668482" y="4315773"/>
                    <a:pt x="536909" y="4308846"/>
                    <a:pt x="405245" y="4308846"/>
                  </a:cubicBezTo>
                  <a:cubicBezTo>
                    <a:pt x="390964" y="4308846"/>
                    <a:pt x="376454" y="4325624"/>
                    <a:pt x="363681" y="4319237"/>
                  </a:cubicBezTo>
                  <a:cubicBezTo>
                    <a:pt x="356423" y="4315608"/>
                    <a:pt x="322324" y="4226285"/>
                    <a:pt x="322118" y="4225718"/>
                  </a:cubicBezTo>
                  <a:cubicBezTo>
                    <a:pt x="307923" y="4186683"/>
                    <a:pt x="287962" y="4108437"/>
                    <a:pt x="259772" y="4080246"/>
                  </a:cubicBezTo>
                  <a:cubicBezTo>
                    <a:pt x="219769" y="4040242"/>
                    <a:pt x="240827" y="4057224"/>
                    <a:pt x="197427" y="4028291"/>
                  </a:cubicBezTo>
                  <a:lnTo>
                    <a:pt x="114300" y="3903600"/>
                  </a:lnTo>
                  <a:lnTo>
                    <a:pt x="72736" y="3841255"/>
                  </a:lnTo>
                  <a:lnTo>
                    <a:pt x="41563" y="3810082"/>
                  </a:lnTo>
                  <a:cubicBezTo>
                    <a:pt x="3222" y="3695060"/>
                    <a:pt x="22147" y="3769600"/>
                    <a:pt x="10390" y="3581482"/>
                  </a:cubicBezTo>
                  <a:cubicBezTo>
                    <a:pt x="13854" y="3474109"/>
                    <a:pt x="20781" y="3366793"/>
                    <a:pt x="20781" y="3259364"/>
                  </a:cubicBezTo>
                  <a:cubicBezTo>
                    <a:pt x="20781" y="2429711"/>
                    <a:pt x="26113" y="2576050"/>
                    <a:pt x="0" y="2105973"/>
                  </a:cubicBezTo>
                  <a:cubicBezTo>
                    <a:pt x="3463" y="2040164"/>
                    <a:pt x="4918" y="1974218"/>
                    <a:pt x="10390" y="1908546"/>
                  </a:cubicBezTo>
                  <a:cubicBezTo>
                    <a:pt x="11857" y="1890946"/>
                    <a:pt x="16134" y="1873630"/>
                    <a:pt x="20781" y="1856591"/>
                  </a:cubicBezTo>
                  <a:cubicBezTo>
                    <a:pt x="26545" y="1835457"/>
                    <a:pt x="41563" y="1794246"/>
                    <a:pt x="41563" y="1794246"/>
                  </a:cubicBezTo>
                  <a:cubicBezTo>
                    <a:pt x="45027" y="1718046"/>
                    <a:pt x="43828" y="1641491"/>
                    <a:pt x="51954" y="1565646"/>
                  </a:cubicBezTo>
                  <a:cubicBezTo>
                    <a:pt x="54288" y="1543865"/>
                    <a:pt x="72736" y="1503300"/>
                    <a:pt x="72736" y="1503300"/>
                  </a:cubicBezTo>
                  <a:cubicBezTo>
                    <a:pt x="76200" y="1472127"/>
                    <a:pt x="78358" y="1440782"/>
                    <a:pt x="83127" y="1409782"/>
                  </a:cubicBezTo>
                  <a:cubicBezTo>
                    <a:pt x="85299" y="1395667"/>
                    <a:pt x="93518" y="1382499"/>
                    <a:pt x="93518" y="1368218"/>
                  </a:cubicBezTo>
                  <a:cubicBezTo>
                    <a:pt x="93518" y="734334"/>
                    <a:pt x="151609" y="919038"/>
                    <a:pt x="72736" y="682418"/>
                  </a:cubicBezTo>
                  <a:cubicBezTo>
                    <a:pt x="76200" y="658173"/>
                    <a:pt x="78324" y="633698"/>
                    <a:pt x="83127" y="609682"/>
                  </a:cubicBezTo>
                  <a:cubicBezTo>
                    <a:pt x="85275" y="598942"/>
                    <a:pt x="93518" y="589462"/>
                    <a:pt x="93518" y="578509"/>
                  </a:cubicBezTo>
                  <a:cubicBezTo>
                    <a:pt x="93518" y="570764"/>
                    <a:pt x="74468" y="601023"/>
                    <a:pt x="72736" y="588900"/>
                  </a:cubicBezTo>
                  <a:close/>
                </a:path>
              </a:pathLst>
            </a:custGeom>
            <a:solidFill>
              <a:srgbClr val="66CC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7" name="Group 7">
              <a:extLst>
                <a:ext uri="{FF2B5EF4-FFF2-40B4-BE49-F238E27FC236}">
                  <a16:creationId xmlns:a16="http://schemas.microsoft.com/office/drawing/2014/main" id="{3FD54214-471B-CE41-BB36-279CAFC3A432}"/>
                </a:ext>
              </a:extLst>
            </p:cNvPr>
            <p:cNvGrpSpPr/>
            <p:nvPr/>
          </p:nvGrpSpPr>
          <p:grpSpPr>
            <a:xfrm>
              <a:off x="4712080" y="2611370"/>
              <a:ext cx="184847" cy="246700"/>
              <a:chOff x="7244099" y="2985517"/>
              <a:chExt cx="223501" cy="309094"/>
            </a:xfrm>
            <a:solidFill>
              <a:srgbClr val="002060"/>
            </a:solidFill>
          </p:grpSpPr>
          <p:sp>
            <p:nvSpPr>
              <p:cNvPr id="321" name="Oval 8">
                <a:extLst>
                  <a:ext uri="{FF2B5EF4-FFF2-40B4-BE49-F238E27FC236}">
                    <a16:creationId xmlns:a16="http://schemas.microsoft.com/office/drawing/2014/main" id="{0C49679F-9A6E-BC46-A9B2-E1F3B0823480}"/>
                  </a:ext>
                </a:extLst>
              </p:cNvPr>
              <p:cNvSpPr/>
              <p:nvPr/>
            </p:nvSpPr>
            <p:spPr>
              <a:xfrm>
                <a:off x="7337629" y="2985517"/>
                <a:ext cx="99492" cy="1040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22" name="Oval 9">
                <a:extLst>
                  <a:ext uri="{FF2B5EF4-FFF2-40B4-BE49-F238E27FC236}">
                    <a16:creationId xmlns:a16="http://schemas.microsoft.com/office/drawing/2014/main" id="{1D061DDF-1A8F-164B-97BF-6EC731D1FEEF}"/>
                  </a:ext>
                </a:extLst>
              </p:cNvPr>
              <p:cNvSpPr/>
              <p:nvPr/>
            </p:nvSpPr>
            <p:spPr>
              <a:xfrm>
                <a:off x="7273794" y="3206613"/>
                <a:ext cx="88512" cy="8799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23" name="Oval 10">
                <a:extLst>
                  <a:ext uri="{FF2B5EF4-FFF2-40B4-BE49-F238E27FC236}">
                    <a16:creationId xmlns:a16="http://schemas.microsoft.com/office/drawing/2014/main" id="{0EDCE5C1-84DB-0B44-B522-F5B9BD4903C1}"/>
                  </a:ext>
                </a:extLst>
              </p:cNvPr>
              <p:cNvSpPr/>
              <p:nvPr/>
            </p:nvSpPr>
            <p:spPr>
              <a:xfrm>
                <a:off x="7244099" y="3089138"/>
                <a:ext cx="76643" cy="78011"/>
              </a:xfrm>
              <a:prstGeom prst="ellipse">
                <a:avLst/>
              </a:prstGeom>
              <a:grp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24" name="Oval 11">
                <a:extLst>
                  <a:ext uri="{FF2B5EF4-FFF2-40B4-BE49-F238E27FC236}">
                    <a16:creationId xmlns:a16="http://schemas.microsoft.com/office/drawing/2014/main" id="{D22B5C91-E9BB-F247-8C79-A3C810ECBDD9}"/>
                  </a:ext>
                </a:extLst>
              </p:cNvPr>
              <p:cNvSpPr/>
              <p:nvPr/>
            </p:nvSpPr>
            <p:spPr>
              <a:xfrm>
                <a:off x="7401413" y="3139538"/>
                <a:ext cx="66187" cy="77488"/>
              </a:xfrm>
              <a:prstGeom prst="ellipse">
                <a:avLst/>
              </a:prstGeom>
              <a:grp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8" name="Group 13">
              <a:extLst>
                <a:ext uri="{FF2B5EF4-FFF2-40B4-BE49-F238E27FC236}">
                  <a16:creationId xmlns:a16="http://schemas.microsoft.com/office/drawing/2014/main" id="{F54DA325-C56C-AB47-A5BD-BAA820F3A21A}"/>
                </a:ext>
              </a:extLst>
            </p:cNvPr>
            <p:cNvGrpSpPr/>
            <p:nvPr/>
          </p:nvGrpSpPr>
          <p:grpSpPr>
            <a:xfrm rot="3856974">
              <a:off x="1327083" y="2092179"/>
              <a:ext cx="864426" cy="797392"/>
              <a:chOff x="4276725" y="3136986"/>
              <a:chExt cx="820341" cy="794638"/>
            </a:xfrm>
            <a:effectLst>
              <a:outerShdw blurRad="50800" dist="38100" dir="8100000" sx="101000" sy="101000" algn="tr" rotWithShape="0">
                <a:srgbClr val="990099">
                  <a:alpha val="40000"/>
                </a:srgbClr>
              </a:outerShdw>
            </a:effectLst>
          </p:grpSpPr>
          <p:grpSp>
            <p:nvGrpSpPr>
              <p:cNvPr id="311" name="Group 381">
                <a:extLst>
                  <a:ext uri="{FF2B5EF4-FFF2-40B4-BE49-F238E27FC236}">
                    <a16:creationId xmlns:a16="http://schemas.microsoft.com/office/drawing/2014/main" id="{9C7B96DE-A385-3347-B8A9-2F103D413F13}"/>
                  </a:ext>
                </a:extLst>
              </p:cNvPr>
              <p:cNvGrpSpPr/>
              <p:nvPr/>
            </p:nvGrpSpPr>
            <p:grpSpPr>
              <a:xfrm>
                <a:off x="4276725" y="3445670"/>
                <a:ext cx="248840" cy="254793"/>
                <a:chOff x="4276725" y="3445670"/>
                <a:chExt cx="248840" cy="254793"/>
              </a:xfrm>
            </p:grpSpPr>
            <p:sp>
              <p:nvSpPr>
                <p:cNvPr id="318" name="Oval 20">
                  <a:extLst>
                    <a:ext uri="{FF2B5EF4-FFF2-40B4-BE49-F238E27FC236}">
                      <a16:creationId xmlns:a16="http://schemas.microsoft.com/office/drawing/2014/main" id="{777AB900-0B1F-324F-8E88-2F69418CA7E4}"/>
                    </a:ext>
                  </a:extLst>
                </p:cNvPr>
                <p:cNvSpPr/>
                <p:nvPr/>
              </p:nvSpPr>
              <p:spPr>
                <a:xfrm>
                  <a:off x="4457700" y="3636169"/>
                  <a:ext cx="67865" cy="64294"/>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19" name="Oval 21">
                  <a:extLst>
                    <a:ext uri="{FF2B5EF4-FFF2-40B4-BE49-F238E27FC236}">
                      <a16:creationId xmlns:a16="http://schemas.microsoft.com/office/drawing/2014/main" id="{1AAC50A1-8F45-D546-ABA4-D531E4CF1822}"/>
                    </a:ext>
                  </a:extLst>
                </p:cNvPr>
                <p:cNvSpPr/>
                <p:nvPr/>
              </p:nvSpPr>
              <p:spPr>
                <a:xfrm>
                  <a:off x="4410075" y="3445670"/>
                  <a:ext cx="67865" cy="64294"/>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20" name="Oval 22">
                  <a:extLst>
                    <a:ext uri="{FF2B5EF4-FFF2-40B4-BE49-F238E27FC236}">
                      <a16:creationId xmlns:a16="http://schemas.microsoft.com/office/drawing/2014/main" id="{E742F843-BCF1-AC4C-BA67-DAF3D3AF3B43}"/>
                    </a:ext>
                  </a:extLst>
                </p:cNvPr>
                <p:cNvSpPr/>
                <p:nvPr/>
              </p:nvSpPr>
              <p:spPr>
                <a:xfrm>
                  <a:off x="4276725" y="3555208"/>
                  <a:ext cx="67865" cy="64294"/>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12" name="Group 383">
                <a:extLst>
                  <a:ext uri="{FF2B5EF4-FFF2-40B4-BE49-F238E27FC236}">
                    <a16:creationId xmlns:a16="http://schemas.microsoft.com/office/drawing/2014/main" id="{4FC4EAC7-9ED0-E448-A2BD-035C700B2781}"/>
                  </a:ext>
                </a:extLst>
              </p:cNvPr>
              <p:cNvGrpSpPr/>
              <p:nvPr/>
            </p:nvGrpSpPr>
            <p:grpSpPr>
              <a:xfrm>
                <a:off x="4312443" y="3136986"/>
                <a:ext cx="784623" cy="794638"/>
                <a:chOff x="4312443" y="3128964"/>
                <a:chExt cx="784623" cy="794638"/>
              </a:xfrm>
            </p:grpSpPr>
            <p:grpSp>
              <p:nvGrpSpPr>
                <p:cNvPr id="313" name="Group 382">
                  <a:extLst>
                    <a:ext uri="{FF2B5EF4-FFF2-40B4-BE49-F238E27FC236}">
                      <a16:creationId xmlns:a16="http://schemas.microsoft.com/office/drawing/2014/main" id="{E48B37F8-5B49-6A4A-A92A-D804053447D2}"/>
                    </a:ext>
                  </a:extLst>
                </p:cNvPr>
                <p:cNvGrpSpPr/>
                <p:nvPr/>
              </p:nvGrpSpPr>
              <p:grpSpPr>
                <a:xfrm>
                  <a:off x="4312443" y="3128964"/>
                  <a:ext cx="784623" cy="794638"/>
                  <a:chOff x="4312443" y="3128964"/>
                  <a:chExt cx="784623" cy="794638"/>
                </a:xfrm>
              </p:grpSpPr>
              <p:sp>
                <p:nvSpPr>
                  <p:cNvPr id="315" name="Freeform 18">
                    <a:extLst>
                      <a:ext uri="{FF2B5EF4-FFF2-40B4-BE49-F238E27FC236}">
                        <a16:creationId xmlns:a16="http://schemas.microsoft.com/office/drawing/2014/main" id="{642F3301-C5FF-B44D-9B6D-726C7839E4A6}"/>
                      </a:ext>
                    </a:extLst>
                  </p:cNvPr>
                  <p:cNvSpPr/>
                  <p:nvPr/>
                </p:nvSpPr>
                <p:spPr>
                  <a:xfrm>
                    <a:off x="4384864" y="3128964"/>
                    <a:ext cx="712202" cy="667940"/>
                  </a:xfrm>
                  <a:custGeom>
                    <a:avLst/>
                    <a:gdLst>
                      <a:gd name="connsiteX0" fmla="*/ 330011 w 616558"/>
                      <a:gd name="connsiteY0" fmla="*/ 102229 h 537997"/>
                      <a:gd name="connsiteX1" fmla="*/ 319295 w 616558"/>
                      <a:gd name="connsiteY1" fmla="*/ 80797 h 537997"/>
                      <a:gd name="connsiteX2" fmla="*/ 322867 w 616558"/>
                      <a:gd name="connsiteY2" fmla="*/ 66510 h 537997"/>
                      <a:gd name="connsiteX3" fmla="*/ 330011 w 616558"/>
                      <a:gd name="connsiteY3" fmla="*/ 55794 h 537997"/>
                      <a:gd name="connsiteX4" fmla="*/ 340726 w 616558"/>
                      <a:gd name="connsiteY4" fmla="*/ 52222 h 537997"/>
                      <a:gd name="connsiteX5" fmla="*/ 351442 w 616558"/>
                      <a:gd name="connsiteY5" fmla="*/ 45079 h 537997"/>
                      <a:gd name="connsiteX6" fmla="*/ 405020 w 616558"/>
                      <a:gd name="connsiteY6" fmla="*/ 59366 h 537997"/>
                      <a:gd name="connsiteX7" fmla="*/ 408592 w 616558"/>
                      <a:gd name="connsiteY7" fmla="*/ 70082 h 537997"/>
                      <a:gd name="connsiteX8" fmla="*/ 405020 w 616558"/>
                      <a:gd name="connsiteY8" fmla="*/ 105800 h 537997"/>
                      <a:gd name="connsiteX9" fmla="*/ 401448 w 616558"/>
                      <a:gd name="connsiteY9" fmla="*/ 116516 h 537997"/>
                      <a:gd name="connsiteX10" fmla="*/ 422880 w 616558"/>
                      <a:gd name="connsiteY10" fmla="*/ 123660 h 537997"/>
                      <a:gd name="connsiteX11" fmla="*/ 497889 w 616558"/>
                      <a:gd name="connsiteY11" fmla="*/ 148663 h 537997"/>
                      <a:gd name="connsiteX12" fmla="*/ 519320 w 616558"/>
                      <a:gd name="connsiteY12" fmla="*/ 155807 h 537997"/>
                      <a:gd name="connsiteX13" fmla="*/ 530036 w 616558"/>
                      <a:gd name="connsiteY13" fmla="*/ 159379 h 537997"/>
                      <a:gd name="connsiteX14" fmla="*/ 551467 w 616558"/>
                      <a:gd name="connsiteY14" fmla="*/ 173666 h 537997"/>
                      <a:gd name="connsiteX15" fmla="*/ 562183 w 616558"/>
                      <a:gd name="connsiteY15" fmla="*/ 180810 h 537997"/>
                      <a:gd name="connsiteX16" fmla="*/ 590758 w 616558"/>
                      <a:gd name="connsiteY16" fmla="*/ 223672 h 537997"/>
                      <a:gd name="connsiteX17" fmla="*/ 597901 w 616558"/>
                      <a:gd name="connsiteY17" fmla="*/ 234388 h 537997"/>
                      <a:gd name="connsiteX18" fmla="*/ 608617 w 616558"/>
                      <a:gd name="connsiteY18" fmla="*/ 255819 h 537997"/>
                      <a:gd name="connsiteX19" fmla="*/ 608617 w 616558"/>
                      <a:gd name="connsiteY19" fmla="*/ 287966 h 537997"/>
                      <a:gd name="connsiteX20" fmla="*/ 597901 w 616558"/>
                      <a:gd name="connsiteY20" fmla="*/ 291538 h 537997"/>
                      <a:gd name="connsiteX21" fmla="*/ 576470 w 616558"/>
                      <a:gd name="connsiteY21" fmla="*/ 287966 h 537997"/>
                      <a:gd name="connsiteX22" fmla="*/ 565755 w 616558"/>
                      <a:gd name="connsiteY22" fmla="*/ 262963 h 537997"/>
                      <a:gd name="connsiteX23" fmla="*/ 555039 w 616558"/>
                      <a:gd name="connsiteY23" fmla="*/ 252247 h 537997"/>
                      <a:gd name="connsiteX24" fmla="*/ 551467 w 616558"/>
                      <a:gd name="connsiteY24" fmla="*/ 241532 h 537997"/>
                      <a:gd name="connsiteX25" fmla="*/ 519320 w 616558"/>
                      <a:gd name="connsiteY25" fmla="*/ 223672 h 537997"/>
                      <a:gd name="connsiteX26" fmla="*/ 508605 w 616558"/>
                      <a:gd name="connsiteY26" fmla="*/ 212957 h 537997"/>
                      <a:gd name="connsiteX27" fmla="*/ 469314 w 616558"/>
                      <a:gd name="connsiteY27" fmla="*/ 212957 h 537997"/>
                      <a:gd name="connsiteX28" fmla="*/ 465742 w 616558"/>
                      <a:gd name="connsiteY28" fmla="*/ 270107 h 537997"/>
                      <a:gd name="connsiteX29" fmla="*/ 476458 w 616558"/>
                      <a:gd name="connsiteY29" fmla="*/ 277250 h 537997"/>
                      <a:gd name="connsiteX30" fmla="*/ 487173 w 616558"/>
                      <a:gd name="connsiteY30" fmla="*/ 287966 h 537997"/>
                      <a:gd name="connsiteX31" fmla="*/ 497889 w 616558"/>
                      <a:gd name="connsiteY31" fmla="*/ 295110 h 537997"/>
                      <a:gd name="connsiteX32" fmla="*/ 508605 w 616558"/>
                      <a:gd name="connsiteY32" fmla="*/ 305825 h 537997"/>
                      <a:gd name="connsiteX33" fmla="*/ 519320 w 616558"/>
                      <a:gd name="connsiteY33" fmla="*/ 309397 h 537997"/>
                      <a:gd name="connsiteX34" fmla="*/ 540751 w 616558"/>
                      <a:gd name="connsiteY34" fmla="*/ 330829 h 537997"/>
                      <a:gd name="connsiteX35" fmla="*/ 562183 w 616558"/>
                      <a:gd name="connsiteY35" fmla="*/ 366547 h 537997"/>
                      <a:gd name="connsiteX36" fmla="*/ 565755 w 616558"/>
                      <a:gd name="connsiteY36" fmla="*/ 380835 h 537997"/>
                      <a:gd name="connsiteX37" fmla="*/ 565755 w 616558"/>
                      <a:gd name="connsiteY37" fmla="*/ 409410 h 537997"/>
                      <a:gd name="connsiteX38" fmla="*/ 555039 w 616558"/>
                      <a:gd name="connsiteY38" fmla="*/ 412982 h 537997"/>
                      <a:gd name="connsiteX39" fmla="*/ 526464 w 616558"/>
                      <a:gd name="connsiteY39" fmla="*/ 405838 h 537997"/>
                      <a:gd name="connsiteX40" fmla="*/ 515748 w 616558"/>
                      <a:gd name="connsiteY40" fmla="*/ 395122 h 537997"/>
                      <a:gd name="connsiteX41" fmla="*/ 494317 w 616558"/>
                      <a:gd name="connsiteY41" fmla="*/ 377263 h 537997"/>
                      <a:gd name="connsiteX42" fmla="*/ 476458 w 616558"/>
                      <a:gd name="connsiteY42" fmla="*/ 355832 h 537997"/>
                      <a:gd name="connsiteX43" fmla="*/ 455026 w 616558"/>
                      <a:gd name="connsiteY43" fmla="*/ 341544 h 537997"/>
                      <a:gd name="connsiteX44" fmla="*/ 422880 w 616558"/>
                      <a:gd name="connsiteY44" fmla="*/ 316541 h 537997"/>
                      <a:gd name="connsiteX45" fmla="*/ 401448 w 616558"/>
                      <a:gd name="connsiteY45" fmla="*/ 305825 h 537997"/>
                      <a:gd name="connsiteX46" fmla="*/ 372873 w 616558"/>
                      <a:gd name="connsiteY46" fmla="*/ 280822 h 537997"/>
                      <a:gd name="connsiteX47" fmla="*/ 362158 w 616558"/>
                      <a:gd name="connsiteY47" fmla="*/ 273679 h 537997"/>
                      <a:gd name="connsiteX48" fmla="*/ 351442 w 616558"/>
                      <a:gd name="connsiteY48" fmla="*/ 266535 h 537997"/>
                      <a:gd name="connsiteX49" fmla="*/ 337155 w 616558"/>
                      <a:gd name="connsiteY49" fmla="*/ 262963 h 537997"/>
                      <a:gd name="connsiteX50" fmla="*/ 280005 w 616558"/>
                      <a:gd name="connsiteY50" fmla="*/ 252247 h 537997"/>
                      <a:gd name="connsiteX51" fmla="*/ 258573 w 616558"/>
                      <a:gd name="connsiteY51" fmla="*/ 259391 h 537997"/>
                      <a:gd name="connsiteX52" fmla="*/ 240714 w 616558"/>
                      <a:gd name="connsiteY52" fmla="*/ 277250 h 537997"/>
                      <a:gd name="connsiteX53" fmla="*/ 237142 w 616558"/>
                      <a:gd name="connsiteY53" fmla="*/ 287966 h 537997"/>
                      <a:gd name="connsiteX54" fmla="*/ 247858 w 616558"/>
                      <a:gd name="connsiteY54" fmla="*/ 309397 h 537997"/>
                      <a:gd name="connsiteX55" fmla="*/ 294292 w 616558"/>
                      <a:gd name="connsiteY55" fmla="*/ 320113 h 537997"/>
                      <a:gd name="connsiteX56" fmla="*/ 330011 w 616558"/>
                      <a:gd name="connsiteY56" fmla="*/ 330829 h 537997"/>
                      <a:gd name="connsiteX57" fmla="*/ 340726 w 616558"/>
                      <a:gd name="connsiteY57" fmla="*/ 334400 h 537997"/>
                      <a:gd name="connsiteX58" fmla="*/ 351442 w 616558"/>
                      <a:gd name="connsiteY58" fmla="*/ 337972 h 537997"/>
                      <a:gd name="connsiteX59" fmla="*/ 362158 w 616558"/>
                      <a:gd name="connsiteY59" fmla="*/ 341544 h 537997"/>
                      <a:gd name="connsiteX60" fmla="*/ 387161 w 616558"/>
                      <a:gd name="connsiteY60" fmla="*/ 348688 h 537997"/>
                      <a:gd name="connsiteX61" fmla="*/ 397876 w 616558"/>
                      <a:gd name="connsiteY61" fmla="*/ 359404 h 537997"/>
                      <a:gd name="connsiteX62" fmla="*/ 412164 w 616558"/>
                      <a:gd name="connsiteY62" fmla="*/ 380835 h 537997"/>
                      <a:gd name="connsiteX63" fmla="*/ 422880 w 616558"/>
                      <a:gd name="connsiteY63" fmla="*/ 387979 h 537997"/>
                      <a:gd name="connsiteX64" fmla="*/ 437167 w 616558"/>
                      <a:gd name="connsiteY64" fmla="*/ 409410 h 537997"/>
                      <a:gd name="connsiteX65" fmla="*/ 458598 w 616558"/>
                      <a:gd name="connsiteY65" fmla="*/ 423697 h 537997"/>
                      <a:gd name="connsiteX66" fmla="*/ 465742 w 616558"/>
                      <a:gd name="connsiteY66" fmla="*/ 434413 h 537997"/>
                      <a:gd name="connsiteX67" fmla="*/ 476458 w 616558"/>
                      <a:gd name="connsiteY67" fmla="*/ 437985 h 537997"/>
                      <a:gd name="connsiteX68" fmla="*/ 487173 w 616558"/>
                      <a:gd name="connsiteY68" fmla="*/ 445129 h 537997"/>
                      <a:gd name="connsiteX69" fmla="*/ 505033 w 616558"/>
                      <a:gd name="connsiteY69" fmla="*/ 477275 h 537997"/>
                      <a:gd name="connsiteX70" fmla="*/ 501461 w 616558"/>
                      <a:gd name="connsiteY70" fmla="*/ 516566 h 537997"/>
                      <a:gd name="connsiteX71" fmla="*/ 490745 w 616558"/>
                      <a:gd name="connsiteY71" fmla="*/ 512994 h 537997"/>
                      <a:gd name="connsiteX72" fmla="*/ 483601 w 616558"/>
                      <a:gd name="connsiteY72" fmla="*/ 502279 h 537997"/>
                      <a:gd name="connsiteX73" fmla="*/ 472886 w 616558"/>
                      <a:gd name="connsiteY73" fmla="*/ 495135 h 537997"/>
                      <a:gd name="connsiteX74" fmla="*/ 444311 w 616558"/>
                      <a:gd name="connsiteY74" fmla="*/ 477275 h 537997"/>
                      <a:gd name="connsiteX75" fmla="*/ 433595 w 616558"/>
                      <a:gd name="connsiteY75" fmla="*/ 473704 h 537997"/>
                      <a:gd name="connsiteX76" fmla="*/ 401448 w 616558"/>
                      <a:gd name="connsiteY76" fmla="*/ 487991 h 537997"/>
                      <a:gd name="connsiteX77" fmla="*/ 397876 w 616558"/>
                      <a:gd name="connsiteY77" fmla="*/ 498707 h 537997"/>
                      <a:gd name="connsiteX78" fmla="*/ 401448 w 616558"/>
                      <a:gd name="connsiteY78" fmla="*/ 516566 h 537997"/>
                      <a:gd name="connsiteX79" fmla="*/ 408592 w 616558"/>
                      <a:gd name="connsiteY79" fmla="*/ 527282 h 537997"/>
                      <a:gd name="connsiteX80" fmla="*/ 405020 w 616558"/>
                      <a:gd name="connsiteY80" fmla="*/ 537997 h 537997"/>
                      <a:gd name="connsiteX81" fmla="*/ 376445 w 616558"/>
                      <a:gd name="connsiteY81" fmla="*/ 534425 h 537997"/>
                      <a:gd name="connsiteX82" fmla="*/ 369301 w 616558"/>
                      <a:gd name="connsiteY82" fmla="*/ 487991 h 537997"/>
                      <a:gd name="connsiteX83" fmla="*/ 387161 w 616558"/>
                      <a:gd name="connsiteY83" fmla="*/ 455844 h 537997"/>
                      <a:gd name="connsiteX84" fmla="*/ 390733 w 616558"/>
                      <a:gd name="connsiteY84" fmla="*/ 445129 h 537997"/>
                      <a:gd name="connsiteX85" fmla="*/ 387161 w 616558"/>
                      <a:gd name="connsiteY85" fmla="*/ 434413 h 537997"/>
                      <a:gd name="connsiteX86" fmla="*/ 358586 w 616558"/>
                      <a:gd name="connsiteY86" fmla="*/ 409410 h 537997"/>
                      <a:gd name="connsiteX87" fmla="*/ 347870 w 616558"/>
                      <a:gd name="connsiteY87" fmla="*/ 402266 h 537997"/>
                      <a:gd name="connsiteX88" fmla="*/ 337155 w 616558"/>
                      <a:gd name="connsiteY88" fmla="*/ 395122 h 537997"/>
                      <a:gd name="connsiteX89" fmla="*/ 333583 w 616558"/>
                      <a:gd name="connsiteY89" fmla="*/ 384407 h 537997"/>
                      <a:gd name="connsiteX90" fmla="*/ 301436 w 616558"/>
                      <a:gd name="connsiteY90" fmla="*/ 366547 h 537997"/>
                      <a:gd name="connsiteX91" fmla="*/ 280005 w 616558"/>
                      <a:gd name="connsiteY91" fmla="*/ 380835 h 537997"/>
                      <a:gd name="connsiteX92" fmla="*/ 272861 w 616558"/>
                      <a:gd name="connsiteY92" fmla="*/ 402266 h 537997"/>
                      <a:gd name="connsiteX93" fmla="*/ 265717 w 616558"/>
                      <a:gd name="connsiteY93" fmla="*/ 448700 h 537997"/>
                      <a:gd name="connsiteX94" fmla="*/ 258573 w 616558"/>
                      <a:gd name="connsiteY94" fmla="*/ 459416 h 537997"/>
                      <a:gd name="connsiteX95" fmla="*/ 247858 w 616558"/>
                      <a:gd name="connsiteY95" fmla="*/ 462988 h 537997"/>
                      <a:gd name="connsiteX96" fmla="*/ 201423 w 616558"/>
                      <a:gd name="connsiteY96" fmla="*/ 459416 h 537997"/>
                      <a:gd name="connsiteX97" fmla="*/ 197851 w 616558"/>
                      <a:gd name="connsiteY97" fmla="*/ 448700 h 537997"/>
                      <a:gd name="connsiteX98" fmla="*/ 208567 w 616558"/>
                      <a:gd name="connsiteY98" fmla="*/ 409410 h 537997"/>
                      <a:gd name="connsiteX99" fmla="*/ 219283 w 616558"/>
                      <a:gd name="connsiteY99" fmla="*/ 405838 h 537997"/>
                      <a:gd name="connsiteX100" fmla="*/ 229998 w 616558"/>
                      <a:gd name="connsiteY100" fmla="*/ 395122 h 537997"/>
                      <a:gd name="connsiteX101" fmla="*/ 247858 w 616558"/>
                      <a:gd name="connsiteY101" fmla="*/ 377263 h 537997"/>
                      <a:gd name="connsiteX102" fmla="*/ 255001 w 616558"/>
                      <a:gd name="connsiteY102" fmla="*/ 355832 h 537997"/>
                      <a:gd name="connsiteX103" fmla="*/ 158561 w 616558"/>
                      <a:gd name="connsiteY103" fmla="*/ 352260 h 537997"/>
                      <a:gd name="connsiteX104" fmla="*/ 144273 w 616558"/>
                      <a:gd name="connsiteY104" fmla="*/ 348688 h 537997"/>
                      <a:gd name="connsiteX105" fmla="*/ 115698 w 616558"/>
                      <a:gd name="connsiteY105" fmla="*/ 341544 h 537997"/>
                      <a:gd name="connsiteX106" fmla="*/ 97839 w 616558"/>
                      <a:gd name="connsiteY106" fmla="*/ 345116 h 537997"/>
                      <a:gd name="connsiteX107" fmla="*/ 87123 w 616558"/>
                      <a:gd name="connsiteY107" fmla="*/ 348688 h 537997"/>
                      <a:gd name="connsiteX108" fmla="*/ 72836 w 616558"/>
                      <a:gd name="connsiteY108" fmla="*/ 370119 h 537997"/>
                      <a:gd name="connsiteX109" fmla="*/ 54976 w 616558"/>
                      <a:gd name="connsiteY109" fmla="*/ 402266 h 537997"/>
                      <a:gd name="connsiteX110" fmla="*/ 44261 w 616558"/>
                      <a:gd name="connsiteY110" fmla="*/ 405838 h 537997"/>
                      <a:gd name="connsiteX111" fmla="*/ 19258 w 616558"/>
                      <a:gd name="connsiteY111" fmla="*/ 402266 h 537997"/>
                      <a:gd name="connsiteX112" fmla="*/ 22830 w 616558"/>
                      <a:gd name="connsiteY112" fmla="*/ 377263 h 537997"/>
                      <a:gd name="connsiteX113" fmla="*/ 29973 w 616558"/>
                      <a:gd name="connsiteY113" fmla="*/ 355832 h 537997"/>
                      <a:gd name="connsiteX114" fmla="*/ 62120 w 616558"/>
                      <a:gd name="connsiteY114" fmla="*/ 337972 h 537997"/>
                      <a:gd name="connsiteX115" fmla="*/ 83551 w 616558"/>
                      <a:gd name="connsiteY115" fmla="*/ 320113 h 537997"/>
                      <a:gd name="connsiteX116" fmla="*/ 94267 w 616558"/>
                      <a:gd name="connsiteY116" fmla="*/ 316541 h 537997"/>
                      <a:gd name="connsiteX117" fmla="*/ 154989 w 616558"/>
                      <a:gd name="connsiteY117" fmla="*/ 312969 h 537997"/>
                      <a:gd name="connsiteX118" fmla="*/ 190708 w 616558"/>
                      <a:gd name="connsiteY118" fmla="*/ 309397 h 537997"/>
                      <a:gd name="connsiteX119" fmla="*/ 201423 w 616558"/>
                      <a:gd name="connsiteY119" fmla="*/ 287966 h 537997"/>
                      <a:gd name="connsiteX120" fmla="*/ 208567 w 616558"/>
                      <a:gd name="connsiteY120" fmla="*/ 277250 h 537997"/>
                      <a:gd name="connsiteX121" fmla="*/ 204995 w 616558"/>
                      <a:gd name="connsiteY121" fmla="*/ 259391 h 537997"/>
                      <a:gd name="connsiteX122" fmla="*/ 183564 w 616558"/>
                      <a:gd name="connsiteY122" fmla="*/ 248675 h 537997"/>
                      <a:gd name="connsiteX123" fmla="*/ 137130 w 616558"/>
                      <a:gd name="connsiteY123" fmla="*/ 245104 h 537997"/>
                      <a:gd name="connsiteX124" fmla="*/ 112126 w 616558"/>
                      <a:gd name="connsiteY124" fmla="*/ 241532 h 537997"/>
                      <a:gd name="connsiteX125" fmla="*/ 76408 w 616558"/>
                      <a:gd name="connsiteY125" fmla="*/ 234388 h 537997"/>
                      <a:gd name="connsiteX126" fmla="*/ 58548 w 616558"/>
                      <a:gd name="connsiteY126" fmla="*/ 230816 h 537997"/>
                      <a:gd name="connsiteX127" fmla="*/ 47833 w 616558"/>
                      <a:gd name="connsiteY127" fmla="*/ 227244 h 537997"/>
                      <a:gd name="connsiteX128" fmla="*/ 4970 w 616558"/>
                      <a:gd name="connsiteY128" fmla="*/ 223672 h 537997"/>
                      <a:gd name="connsiteX129" fmla="*/ 1398 w 616558"/>
                      <a:gd name="connsiteY129" fmla="*/ 212957 h 537997"/>
                      <a:gd name="connsiteX130" fmla="*/ 12114 w 616558"/>
                      <a:gd name="connsiteY130" fmla="*/ 205813 h 537997"/>
                      <a:gd name="connsiteX131" fmla="*/ 22830 w 616558"/>
                      <a:gd name="connsiteY131" fmla="*/ 195097 h 537997"/>
                      <a:gd name="connsiteX132" fmla="*/ 29973 w 616558"/>
                      <a:gd name="connsiteY132" fmla="*/ 184382 h 537997"/>
                      <a:gd name="connsiteX133" fmla="*/ 51405 w 616558"/>
                      <a:gd name="connsiteY133" fmla="*/ 177238 h 537997"/>
                      <a:gd name="connsiteX134" fmla="*/ 62120 w 616558"/>
                      <a:gd name="connsiteY134" fmla="*/ 173666 h 537997"/>
                      <a:gd name="connsiteX135" fmla="*/ 72836 w 616558"/>
                      <a:gd name="connsiteY135" fmla="*/ 170094 h 537997"/>
                      <a:gd name="connsiteX136" fmla="*/ 147845 w 616558"/>
                      <a:gd name="connsiteY136" fmla="*/ 177238 h 537997"/>
                      <a:gd name="connsiteX137" fmla="*/ 158561 w 616558"/>
                      <a:gd name="connsiteY137" fmla="*/ 184382 h 537997"/>
                      <a:gd name="connsiteX138" fmla="*/ 165705 w 616558"/>
                      <a:gd name="connsiteY138" fmla="*/ 195097 h 537997"/>
                      <a:gd name="connsiteX139" fmla="*/ 187136 w 616558"/>
                      <a:gd name="connsiteY139" fmla="*/ 202241 h 537997"/>
                      <a:gd name="connsiteX140" fmla="*/ 215711 w 616558"/>
                      <a:gd name="connsiteY140" fmla="*/ 209385 h 537997"/>
                      <a:gd name="connsiteX141" fmla="*/ 255001 w 616558"/>
                      <a:gd name="connsiteY141" fmla="*/ 220100 h 537997"/>
                      <a:gd name="connsiteX142" fmla="*/ 326439 w 616558"/>
                      <a:gd name="connsiteY142" fmla="*/ 223672 h 537997"/>
                      <a:gd name="connsiteX143" fmla="*/ 340726 w 616558"/>
                      <a:gd name="connsiteY143" fmla="*/ 227244 h 537997"/>
                      <a:gd name="connsiteX144" fmla="*/ 372873 w 616558"/>
                      <a:gd name="connsiteY144" fmla="*/ 237960 h 537997"/>
                      <a:gd name="connsiteX145" fmla="*/ 383589 w 616558"/>
                      <a:gd name="connsiteY145" fmla="*/ 241532 h 537997"/>
                      <a:gd name="connsiteX146" fmla="*/ 394305 w 616558"/>
                      <a:gd name="connsiteY146" fmla="*/ 245104 h 537997"/>
                      <a:gd name="connsiteX147" fmla="*/ 415736 w 616558"/>
                      <a:gd name="connsiteY147" fmla="*/ 237960 h 537997"/>
                      <a:gd name="connsiteX148" fmla="*/ 433595 w 616558"/>
                      <a:gd name="connsiteY148" fmla="*/ 220100 h 537997"/>
                      <a:gd name="connsiteX149" fmla="*/ 408592 w 616558"/>
                      <a:gd name="connsiteY149" fmla="*/ 195097 h 537997"/>
                      <a:gd name="connsiteX150" fmla="*/ 397876 w 616558"/>
                      <a:gd name="connsiteY150" fmla="*/ 184382 h 537997"/>
                      <a:gd name="connsiteX151" fmla="*/ 355014 w 616558"/>
                      <a:gd name="connsiteY151" fmla="*/ 162950 h 537997"/>
                      <a:gd name="connsiteX152" fmla="*/ 305008 w 616558"/>
                      <a:gd name="connsiteY152" fmla="*/ 155807 h 537997"/>
                      <a:gd name="connsiteX153" fmla="*/ 283576 w 616558"/>
                      <a:gd name="connsiteY153" fmla="*/ 148663 h 537997"/>
                      <a:gd name="connsiteX154" fmla="*/ 272861 w 616558"/>
                      <a:gd name="connsiteY154" fmla="*/ 145091 h 537997"/>
                      <a:gd name="connsiteX155" fmla="*/ 262145 w 616558"/>
                      <a:gd name="connsiteY155" fmla="*/ 137947 h 537997"/>
                      <a:gd name="connsiteX156" fmla="*/ 237142 w 616558"/>
                      <a:gd name="connsiteY156" fmla="*/ 130804 h 537997"/>
                      <a:gd name="connsiteX157" fmla="*/ 212139 w 616558"/>
                      <a:gd name="connsiteY157" fmla="*/ 123660 h 537997"/>
                      <a:gd name="connsiteX158" fmla="*/ 144273 w 616558"/>
                      <a:gd name="connsiteY158" fmla="*/ 127232 h 537997"/>
                      <a:gd name="connsiteX159" fmla="*/ 83551 w 616558"/>
                      <a:gd name="connsiteY159" fmla="*/ 123660 h 537997"/>
                      <a:gd name="connsiteX160" fmla="*/ 62120 w 616558"/>
                      <a:gd name="connsiteY160" fmla="*/ 116516 h 537997"/>
                      <a:gd name="connsiteX161" fmla="*/ 44261 w 616558"/>
                      <a:gd name="connsiteY161" fmla="*/ 98657 h 537997"/>
                      <a:gd name="connsiteX162" fmla="*/ 65692 w 616558"/>
                      <a:gd name="connsiteY162" fmla="*/ 80797 h 537997"/>
                      <a:gd name="connsiteX163" fmla="*/ 169276 w 616558"/>
                      <a:gd name="connsiteY163" fmla="*/ 70082 h 537997"/>
                      <a:gd name="connsiteX164" fmla="*/ 169276 w 616558"/>
                      <a:gd name="connsiteY164" fmla="*/ 48650 h 537997"/>
                      <a:gd name="connsiteX165" fmla="*/ 158561 w 616558"/>
                      <a:gd name="connsiteY165" fmla="*/ 45079 h 537997"/>
                      <a:gd name="connsiteX166" fmla="*/ 147845 w 616558"/>
                      <a:gd name="connsiteY166" fmla="*/ 37935 h 537997"/>
                      <a:gd name="connsiteX167" fmla="*/ 147845 w 616558"/>
                      <a:gd name="connsiteY167" fmla="*/ 5788 h 537997"/>
                      <a:gd name="connsiteX168" fmla="*/ 158561 w 616558"/>
                      <a:gd name="connsiteY168" fmla="*/ 2216 h 537997"/>
                      <a:gd name="connsiteX169" fmla="*/ 190708 w 616558"/>
                      <a:gd name="connsiteY169" fmla="*/ 5788 h 537997"/>
                      <a:gd name="connsiteX170" fmla="*/ 197851 w 616558"/>
                      <a:gd name="connsiteY170" fmla="*/ 27219 h 537997"/>
                      <a:gd name="connsiteX171" fmla="*/ 201423 w 616558"/>
                      <a:gd name="connsiteY171" fmla="*/ 37935 h 537997"/>
                      <a:gd name="connsiteX172" fmla="*/ 204995 w 616558"/>
                      <a:gd name="connsiteY172" fmla="*/ 62938 h 537997"/>
                      <a:gd name="connsiteX173" fmla="*/ 226426 w 616558"/>
                      <a:gd name="connsiteY173" fmla="*/ 70082 h 537997"/>
                      <a:gd name="connsiteX174" fmla="*/ 247858 w 616558"/>
                      <a:gd name="connsiteY174" fmla="*/ 77225 h 537997"/>
                      <a:gd name="connsiteX175" fmla="*/ 258573 w 616558"/>
                      <a:gd name="connsiteY175" fmla="*/ 80797 h 537997"/>
                      <a:gd name="connsiteX176" fmla="*/ 280005 w 616558"/>
                      <a:gd name="connsiteY176" fmla="*/ 84369 h 537997"/>
                      <a:gd name="connsiteX177" fmla="*/ 319295 w 616558"/>
                      <a:gd name="connsiteY177" fmla="*/ 95085 h 537997"/>
                      <a:gd name="connsiteX178" fmla="*/ 330011 w 616558"/>
                      <a:gd name="connsiteY178" fmla="*/ 102229 h 53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616558" h="537997">
                        <a:moveTo>
                          <a:pt x="330011" y="102229"/>
                        </a:moveTo>
                        <a:cubicBezTo>
                          <a:pt x="326399" y="96811"/>
                          <a:pt x="319295" y="88191"/>
                          <a:pt x="319295" y="80797"/>
                        </a:cubicBezTo>
                        <a:cubicBezTo>
                          <a:pt x="319295" y="75888"/>
                          <a:pt x="320933" y="71022"/>
                          <a:pt x="322867" y="66510"/>
                        </a:cubicBezTo>
                        <a:cubicBezTo>
                          <a:pt x="324558" y="62564"/>
                          <a:pt x="326659" y="58476"/>
                          <a:pt x="330011" y="55794"/>
                        </a:cubicBezTo>
                        <a:cubicBezTo>
                          <a:pt x="332951" y="53442"/>
                          <a:pt x="337359" y="53906"/>
                          <a:pt x="340726" y="52222"/>
                        </a:cubicBezTo>
                        <a:cubicBezTo>
                          <a:pt x="344566" y="50302"/>
                          <a:pt x="347870" y="47460"/>
                          <a:pt x="351442" y="45079"/>
                        </a:cubicBezTo>
                        <a:cubicBezTo>
                          <a:pt x="387344" y="47840"/>
                          <a:pt x="393361" y="36049"/>
                          <a:pt x="405020" y="59366"/>
                        </a:cubicBezTo>
                        <a:cubicBezTo>
                          <a:pt x="406704" y="62734"/>
                          <a:pt x="407401" y="66510"/>
                          <a:pt x="408592" y="70082"/>
                        </a:cubicBezTo>
                        <a:cubicBezTo>
                          <a:pt x="407401" y="81988"/>
                          <a:pt x="406839" y="93974"/>
                          <a:pt x="405020" y="105800"/>
                        </a:cubicBezTo>
                        <a:cubicBezTo>
                          <a:pt x="404447" y="109521"/>
                          <a:pt x="398786" y="113854"/>
                          <a:pt x="401448" y="116516"/>
                        </a:cubicBezTo>
                        <a:cubicBezTo>
                          <a:pt x="406773" y="121841"/>
                          <a:pt x="415736" y="121279"/>
                          <a:pt x="422880" y="123660"/>
                        </a:cubicBezTo>
                        <a:lnTo>
                          <a:pt x="497889" y="148663"/>
                        </a:lnTo>
                        <a:lnTo>
                          <a:pt x="519320" y="155807"/>
                        </a:lnTo>
                        <a:cubicBezTo>
                          <a:pt x="522892" y="156998"/>
                          <a:pt x="526903" y="157290"/>
                          <a:pt x="530036" y="159379"/>
                        </a:cubicBezTo>
                        <a:lnTo>
                          <a:pt x="551467" y="173666"/>
                        </a:lnTo>
                        <a:lnTo>
                          <a:pt x="562183" y="180810"/>
                        </a:lnTo>
                        <a:lnTo>
                          <a:pt x="590758" y="223672"/>
                        </a:lnTo>
                        <a:cubicBezTo>
                          <a:pt x="593139" y="227244"/>
                          <a:pt x="596543" y="230315"/>
                          <a:pt x="597901" y="234388"/>
                        </a:cubicBezTo>
                        <a:cubicBezTo>
                          <a:pt x="602830" y="249176"/>
                          <a:pt x="599384" y="241971"/>
                          <a:pt x="608617" y="255819"/>
                        </a:cubicBezTo>
                        <a:cubicBezTo>
                          <a:pt x="612530" y="267557"/>
                          <a:pt x="616558" y="274070"/>
                          <a:pt x="608617" y="287966"/>
                        </a:cubicBezTo>
                        <a:cubicBezTo>
                          <a:pt x="606749" y="291235"/>
                          <a:pt x="601473" y="290347"/>
                          <a:pt x="597901" y="291538"/>
                        </a:cubicBezTo>
                        <a:cubicBezTo>
                          <a:pt x="590757" y="290347"/>
                          <a:pt x="582948" y="291205"/>
                          <a:pt x="576470" y="287966"/>
                        </a:cubicBezTo>
                        <a:cubicBezTo>
                          <a:pt x="567234" y="283348"/>
                          <a:pt x="569646" y="269772"/>
                          <a:pt x="565755" y="262963"/>
                        </a:cubicBezTo>
                        <a:cubicBezTo>
                          <a:pt x="563249" y="258577"/>
                          <a:pt x="558611" y="255819"/>
                          <a:pt x="555039" y="252247"/>
                        </a:cubicBezTo>
                        <a:cubicBezTo>
                          <a:pt x="553848" y="248675"/>
                          <a:pt x="554129" y="244194"/>
                          <a:pt x="551467" y="241532"/>
                        </a:cubicBezTo>
                        <a:cubicBezTo>
                          <a:pt x="539184" y="229249"/>
                          <a:pt x="532796" y="228164"/>
                          <a:pt x="519320" y="223672"/>
                        </a:cubicBezTo>
                        <a:cubicBezTo>
                          <a:pt x="515748" y="220100"/>
                          <a:pt x="512808" y="215759"/>
                          <a:pt x="508605" y="212957"/>
                        </a:cubicBezTo>
                        <a:cubicBezTo>
                          <a:pt x="497129" y="205306"/>
                          <a:pt x="480348" y="211578"/>
                          <a:pt x="469314" y="212957"/>
                        </a:cubicBezTo>
                        <a:cubicBezTo>
                          <a:pt x="461559" y="236222"/>
                          <a:pt x="456379" y="242019"/>
                          <a:pt x="465742" y="270107"/>
                        </a:cubicBezTo>
                        <a:cubicBezTo>
                          <a:pt x="467100" y="274180"/>
                          <a:pt x="473160" y="274502"/>
                          <a:pt x="476458" y="277250"/>
                        </a:cubicBezTo>
                        <a:cubicBezTo>
                          <a:pt x="480339" y="280484"/>
                          <a:pt x="483293" y="284732"/>
                          <a:pt x="487173" y="287966"/>
                        </a:cubicBezTo>
                        <a:cubicBezTo>
                          <a:pt x="490471" y="290714"/>
                          <a:pt x="494591" y="292362"/>
                          <a:pt x="497889" y="295110"/>
                        </a:cubicBezTo>
                        <a:cubicBezTo>
                          <a:pt x="501770" y="298344"/>
                          <a:pt x="504402" y="303023"/>
                          <a:pt x="508605" y="305825"/>
                        </a:cubicBezTo>
                        <a:cubicBezTo>
                          <a:pt x="511738" y="307913"/>
                          <a:pt x="515748" y="308206"/>
                          <a:pt x="519320" y="309397"/>
                        </a:cubicBezTo>
                        <a:cubicBezTo>
                          <a:pt x="526464" y="316541"/>
                          <a:pt x="535147" y="322423"/>
                          <a:pt x="540751" y="330829"/>
                        </a:cubicBezTo>
                        <a:cubicBezTo>
                          <a:pt x="557993" y="356690"/>
                          <a:pt x="551199" y="344581"/>
                          <a:pt x="562183" y="366547"/>
                        </a:cubicBezTo>
                        <a:cubicBezTo>
                          <a:pt x="563374" y="371310"/>
                          <a:pt x="564406" y="376115"/>
                          <a:pt x="565755" y="380835"/>
                        </a:cubicBezTo>
                        <a:cubicBezTo>
                          <a:pt x="568826" y="391584"/>
                          <a:pt x="573966" y="397092"/>
                          <a:pt x="565755" y="409410"/>
                        </a:cubicBezTo>
                        <a:cubicBezTo>
                          <a:pt x="563667" y="412543"/>
                          <a:pt x="558611" y="411791"/>
                          <a:pt x="555039" y="412982"/>
                        </a:cubicBezTo>
                        <a:cubicBezTo>
                          <a:pt x="552463" y="412467"/>
                          <a:pt x="531171" y="408976"/>
                          <a:pt x="526464" y="405838"/>
                        </a:cubicBezTo>
                        <a:cubicBezTo>
                          <a:pt x="522261" y="403036"/>
                          <a:pt x="519629" y="398356"/>
                          <a:pt x="515748" y="395122"/>
                        </a:cubicBezTo>
                        <a:cubicBezTo>
                          <a:pt x="500422" y="382350"/>
                          <a:pt x="508549" y="394341"/>
                          <a:pt x="494317" y="377263"/>
                        </a:cubicBezTo>
                        <a:cubicBezTo>
                          <a:pt x="483456" y="364229"/>
                          <a:pt x="491286" y="367365"/>
                          <a:pt x="476458" y="355832"/>
                        </a:cubicBezTo>
                        <a:cubicBezTo>
                          <a:pt x="469681" y="350561"/>
                          <a:pt x="461097" y="347615"/>
                          <a:pt x="455026" y="341544"/>
                        </a:cubicBezTo>
                        <a:cubicBezTo>
                          <a:pt x="445781" y="332299"/>
                          <a:pt x="435696" y="320813"/>
                          <a:pt x="422880" y="316541"/>
                        </a:cubicBezTo>
                        <a:cubicBezTo>
                          <a:pt x="408091" y="311611"/>
                          <a:pt x="415297" y="315058"/>
                          <a:pt x="401448" y="305825"/>
                        </a:cubicBezTo>
                        <a:cubicBezTo>
                          <a:pt x="389543" y="287966"/>
                          <a:pt x="397876" y="297491"/>
                          <a:pt x="372873" y="280822"/>
                        </a:cubicBezTo>
                        <a:lnTo>
                          <a:pt x="362158" y="273679"/>
                        </a:lnTo>
                        <a:cubicBezTo>
                          <a:pt x="358586" y="271298"/>
                          <a:pt x="355607" y="267576"/>
                          <a:pt x="351442" y="266535"/>
                        </a:cubicBezTo>
                        <a:lnTo>
                          <a:pt x="337155" y="262963"/>
                        </a:lnTo>
                        <a:cubicBezTo>
                          <a:pt x="305767" y="242038"/>
                          <a:pt x="324266" y="247821"/>
                          <a:pt x="280005" y="252247"/>
                        </a:cubicBezTo>
                        <a:cubicBezTo>
                          <a:pt x="272861" y="254628"/>
                          <a:pt x="262750" y="253125"/>
                          <a:pt x="258573" y="259391"/>
                        </a:cubicBezTo>
                        <a:cubicBezTo>
                          <a:pt x="249049" y="273679"/>
                          <a:pt x="255002" y="267726"/>
                          <a:pt x="240714" y="277250"/>
                        </a:cubicBezTo>
                        <a:cubicBezTo>
                          <a:pt x="239523" y="280822"/>
                          <a:pt x="237142" y="284201"/>
                          <a:pt x="237142" y="287966"/>
                        </a:cubicBezTo>
                        <a:cubicBezTo>
                          <a:pt x="237142" y="292589"/>
                          <a:pt x="244245" y="307139"/>
                          <a:pt x="247858" y="309397"/>
                        </a:cubicBezTo>
                        <a:cubicBezTo>
                          <a:pt x="260469" y="317279"/>
                          <a:pt x="280626" y="317628"/>
                          <a:pt x="294292" y="320113"/>
                        </a:cubicBezTo>
                        <a:cubicBezTo>
                          <a:pt x="306171" y="322273"/>
                          <a:pt x="318823" y="327100"/>
                          <a:pt x="330011" y="330829"/>
                        </a:cubicBezTo>
                        <a:lnTo>
                          <a:pt x="340726" y="334400"/>
                        </a:lnTo>
                        <a:lnTo>
                          <a:pt x="351442" y="337972"/>
                        </a:lnTo>
                        <a:cubicBezTo>
                          <a:pt x="355014" y="339163"/>
                          <a:pt x="358505" y="340631"/>
                          <a:pt x="362158" y="341544"/>
                        </a:cubicBezTo>
                        <a:cubicBezTo>
                          <a:pt x="380098" y="346029"/>
                          <a:pt x="371788" y="343564"/>
                          <a:pt x="387161" y="348688"/>
                        </a:cubicBezTo>
                        <a:cubicBezTo>
                          <a:pt x="390733" y="352260"/>
                          <a:pt x="394775" y="355417"/>
                          <a:pt x="397876" y="359404"/>
                        </a:cubicBezTo>
                        <a:cubicBezTo>
                          <a:pt x="403147" y="366181"/>
                          <a:pt x="405020" y="376072"/>
                          <a:pt x="412164" y="380835"/>
                        </a:cubicBezTo>
                        <a:lnTo>
                          <a:pt x="422880" y="387979"/>
                        </a:lnTo>
                        <a:cubicBezTo>
                          <a:pt x="427642" y="395123"/>
                          <a:pt x="430023" y="404648"/>
                          <a:pt x="437167" y="409410"/>
                        </a:cubicBezTo>
                        <a:lnTo>
                          <a:pt x="458598" y="423697"/>
                        </a:lnTo>
                        <a:cubicBezTo>
                          <a:pt x="460979" y="427269"/>
                          <a:pt x="462390" y="431731"/>
                          <a:pt x="465742" y="434413"/>
                        </a:cubicBezTo>
                        <a:cubicBezTo>
                          <a:pt x="468682" y="436765"/>
                          <a:pt x="473090" y="436301"/>
                          <a:pt x="476458" y="437985"/>
                        </a:cubicBezTo>
                        <a:cubicBezTo>
                          <a:pt x="480298" y="439905"/>
                          <a:pt x="483601" y="442748"/>
                          <a:pt x="487173" y="445129"/>
                        </a:cubicBezTo>
                        <a:cubicBezTo>
                          <a:pt x="503549" y="469693"/>
                          <a:pt x="498746" y="458415"/>
                          <a:pt x="505033" y="477275"/>
                        </a:cubicBezTo>
                        <a:cubicBezTo>
                          <a:pt x="503842" y="490372"/>
                          <a:pt x="506345" y="504356"/>
                          <a:pt x="501461" y="516566"/>
                        </a:cubicBezTo>
                        <a:cubicBezTo>
                          <a:pt x="500063" y="520062"/>
                          <a:pt x="493685" y="515346"/>
                          <a:pt x="490745" y="512994"/>
                        </a:cubicBezTo>
                        <a:cubicBezTo>
                          <a:pt x="487393" y="510312"/>
                          <a:pt x="486636" y="505314"/>
                          <a:pt x="483601" y="502279"/>
                        </a:cubicBezTo>
                        <a:cubicBezTo>
                          <a:pt x="480566" y="499244"/>
                          <a:pt x="476458" y="497516"/>
                          <a:pt x="472886" y="495135"/>
                        </a:cubicBezTo>
                        <a:cubicBezTo>
                          <a:pt x="461565" y="478154"/>
                          <a:pt x="469814" y="485775"/>
                          <a:pt x="444311" y="477275"/>
                        </a:cubicBezTo>
                        <a:lnTo>
                          <a:pt x="433595" y="473704"/>
                        </a:lnTo>
                        <a:cubicBezTo>
                          <a:pt x="415695" y="476687"/>
                          <a:pt x="411346" y="473144"/>
                          <a:pt x="401448" y="487991"/>
                        </a:cubicBezTo>
                        <a:cubicBezTo>
                          <a:pt x="399359" y="491124"/>
                          <a:pt x="399067" y="495135"/>
                          <a:pt x="397876" y="498707"/>
                        </a:cubicBezTo>
                        <a:cubicBezTo>
                          <a:pt x="399067" y="504660"/>
                          <a:pt x="399316" y="510882"/>
                          <a:pt x="401448" y="516566"/>
                        </a:cubicBezTo>
                        <a:cubicBezTo>
                          <a:pt x="402955" y="520586"/>
                          <a:pt x="407886" y="523047"/>
                          <a:pt x="408592" y="527282"/>
                        </a:cubicBezTo>
                        <a:cubicBezTo>
                          <a:pt x="409211" y="530996"/>
                          <a:pt x="406211" y="534425"/>
                          <a:pt x="405020" y="537997"/>
                        </a:cubicBezTo>
                        <a:cubicBezTo>
                          <a:pt x="395495" y="536806"/>
                          <a:pt x="385706" y="536951"/>
                          <a:pt x="376445" y="534425"/>
                        </a:cubicBezTo>
                        <a:cubicBezTo>
                          <a:pt x="354326" y="528393"/>
                          <a:pt x="366756" y="505806"/>
                          <a:pt x="369301" y="487991"/>
                        </a:cubicBezTo>
                        <a:cubicBezTo>
                          <a:pt x="371994" y="469141"/>
                          <a:pt x="378981" y="480382"/>
                          <a:pt x="387161" y="455844"/>
                        </a:cubicBezTo>
                        <a:lnTo>
                          <a:pt x="390733" y="445129"/>
                        </a:lnTo>
                        <a:cubicBezTo>
                          <a:pt x="389542" y="441557"/>
                          <a:pt x="388845" y="437781"/>
                          <a:pt x="387161" y="434413"/>
                        </a:cubicBezTo>
                        <a:cubicBezTo>
                          <a:pt x="379719" y="419530"/>
                          <a:pt x="374660" y="420126"/>
                          <a:pt x="358586" y="409410"/>
                        </a:cubicBezTo>
                        <a:lnTo>
                          <a:pt x="347870" y="402266"/>
                        </a:lnTo>
                        <a:lnTo>
                          <a:pt x="337155" y="395122"/>
                        </a:lnTo>
                        <a:cubicBezTo>
                          <a:pt x="335964" y="391550"/>
                          <a:pt x="336245" y="387069"/>
                          <a:pt x="333583" y="384407"/>
                        </a:cubicBezTo>
                        <a:cubicBezTo>
                          <a:pt x="321301" y="372125"/>
                          <a:pt x="314911" y="371039"/>
                          <a:pt x="301436" y="366547"/>
                        </a:cubicBezTo>
                        <a:cubicBezTo>
                          <a:pt x="287213" y="370103"/>
                          <a:pt x="286172" y="366959"/>
                          <a:pt x="280005" y="380835"/>
                        </a:cubicBezTo>
                        <a:cubicBezTo>
                          <a:pt x="276947" y="387716"/>
                          <a:pt x="272861" y="402266"/>
                          <a:pt x="272861" y="402266"/>
                        </a:cubicBezTo>
                        <a:cubicBezTo>
                          <a:pt x="272144" y="408720"/>
                          <a:pt x="270357" y="437873"/>
                          <a:pt x="265717" y="448700"/>
                        </a:cubicBezTo>
                        <a:cubicBezTo>
                          <a:pt x="264026" y="452646"/>
                          <a:pt x="261925" y="456734"/>
                          <a:pt x="258573" y="459416"/>
                        </a:cubicBezTo>
                        <a:cubicBezTo>
                          <a:pt x="255633" y="461768"/>
                          <a:pt x="251430" y="461797"/>
                          <a:pt x="247858" y="462988"/>
                        </a:cubicBezTo>
                        <a:cubicBezTo>
                          <a:pt x="232380" y="461797"/>
                          <a:pt x="216350" y="463681"/>
                          <a:pt x="201423" y="459416"/>
                        </a:cubicBezTo>
                        <a:cubicBezTo>
                          <a:pt x="197803" y="458382"/>
                          <a:pt x="197851" y="452465"/>
                          <a:pt x="197851" y="448700"/>
                        </a:cubicBezTo>
                        <a:cubicBezTo>
                          <a:pt x="197851" y="438664"/>
                          <a:pt x="197934" y="417916"/>
                          <a:pt x="208567" y="409410"/>
                        </a:cubicBezTo>
                        <a:cubicBezTo>
                          <a:pt x="211507" y="407058"/>
                          <a:pt x="215711" y="407029"/>
                          <a:pt x="219283" y="405838"/>
                        </a:cubicBezTo>
                        <a:cubicBezTo>
                          <a:pt x="222855" y="402266"/>
                          <a:pt x="226117" y="398356"/>
                          <a:pt x="229998" y="395122"/>
                        </a:cubicBezTo>
                        <a:cubicBezTo>
                          <a:pt x="240925" y="386016"/>
                          <a:pt x="241694" y="391133"/>
                          <a:pt x="247858" y="377263"/>
                        </a:cubicBezTo>
                        <a:cubicBezTo>
                          <a:pt x="250916" y="370382"/>
                          <a:pt x="255001" y="355832"/>
                          <a:pt x="255001" y="355832"/>
                        </a:cubicBezTo>
                        <a:cubicBezTo>
                          <a:pt x="222854" y="354641"/>
                          <a:pt x="190663" y="354331"/>
                          <a:pt x="158561" y="352260"/>
                        </a:cubicBezTo>
                        <a:cubicBezTo>
                          <a:pt x="153662" y="351944"/>
                          <a:pt x="149065" y="349753"/>
                          <a:pt x="144273" y="348688"/>
                        </a:cubicBezTo>
                        <a:cubicBezTo>
                          <a:pt x="118412" y="342941"/>
                          <a:pt x="134846" y="347927"/>
                          <a:pt x="115698" y="341544"/>
                        </a:cubicBezTo>
                        <a:cubicBezTo>
                          <a:pt x="109745" y="342735"/>
                          <a:pt x="103729" y="343644"/>
                          <a:pt x="97839" y="345116"/>
                        </a:cubicBezTo>
                        <a:cubicBezTo>
                          <a:pt x="94186" y="346029"/>
                          <a:pt x="89785" y="346026"/>
                          <a:pt x="87123" y="348688"/>
                        </a:cubicBezTo>
                        <a:cubicBezTo>
                          <a:pt x="81052" y="354759"/>
                          <a:pt x="72836" y="370119"/>
                          <a:pt x="72836" y="370119"/>
                        </a:cubicBezTo>
                        <a:cubicBezTo>
                          <a:pt x="67510" y="386095"/>
                          <a:pt x="68725" y="393099"/>
                          <a:pt x="54976" y="402266"/>
                        </a:cubicBezTo>
                        <a:cubicBezTo>
                          <a:pt x="51843" y="404354"/>
                          <a:pt x="47833" y="404647"/>
                          <a:pt x="44261" y="405838"/>
                        </a:cubicBezTo>
                        <a:cubicBezTo>
                          <a:pt x="35927" y="404647"/>
                          <a:pt x="24309" y="409001"/>
                          <a:pt x="19258" y="402266"/>
                        </a:cubicBezTo>
                        <a:cubicBezTo>
                          <a:pt x="14207" y="395531"/>
                          <a:pt x="20937" y="385466"/>
                          <a:pt x="22830" y="377263"/>
                        </a:cubicBezTo>
                        <a:cubicBezTo>
                          <a:pt x="24523" y="369926"/>
                          <a:pt x="23708" y="360009"/>
                          <a:pt x="29973" y="355832"/>
                        </a:cubicBezTo>
                        <a:cubicBezTo>
                          <a:pt x="97529" y="310794"/>
                          <a:pt x="24408" y="356827"/>
                          <a:pt x="62120" y="337972"/>
                        </a:cubicBezTo>
                        <a:cubicBezTo>
                          <a:pt x="85499" y="326283"/>
                          <a:pt x="59846" y="335917"/>
                          <a:pt x="83551" y="320113"/>
                        </a:cubicBezTo>
                        <a:cubicBezTo>
                          <a:pt x="86684" y="318024"/>
                          <a:pt x="90520" y="316916"/>
                          <a:pt x="94267" y="316541"/>
                        </a:cubicBezTo>
                        <a:cubicBezTo>
                          <a:pt x="114442" y="314523"/>
                          <a:pt x="134769" y="314467"/>
                          <a:pt x="154989" y="312969"/>
                        </a:cubicBezTo>
                        <a:cubicBezTo>
                          <a:pt x="166922" y="312085"/>
                          <a:pt x="178802" y="310588"/>
                          <a:pt x="190708" y="309397"/>
                        </a:cubicBezTo>
                        <a:cubicBezTo>
                          <a:pt x="211181" y="278687"/>
                          <a:pt x="186633" y="317545"/>
                          <a:pt x="201423" y="287966"/>
                        </a:cubicBezTo>
                        <a:cubicBezTo>
                          <a:pt x="203343" y="284126"/>
                          <a:pt x="206186" y="280822"/>
                          <a:pt x="208567" y="277250"/>
                        </a:cubicBezTo>
                        <a:cubicBezTo>
                          <a:pt x="207376" y="271297"/>
                          <a:pt x="208007" y="264662"/>
                          <a:pt x="204995" y="259391"/>
                        </a:cubicBezTo>
                        <a:cubicBezTo>
                          <a:pt x="202540" y="255095"/>
                          <a:pt x="188359" y="249274"/>
                          <a:pt x="183564" y="248675"/>
                        </a:cubicBezTo>
                        <a:cubicBezTo>
                          <a:pt x="168160" y="246750"/>
                          <a:pt x="152577" y="246648"/>
                          <a:pt x="137130" y="245104"/>
                        </a:cubicBezTo>
                        <a:cubicBezTo>
                          <a:pt x="128752" y="244266"/>
                          <a:pt x="120461" y="242723"/>
                          <a:pt x="112126" y="241532"/>
                        </a:cubicBezTo>
                        <a:cubicBezTo>
                          <a:pt x="91589" y="234686"/>
                          <a:pt x="109241" y="239860"/>
                          <a:pt x="76408" y="234388"/>
                        </a:cubicBezTo>
                        <a:cubicBezTo>
                          <a:pt x="70419" y="233390"/>
                          <a:pt x="64438" y="232289"/>
                          <a:pt x="58548" y="230816"/>
                        </a:cubicBezTo>
                        <a:cubicBezTo>
                          <a:pt x="54896" y="229903"/>
                          <a:pt x="51565" y="227742"/>
                          <a:pt x="47833" y="227244"/>
                        </a:cubicBezTo>
                        <a:cubicBezTo>
                          <a:pt x="33622" y="225349"/>
                          <a:pt x="19258" y="224863"/>
                          <a:pt x="4970" y="223672"/>
                        </a:cubicBezTo>
                        <a:cubicBezTo>
                          <a:pt x="3779" y="220100"/>
                          <a:pt x="0" y="216453"/>
                          <a:pt x="1398" y="212957"/>
                        </a:cubicBezTo>
                        <a:cubicBezTo>
                          <a:pt x="2992" y="208971"/>
                          <a:pt x="8816" y="208561"/>
                          <a:pt x="12114" y="205813"/>
                        </a:cubicBezTo>
                        <a:cubicBezTo>
                          <a:pt x="15995" y="202579"/>
                          <a:pt x="19596" y="198978"/>
                          <a:pt x="22830" y="195097"/>
                        </a:cubicBezTo>
                        <a:cubicBezTo>
                          <a:pt x="25578" y="191799"/>
                          <a:pt x="26333" y="186657"/>
                          <a:pt x="29973" y="184382"/>
                        </a:cubicBezTo>
                        <a:cubicBezTo>
                          <a:pt x="36359" y="180391"/>
                          <a:pt x="44261" y="179619"/>
                          <a:pt x="51405" y="177238"/>
                        </a:cubicBezTo>
                        <a:lnTo>
                          <a:pt x="62120" y="173666"/>
                        </a:lnTo>
                        <a:lnTo>
                          <a:pt x="72836" y="170094"/>
                        </a:lnTo>
                        <a:cubicBezTo>
                          <a:pt x="74453" y="170184"/>
                          <a:pt x="128420" y="167525"/>
                          <a:pt x="147845" y="177238"/>
                        </a:cubicBezTo>
                        <a:cubicBezTo>
                          <a:pt x="151685" y="179158"/>
                          <a:pt x="154989" y="182001"/>
                          <a:pt x="158561" y="184382"/>
                        </a:cubicBezTo>
                        <a:cubicBezTo>
                          <a:pt x="160942" y="187954"/>
                          <a:pt x="162065" y="192822"/>
                          <a:pt x="165705" y="195097"/>
                        </a:cubicBezTo>
                        <a:cubicBezTo>
                          <a:pt x="172091" y="199088"/>
                          <a:pt x="179992" y="199860"/>
                          <a:pt x="187136" y="202241"/>
                        </a:cubicBezTo>
                        <a:cubicBezTo>
                          <a:pt x="211632" y="210407"/>
                          <a:pt x="181224" y="200763"/>
                          <a:pt x="215711" y="209385"/>
                        </a:cubicBezTo>
                        <a:cubicBezTo>
                          <a:pt x="231732" y="213390"/>
                          <a:pt x="233227" y="219011"/>
                          <a:pt x="255001" y="220100"/>
                        </a:cubicBezTo>
                        <a:lnTo>
                          <a:pt x="326439" y="223672"/>
                        </a:lnTo>
                        <a:cubicBezTo>
                          <a:pt x="331201" y="224863"/>
                          <a:pt x="336024" y="225833"/>
                          <a:pt x="340726" y="227244"/>
                        </a:cubicBezTo>
                        <a:cubicBezTo>
                          <a:pt x="340754" y="227252"/>
                          <a:pt x="367501" y="236169"/>
                          <a:pt x="372873" y="237960"/>
                        </a:cubicBezTo>
                        <a:lnTo>
                          <a:pt x="383589" y="241532"/>
                        </a:lnTo>
                        <a:lnTo>
                          <a:pt x="394305" y="245104"/>
                        </a:lnTo>
                        <a:cubicBezTo>
                          <a:pt x="401449" y="242723"/>
                          <a:pt x="411559" y="244225"/>
                          <a:pt x="415736" y="237960"/>
                        </a:cubicBezTo>
                        <a:cubicBezTo>
                          <a:pt x="425261" y="223672"/>
                          <a:pt x="419308" y="229625"/>
                          <a:pt x="433595" y="220100"/>
                        </a:cubicBezTo>
                        <a:cubicBezTo>
                          <a:pt x="425513" y="195856"/>
                          <a:pt x="437248" y="223751"/>
                          <a:pt x="408592" y="195097"/>
                        </a:cubicBezTo>
                        <a:cubicBezTo>
                          <a:pt x="405020" y="191525"/>
                          <a:pt x="401863" y="187483"/>
                          <a:pt x="397876" y="184382"/>
                        </a:cubicBezTo>
                        <a:cubicBezTo>
                          <a:pt x="386037" y="175174"/>
                          <a:pt x="370683" y="164691"/>
                          <a:pt x="355014" y="162950"/>
                        </a:cubicBezTo>
                        <a:cubicBezTo>
                          <a:pt x="339548" y="161232"/>
                          <a:pt x="320649" y="160073"/>
                          <a:pt x="305008" y="155807"/>
                        </a:cubicBezTo>
                        <a:cubicBezTo>
                          <a:pt x="297743" y="153826"/>
                          <a:pt x="290720" y="151044"/>
                          <a:pt x="283576" y="148663"/>
                        </a:cubicBezTo>
                        <a:cubicBezTo>
                          <a:pt x="280004" y="147472"/>
                          <a:pt x="275994" y="147179"/>
                          <a:pt x="272861" y="145091"/>
                        </a:cubicBezTo>
                        <a:cubicBezTo>
                          <a:pt x="269289" y="142710"/>
                          <a:pt x="265985" y="139867"/>
                          <a:pt x="262145" y="137947"/>
                        </a:cubicBezTo>
                        <a:cubicBezTo>
                          <a:pt x="256430" y="135090"/>
                          <a:pt x="242490" y="132332"/>
                          <a:pt x="237142" y="130804"/>
                        </a:cubicBezTo>
                        <a:cubicBezTo>
                          <a:pt x="201221" y="120542"/>
                          <a:pt x="256868" y="134843"/>
                          <a:pt x="212139" y="123660"/>
                        </a:cubicBezTo>
                        <a:cubicBezTo>
                          <a:pt x="189517" y="124851"/>
                          <a:pt x="166926" y="127232"/>
                          <a:pt x="144273" y="127232"/>
                        </a:cubicBezTo>
                        <a:cubicBezTo>
                          <a:pt x="123997" y="127232"/>
                          <a:pt x="103656" y="126283"/>
                          <a:pt x="83551" y="123660"/>
                        </a:cubicBezTo>
                        <a:cubicBezTo>
                          <a:pt x="76084" y="122686"/>
                          <a:pt x="62120" y="116516"/>
                          <a:pt x="62120" y="116516"/>
                        </a:cubicBezTo>
                        <a:cubicBezTo>
                          <a:pt x="58549" y="114135"/>
                          <a:pt x="43071" y="105799"/>
                          <a:pt x="44261" y="98657"/>
                        </a:cubicBezTo>
                        <a:cubicBezTo>
                          <a:pt x="44934" y="94619"/>
                          <a:pt x="61887" y="82488"/>
                          <a:pt x="65692" y="80797"/>
                        </a:cubicBezTo>
                        <a:cubicBezTo>
                          <a:pt x="99980" y="65558"/>
                          <a:pt x="127456" y="71900"/>
                          <a:pt x="169276" y="70082"/>
                        </a:cubicBezTo>
                        <a:cubicBezTo>
                          <a:pt x="171657" y="62938"/>
                          <a:pt x="176420" y="55794"/>
                          <a:pt x="169276" y="48650"/>
                        </a:cubicBezTo>
                        <a:cubicBezTo>
                          <a:pt x="166614" y="45988"/>
                          <a:pt x="162133" y="46269"/>
                          <a:pt x="158561" y="45079"/>
                        </a:cubicBezTo>
                        <a:cubicBezTo>
                          <a:pt x="154989" y="42698"/>
                          <a:pt x="150226" y="41507"/>
                          <a:pt x="147845" y="37935"/>
                        </a:cubicBezTo>
                        <a:cubicBezTo>
                          <a:pt x="142875" y="30480"/>
                          <a:pt x="143218" y="12728"/>
                          <a:pt x="147845" y="5788"/>
                        </a:cubicBezTo>
                        <a:cubicBezTo>
                          <a:pt x="149934" y="2655"/>
                          <a:pt x="154989" y="3407"/>
                          <a:pt x="158561" y="2216"/>
                        </a:cubicBezTo>
                        <a:cubicBezTo>
                          <a:pt x="169277" y="3407"/>
                          <a:pt x="181612" y="0"/>
                          <a:pt x="190708" y="5788"/>
                        </a:cubicBezTo>
                        <a:cubicBezTo>
                          <a:pt x="197061" y="9831"/>
                          <a:pt x="195470" y="20075"/>
                          <a:pt x="197851" y="27219"/>
                        </a:cubicBezTo>
                        <a:lnTo>
                          <a:pt x="201423" y="37935"/>
                        </a:lnTo>
                        <a:cubicBezTo>
                          <a:pt x="202614" y="46269"/>
                          <a:pt x="199826" y="56292"/>
                          <a:pt x="204995" y="62938"/>
                        </a:cubicBezTo>
                        <a:cubicBezTo>
                          <a:pt x="209618" y="68882"/>
                          <a:pt x="219282" y="67701"/>
                          <a:pt x="226426" y="70082"/>
                        </a:cubicBezTo>
                        <a:lnTo>
                          <a:pt x="247858" y="77225"/>
                        </a:lnTo>
                        <a:cubicBezTo>
                          <a:pt x="251430" y="78415"/>
                          <a:pt x="254859" y="80178"/>
                          <a:pt x="258573" y="80797"/>
                        </a:cubicBezTo>
                        <a:lnTo>
                          <a:pt x="280005" y="84369"/>
                        </a:lnTo>
                        <a:cubicBezTo>
                          <a:pt x="290766" y="87956"/>
                          <a:pt x="311237" y="95085"/>
                          <a:pt x="319295" y="95085"/>
                        </a:cubicBezTo>
                        <a:lnTo>
                          <a:pt x="330011" y="102229"/>
                        </a:lnTo>
                        <a:close/>
                      </a:path>
                    </a:pathLst>
                  </a:cu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16" name="Oval 19">
                    <a:extLst>
                      <a:ext uri="{FF2B5EF4-FFF2-40B4-BE49-F238E27FC236}">
                        <a16:creationId xmlns:a16="http://schemas.microsoft.com/office/drawing/2014/main" id="{86C84549-1975-2544-8A16-4D67A948969E}"/>
                      </a:ext>
                    </a:extLst>
                  </p:cNvPr>
                  <p:cNvSpPr/>
                  <p:nvPr/>
                </p:nvSpPr>
                <p:spPr>
                  <a:xfrm>
                    <a:off x="4312443" y="3658792"/>
                    <a:ext cx="67865" cy="64294"/>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17" name="Oval 316">
                    <a:extLst>
                      <a:ext uri="{FF2B5EF4-FFF2-40B4-BE49-F238E27FC236}">
                        <a16:creationId xmlns:a16="http://schemas.microsoft.com/office/drawing/2014/main" id="{BBA1106C-9507-F243-BBEF-70BA6156B290}"/>
                      </a:ext>
                    </a:extLst>
                  </p:cNvPr>
                  <p:cNvSpPr/>
                  <p:nvPr/>
                </p:nvSpPr>
                <p:spPr>
                  <a:xfrm>
                    <a:off x="4893333" y="3859309"/>
                    <a:ext cx="67865" cy="64293"/>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314" name="Oval 17">
                  <a:extLst>
                    <a:ext uri="{FF2B5EF4-FFF2-40B4-BE49-F238E27FC236}">
                      <a16:creationId xmlns:a16="http://schemas.microsoft.com/office/drawing/2014/main" id="{1983AC78-B56A-EF42-83C1-48E87AAC721A}"/>
                    </a:ext>
                  </a:extLst>
                </p:cNvPr>
                <p:cNvSpPr/>
                <p:nvPr/>
              </p:nvSpPr>
              <p:spPr>
                <a:xfrm>
                  <a:off x="4587768" y="3830856"/>
                  <a:ext cx="67865" cy="64293"/>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9" name="Group 270">
              <a:extLst>
                <a:ext uri="{FF2B5EF4-FFF2-40B4-BE49-F238E27FC236}">
                  <a16:creationId xmlns:a16="http://schemas.microsoft.com/office/drawing/2014/main" id="{9E3D360F-CB22-BD4C-988F-C99E0B95BCB2}"/>
                </a:ext>
              </a:extLst>
            </p:cNvPr>
            <p:cNvGrpSpPr/>
            <p:nvPr/>
          </p:nvGrpSpPr>
          <p:grpSpPr>
            <a:xfrm rot="5822291">
              <a:off x="2810536" y="2173010"/>
              <a:ext cx="1273922" cy="721209"/>
              <a:chOff x="5223004" y="2429139"/>
              <a:chExt cx="1502402" cy="872025"/>
            </a:xfrm>
            <a:effectLst>
              <a:outerShdw blurRad="50800" dist="50800" dir="5400000" algn="ctr" rotWithShape="0">
                <a:schemeClr val="accent1">
                  <a:lumMod val="75000"/>
                </a:schemeClr>
              </a:outerShdw>
            </a:effectLst>
          </p:grpSpPr>
          <p:grpSp>
            <p:nvGrpSpPr>
              <p:cNvPr id="208" name="Group 267">
                <a:extLst>
                  <a:ext uri="{FF2B5EF4-FFF2-40B4-BE49-F238E27FC236}">
                    <a16:creationId xmlns:a16="http://schemas.microsoft.com/office/drawing/2014/main" id="{5F91B688-0E9C-AF4A-AA7F-3EB26CAACAC8}"/>
                  </a:ext>
                </a:extLst>
              </p:cNvPr>
              <p:cNvGrpSpPr/>
              <p:nvPr/>
            </p:nvGrpSpPr>
            <p:grpSpPr>
              <a:xfrm>
                <a:off x="5223004" y="2429139"/>
                <a:ext cx="1502402" cy="872025"/>
                <a:chOff x="3664791" y="1654692"/>
                <a:chExt cx="1502402" cy="872025"/>
              </a:xfrm>
            </p:grpSpPr>
            <p:grpSp>
              <p:nvGrpSpPr>
                <p:cNvPr id="256" name="Group 151">
                  <a:extLst>
                    <a:ext uri="{FF2B5EF4-FFF2-40B4-BE49-F238E27FC236}">
                      <a16:creationId xmlns:a16="http://schemas.microsoft.com/office/drawing/2014/main" id="{AD6C65A1-4F0A-C848-B24A-1D6A2652B332}"/>
                    </a:ext>
                  </a:extLst>
                </p:cNvPr>
                <p:cNvGrpSpPr/>
                <p:nvPr/>
              </p:nvGrpSpPr>
              <p:grpSpPr>
                <a:xfrm>
                  <a:off x="3664791" y="1681481"/>
                  <a:ext cx="1483556" cy="845236"/>
                  <a:chOff x="3664791" y="1681481"/>
                  <a:chExt cx="1483556" cy="845236"/>
                </a:xfrm>
              </p:grpSpPr>
              <p:sp>
                <p:nvSpPr>
                  <p:cNvPr id="309" name="Freeform 308">
                    <a:extLst>
                      <a:ext uri="{FF2B5EF4-FFF2-40B4-BE49-F238E27FC236}">
                        <a16:creationId xmlns:a16="http://schemas.microsoft.com/office/drawing/2014/main" id="{8E87BC4C-DF51-A44E-8EED-6695C0D655D1}"/>
                      </a:ext>
                    </a:extLst>
                  </p:cNvPr>
                  <p:cNvSpPr/>
                  <p:nvPr/>
                </p:nvSpPr>
                <p:spPr>
                  <a:xfrm rot="21033562">
                    <a:off x="3664791" y="1681481"/>
                    <a:ext cx="1420289" cy="472440"/>
                  </a:xfrm>
                  <a:custGeom>
                    <a:avLst/>
                    <a:gdLst>
                      <a:gd name="connsiteX0" fmla="*/ 109649 w 1564376"/>
                      <a:gd name="connsiteY0" fmla="*/ 105800 h 389847"/>
                      <a:gd name="connsiteX1" fmla="*/ 126274 w 1564376"/>
                      <a:gd name="connsiteY1" fmla="*/ 100258 h 389847"/>
                      <a:gd name="connsiteX2" fmla="*/ 134587 w 1564376"/>
                      <a:gd name="connsiteY2" fmla="*/ 97487 h 389847"/>
                      <a:gd name="connsiteX3" fmla="*/ 151213 w 1564376"/>
                      <a:gd name="connsiteY3" fmla="*/ 83633 h 389847"/>
                      <a:gd name="connsiteX4" fmla="*/ 176151 w 1564376"/>
                      <a:gd name="connsiteY4" fmla="*/ 78091 h 389847"/>
                      <a:gd name="connsiteX5" fmla="*/ 192776 w 1564376"/>
                      <a:gd name="connsiteY5" fmla="*/ 72549 h 389847"/>
                      <a:gd name="connsiteX6" fmla="*/ 217714 w 1564376"/>
                      <a:gd name="connsiteY6" fmla="*/ 61466 h 389847"/>
                      <a:gd name="connsiteX7" fmla="*/ 226027 w 1564376"/>
                      <a:gd name="connsiteY7" fmla="*/ 58695 h 389847"/>
                      <a:gd name="connsiteX8" fmla="*/ 234340 w 1564376"/>
                      <a:gd name="connsiteY8" fmla="*/ 55924 h 389847"/>
                      <a:gd name="connsiteX9" fmla="*/ 273133 w 1564376"/>
                      <a:gd name="connsiteY9" fmla="*/ 50382 h 389847"/>
                      <a:gd name="connsiteX10" fmla="*/ 300842 w 1564376"/>
                      <a:gd name="connsiteY10" fmla="*/ 42069 h 389847"/>
                      <a:gd name="connsiteX11" fmla="*/ 314696 w 1564376"/>
                      <a:gd name="connsiteY11" fmla="*/ 39298 h 389847"/>
                      <a:gd name="connsiteX12" fmla="*/ 331322 w 1564376"/>
                      <a:gd name="connsiteY12" fmla="*/ 33756 h 389847"/>
                      <a:gd name="connsiteX13" fmla="*/ 350718 w 1564376"/>
                      <a:gd name="connsiteY13" fmla="*/ 30986 h 389847"/>
                      <a:gd name="connsiteX14" fmla="*/ 372885 w 1564376"/>
                      <a:gd name="connsiteY14" fmla="*/ 28215 h 389847"/>
                      <a:gd name="connsiteX15" fmla="*/ 411678 w 1564376"/>
                      <a:gd name="connsiteY15" fmla="*/ 22673 h 389847"/>
                      <a:gd name="connsiteX16" fmla="*/ 505889 w 1564376"/>
                      <a:gd name="connsiteY16" fmla="*/ 19902 h 389847"/>
                      <a:gd name="connsiteX17" fmla="*/ 575162 w 1564376"/>
                      <a:gd name="connsiteY17" fmla="*/ 17131 h 389847"/>
                      <a:gd name="connsiteX18" fmla="*/ 583474 w 1564376"/>
                      <a:gd name="connsiteY18" fmla="*/ 11589 h 389847"/>
                      <a:gd name="connsiteX19" fmla="*/ 605642 w 1564376"/>
                      <a:gd name="connsiteY19" fmla="*/ 8818 h 389847"/>
                      <a:gd name="connsiteX20" fmla="*/ 685998 w 1564376"/>
                      <a:gd name="connsiteY20" fmla="*/ 6047 h 389847"/>
                      <a:gd name="connsiteX21" fmla="*/ 727562 w 1564376"/>
                      <a:gd name="connsiteY21" fmla="*/ 6047 h 389847"/>
                      <a:gd name="connsiteX22" fmla="*/ 758042 w 1564376"/>
                      <a:gd name="connsiteY22" fmla="*/ 14360 h 389847"/>
                      <a:gd name="connsiteX23" fmla="*/ 782980 w 1564376"/>
                      <a:gd name="connsiteY23" fmla="*/ 19902 h 389847"/>
                      <a:gd name="connsiteX24" fmla="*/ 796834 w 1564376"/>
                      <a:gd name="connsiteY24" fmla="*/ 22673 h 389847"/>
                      <a:gd name="connsiteX25" fmla="*/ 855024 w 1564376"/>
                      <a:gd name="connsiteY25" fmla="*/ 25444 h 389847"/>
                      <a:gd name="connsiteX26" fmla="*/ 879962 w 1564376"/>
                      <a:gd name="connsiteY26" fmla="*/ 28215 h 389847"/>
                      <a:gd name="connsiteX27" fmla="*/ 888274 w 1564376"/>
                      <a:gd name="connsiteY27" fmla="*/ 30986 h 389847"/>
                      <a:gd name="connsiteX28" fmla="*/ 910442 w 1564376"/>
                      <a:gd name="connsiteY28" fmla="*/ 36527 h 389847"/>
                      <a:gd name="connsiteX29" fmla="*/ 918754 w 1564376"/>
                      <a:gd name="connsiteY29" fmla="*/ 39298 h 389847"/>
                      <a:gd name="connsiteX30" fmla="*/ 957547 w 1564376"/>
                      <a:gd name="connsiteY30" fmla="*/ 42069 h 389847"/>
                      <a:gd name="connsiteX31" fmla="*/ 996340 w 1564376"/>
                      <a:gd name="connsiteY31" fmla="*/ 47611 h 389847"/>
                      <a:gd name="connsiteX32" fmla="*/ 1004653 w 1564376"/>
                      <a:gd name="connsiteY32" fmla="*/ 50382 h 389847"/>
                      <a:gd name="connsiteX33" fmla="*/ 1021278 w 1564376"/>
                      <a:gd name="connsiteY33" fmla="*/ 53153 h 389847"/>
                      <a:gd name="connsiteX34" fmla="*/ 1037904 w 1564376"/>
                      <a:gd name="connsiteY34" fmla="*/ 58695 h 389847"/>
                      <a:gd name="connsiteX35" fmla="*/ 1051758 w 1564376"/>
                      <a:gd name="connsiteY35" fmla="*/ 61466 h 389847"/>
                      <a:gd name="connsiteX36" fmla="*/ 1060071 w 1564376"/>
                      <a:gd name="connsiteY36" fmla="*/ 64236 h 389847"/>
                      <a:gd name="connsiteX37" fmla="*/ 1082238 w 1564376"/>
                      <a:gd name="connsiteY37" fmla="*/ 67007 h 389847"/>
                      <a:gd name="connsiteX38" fmla="*/ 1090551 w 1564376"/>
                      <a:gd name="connsiteY38" fmla="*/ 72549 h 389847"/>
                      <a:gd name="connsiteX39" fmla="*/ 1101634 w 1564376"/>
                      <a:gd name="connsiteY39" fmla="*/ 75320 h 389847"/>
                      <a:gd name="connsiteX40" fmla="*/ 1109947 w 1564376"/>
                      <a:gd name="connsiteY40" fmla="*/ 78091 h 389847"/>
                      <a:gd name="connsiteX41" fmla="*/ 1132114 w 1564376"/>
                      <a:gd name="connsiteY41" fmla="*/ 83633 h 389847"/>
                      <a:gd name="connsiteX42" fmla="*/ 1148740 w 1564376"/>
                      <a:gd name="connsiteY42" fmla="*/ 91946 h 389847"/>
                      <a:gd name="connsiteX43" fmla="*/ 1157053 w 1564376"/>
                      <a:gd name="connsiteY43" fmla="*/ 97487 h 389847"/>
                      <a:gd name="connsiteX44" fmla="*/ 1173678 w 1564376"/>
                      <a:gd name="connsiteY44" fmla="*/ 103029 h 389847"/>
                      <a:gd name="connsiteX45" fmla="*/ 1181991 w 1564376"/>
                      <a:gd name="connsiteY45" fmla="*/ 105800 h 389847"/>
                      <a:gd name="connsiteX46" fmla="*/ 1220784 w 1564376"/>
                      <a:gd name="connsiteY46" fmla="*/ 122426 h 389847"/>
                      <a:gd name="connsiteX47" fmla="*/ 1229096 w 1564376"/>
                      <a:gd name="connsiteY47" fmla="*/ 125196 h 389847"/>
                      <a:gd name="connsiteX48" fmla="*/ 1251264 w 1564376"/>
                      <a:gd name="connsiteY48" fmla="*/ 127967 h 389847"/>
                      <a:gd name="connsiteX49" fmla="*/ 1273431 w 1564376"/>
                      <a:gd name="connsiteY49" fmla="*/ 136280 h 389847"/>
                      <a:gd name="connsiteX50" fmla="*/ 1281744 w 1564376"/>
                      <a:gd name="connsiteY50" fmla="*/ 141822 h 389847"/>
                      <a:gd name="connsiteX51" fmla="*/ 1292827 w 1564376"/>
                      <a:gd name="connsiteY51" fmla="*/ 144593 h 389847"/>
                      <a:gd name="connsiteX52" fmla="*/ 1312224 w 1564376"/>
                      <a:gd name="connsiteY52" fmla="*/ 155676 h 389847"/>
                      <a:gd name="connsiteX53" fmla="*/ 1320536 w 1564376"/>
                      <a:gd name="connsiteY53" fmla="*/ 158447 h 389847"/>
                      <a:gd name="connsiteX54" fmla="*/ 1337162 w 1564376"/>
                      <a:gd name="connsiteY54" fmla="*/ 169531 h 389847"/>
                      <a:gd name="connsiteX55" fmla="*/ 1345474 w 1564376"/>
                      <a:gd name="connsiteY55" fmla="*/ 175073 h 389847"/>
                      <a:gd name="connsiteX56" fmla="*/ 1353787 w 1564376"/>
                      <a:gd name="connsiteY56" fmla="*/ 177844 h 389847"/>
                      <a:gd name="connsiteX57" fmla="*/ 1359329 w 1564376"/>
                      <a:gd name="connsiteY57" fmla="*/ 186156 h 389847"/>
                      <a:gd name="connsiteX58" fmla="*/ 1367642 w 1564376"/>
                      <a:gd name="connsiteY58" fmla="*/ 188927 h 389847"/>
                      <a:gd name="connsiteX59" fmla="*/ 1384267 w 1564376"/>
                      <a:gd name="connsiteY59" fmla="*/ 200011 h 389847"/>
                      <a:gd name="connsiteX60" fmla="*/ 1392580 w 1564376"/>
                      <a:gd name="connsiteY60" fmla="*/ 205553 h 389847"/>
                      <a:gd name="connsiteX61" fmla="*/ 1400893 w 1564376"/>
                      <a:gd name="connsiteY61" fmla="*/ 211095 h 389847"/>
                      <a:gd name="connsiteX62" fmla="*/ 1411976 w 1564376"/>
                      <a:gd name="connsiteY62" fmla="*/ 222178 h 389847"/>
                      <a:gd name="connsiteX63" fmla="*/ 1428602 w 1564376"/>
                      <a:gd name="connsiteY63" fmla="*/ 238804 h 389847"/>
                      <a:gd name="connsiteX64" fmla="*/ 1445227 w 1564376"/>
                      <a:gd name="connsiteY64" fmla="*/ 241575 h 389847"/>
                      <a:gd name="connsiteX65" fmla="*/ 1453540 w 1564376"/>
                      <a:gd name="connsiteY65" fmla="*/ 244346 h 389847"/>
                      <a:gd name="connsiteX66" fmla="*/ 1470165 w 1564376"/>
                      <a:gd name="connsiteY66" fmla="*/ 260971 h 389847"/>
                      <a:gd name="connsiteX67" fmla="*/ 1486791 w 1564376"/>
                      <a:gd name="connsiteY67" fmla="*/ 272055 h 389847"/>
                      <a:gd name="connsiteX68" fmla="*/ 1495104 w 1564376"/>
                      <a:gd name="connsiteY68" fmla="*/ 277596 h 389847"/>
                      <a:gd name="connsiteX69" fmla="*/ 1514500 w 1564376"/>
                      <a:gd name="connsiteY69" fmla="*/ 294222 h 389847"/>
                      <a:gd name="connsiteX70" fmla="*/ 1520042 w 1564376"/>
                      <a:gd name="connsiteY70" fmla="*/ 302535 h 389847"/>
                      <a:gd name="connsiteX71" fmla="*/ 1536667 w 1564376"/>
                      <a:gd name="connsiteY71" fmla="*/ 313618 h 389847"/>
                      <a:gd name="connsiteX72" fmla="*/ 1544980 w 1564376"/>
                      <a:gd name="connsiteY72" fmla="*/ 330244 h 389847"/>
                      <a:gd name="connsiteX73" fmla="*/ 1547751 w 1564376"/>
                      <a:gd name="connsiteY73" fmla="*/ 338556 h 389847"/>
                      <a:gd name="connsiteX74" fmla="*/ 1553293 w 1564376"/>
                      <a:gd name="connsiteY74" fmla="*/ 346869 h 389847"/>
                      <a:gd name="connsiteX75" fmla="*/ 1558834 w 1564376"/>
                      <a:gd name="connsiteY75" fmla="*/ 363495 h 389847"/>
                      <a:gd name="connsiteX76" fmla="*/ 1561605 w 1564376"/>
                      <a:gd name="connsiteY76" fmla="*/ 371807 h 389847"/>
                      <a:gd name="connsiteX77" fmla="*/ 1564376 w 1564376"/>
                      <a:gd name="connsiteY77" fmla="*/ 380120 h 389847"/>
                      <a:gd name="connsiteX78" fmla="*/ 1561605 w 1564376"/>
                      <a:gd name="connsiteY78" fmla="*/ 388433 h 389847"/>
                      <a:gd name="connsiteX79" fmla="*/ 1550522 w 1564376"/>
                      <a:gd name="connsiteY79" fmla="*/ 385662 h 389847"/>
                      <a:gd name="connsiteX80" fmla="*/ 1539438 w 1564376"/>
                      <a:gd name="connsiteY80" fmla="*/ 380120 h 389847"/>
                      <a:gd name="connsiteX81" fmla="*/ 1531125 w 1564376"/>
                      <a:gd name="connsiteY81" fmla="*/ 377349 h 389847"/>
                      <a:gd name="connsiteX82" fmla="*/ 1522813 w 1564376"/>
                      <a:gd name="connsiteY82" fmla="*/ 369036 h 389847"/>
                      <a:gd name="connsiteX83" fmla="*/ 1520042 w 1564376"/>
                      <a:gd name="connsiteY83" fmla="*/ 360724 h 389847"/>
                      <a:gd name="connsiteX84" fmla="*/ 1511729 w 1564376"/>
                      <a:gd name="connsiteY84" fmla="*/ 355182 h 389847"/>
                      <a:gd name="connsiteX85" fmla="*/ 1506187 w 1564376"/>
                      <a:gd name="connsiteY85" fmla="*/ 346869 h 389847"/>
                      <a:gd name="connsiteX86" fmla="*/ 1497874 w 1564376"/>
                      <a:gd name="connsiteY86" fmla="*/ 344098 h 389847"/>
                      <a:gd name="connsiteX87" fmla="*/ 1478478 w 1564376"/>
                      <a:gd name="connsiteY87" fmla="*/ 319160 h 389847"/>
                      <a:gd name="connsiteX88" fmla="*/ 1470165 w 1564376"/>
                      <a:gd name="connsiteY88" fmla="*/ 316389 h 389847"/>
                      <a:gd name="connsiteX89" fmla="*/ 1453540 w 1564376"/>
                      <a:gd name="connsiteY89" fmla="*/ 302535 h 389847"/>
                      <a:gd name="connsiteX90" fmla="*/ 1436914 w 1564376"/>
                      <a:gd name="connsiteY90" fmla="*/ 285909 h 389847"/>
                      <a:gd name="connsiteX91" fmla="*/ 1428602 w 1564376"/>
                      <a:gd name="connsiteY91" fmla="*/ 283138 h 389847"/>
                      <a:gd name="connsiteX92" fmla="*/ 1411976 w 1564376"/>
                      <a:gd name="connsiteY92" fmla="*/ 272055 h 389847"/>
                      <a:gd name="connsiteX93" fmla="*/ 1398122 w 1564376"/>
                      <a:gd name="connsiteY93" fmla="*/ 255429 h 389847"/>
                      <a:gd name="connsiteX94" fmla="*/ 1381496 w 1564376"/>
                      <a:gd name="connsiteY94" fmla="*/ 247116 h 389847"/>
                      <a:gd name="connsiteX95" fmla="*/ 1364871 w 1564376"/>
                      <a:gd name="connsiteY95" fmla="*/ 233262 h 389847"/>
                      <a:gd name="connsiteX96" fmla="*/ 1353787 w 1564376"/>
                      <a:gd name="connsiteY96" fmla="*/ 230491 h 389847"/>
                      <a:gd name="connsiteX97" fmla="*/ 1345474 w 1564376"/>
                      <a:gd name="connsiteY97" fmla="*/ 222178 h 389847"/>
                      <a:gd name="connsiteX98" fmla="*/ 1298369 w 1564376"/>
                      <a:gd name="connsiteY98" fmla="*/ 213866 h 389847"/>
                      <a:gd name="connsiteX99" fmla="*/ 1281744 w 1564376"/>
                      <a:gd name="connsiteY99" fmla="*/ 208324 h 389847"/>
                      <a:gd name="connsiteX100" fmla="*/ 1273431 w 1564376"/>
                      <a:gd name="connsiteY100" fmla="*/ 205553 h 389847"/>
                      <a:gd name="connsiteX101" fmla="*/ 1256805 w 1564376"/>
                      <a:gd name="connsiteY101" fmla="*/ 194469 h 389847"/>
                      <a:gd name="connsiteX102" fmla="*/ 1248493 w 1564376"/>
                      <a:gd name="connsiteY102" fmla="*/ 191698 h 389847"/>
                      <a:gd name="connsiteX103" fmla="*/ 1231867 w 1564376"/>
                      <a:gd name="connsiteY103" fmla="*/ 183386 h 389847"/>
                      <a:gd name="connsiteX104" fmla="*/ 1215242 w 1564376"/>
                      <a:gd name="connsiteY104" fmla="*/ 169531 h 389847"/>
                      <a:gd name="connsiteX105" fmla="*/ 1206929 w 1564376"/>
                      <a:gd name="connsiteY105" fmla="*/ 163989 h 389847"/>
                      <a:gd name="connsiteX106" fmla="*/ 1195845 w 1564376"/>
                      <a:gd name="connsiteY106" fmla="*/ 155676 h 389847"/>
                      <a:gd name="connsiteX107" fmla="*/ 1176449 w 1564376"/>
                      <a:gd name="connsiteY107" fmla="*/ 144593 h 389847"/>
                      <a:gd name="connsiteX108" fmla="*/ 1168136 w 1564376"/>
                      <a:gd name="connsiteY108" fmla="*/ 139051 h 389847"/>
                      <a:gd name="connsiteX109" fmla="*/ 1145969 w 1564376"/>
                      <a:gd name="connsiteY109" fmla="*/ 127967 h 389847"/>
                      <a:gd name="connsiteX110" fmla="*/ 1137656 w 1564376"/>
                      <a:gd name="connsiteY110" fmla="*/ 122426 h 389847"/>
                      <a:gd name="connsiteX111" fmla="*/ 1107176 w 1564376"/>
                      <a:gd name="connsiteY111" fmla="*/ 114113 h 389847"/>
                      <a:gd name="connsiteX112" fmla="*/ 1073925 w 1564376"/>
                      <a:gd name="connsiteY112" fmla="*/ 116884 h 389847"/>
                      <a:gd name="connsiteX113" fmla="*/ 1071154 w 1564376"/>
                      <a:gd name="connsiteY113" fmla="*/ 125196 h 389847"/>
                      <a:gd name="connsiteX114" fmla="*/ 1076696 w 1564376"/>
                      <a:gd name="connsiteY114" fmla="*/ 147364 h 389847"/>
                      <a:gd name="connsiteX115" fmla="*/ 1082238 w 1564376"/>
                      <a:gd name="connsiteY115" fmla="*/ 155676 h 389847"/>
                      <a:gd name="connsiteX116" fmla="*/ 1090551 w 1564376"/>
                      <a:gd name="connsiteY116" fmla="*/ 158447 h 389847"/>
                      <a:gd name="connsiteX117" fmla="*/ 1093322 w 1564376"/>
                      <a:gd name="connsiteY117" fmla="*/ 166760 h 389847"/>
                      <a:gd name="connsiteX118" fmla="*/ 1076696 w 1564376"/>
                      <a:gd name="connsiteY118" fmla="*/ 172302 h 389847"/>
                      <a:gd name="connsiteX119" fmla="*/ 1051758 w 1564376"/>
                      <a:gd name="connsiteY119" fmla="*/ 166760 h 389847"/>
                      <a:gd name="connsiteX120" fmla="*/ 1043445 w 1564376"/>
                      <a:gd name="connsiteY120" fmla="*/ 163989 h 389847"/>
                      <a:gd name="connsiteX121" fmla="*/ 1024049 w 1564376"/>
                      <a:gd name="connsiteY121" fmla="*/ 155676 h 389847"/>
                      <a:gd name="connsiteX122" fmla="*/ 988027 w 1564376"/>
                      <a:gd name="connsiteY122" fmla="*/ 147364 h 389847"/>
                      <a:gd name="connsiteX123" fmla="*/ 960318 w 1564376"/>
                      <a:gd name="connsiteY123" fmla="*/ 130738 h 389847"/>
                      <a:gd name="connsiteX124" fmla="*/ 932609 w 1564376"/>
                      <a:gd name="connsiteY124" fmla="*/ 122426 h 389847"/>
                      <a:gd name="connsiteX125" fmla="*/ 924296 w 1564376"/>
                      <a:gd name="connsiteY125" fmla="*/ 119655 h 389847"/>
                      <a:gd name="connsiteX126" fmla="*/ 868878 w 1564376"/>
                      <a:gd name="connsiteY126" fmla="*/ 116884 h 389847"/>
                      <a:gd name="connsiteX127" fmla="*/ 838398 w 1564376"/>
                      <a:gd name="connsiteY127" fmla="*/ 108571 h 389847"/>
                      <a:gd name="connsiteX128" fmla="*/ 810689 w 1564376"/>
                      <a:gd name="connsiteY128" fmla="*/ 105800 h 389847"/>
                      <a:gd name="connsiteX129" fmla="*/ 730333 w 1564376"/>
                      <a:gd name="connsiteY129" fmla="*/ 105800 h 389847"/>
                      <a:gd name="connsiteX130" fmla="*/ 710936 w 1564376"/>
                      <a:gd name="connsiteY130" fmla="*/ 100258 h 389847"/>
                      <a:gd name="connsiteX131" fmla="*/ 685998 w 1564376"/>
                      <a:gd name="connsiteY131" fmla="*/ 94716 h 389847"/>
                      <a:gd name="connsiteX132" fmla="*/ 536369 w 1564376"/>
                      <a:gd name="connsiteY132" fmla="*/ 97487 h 389847"/>
                      <a:gd name="connsiteX133" fmla="*/ 522514 w 1564376"/>
                      <a:gd name="connsiteY133" fmla="*/ 100258 h 389847"/>
                      <a:gd name="connsiteX134" fmla="*/ 500347 w 1564376"/>
                      <a:gd name="connsiteY134" fmla="*/ 103029 h 389847"/>
                      <a:gd name="connsiteX135" fmla="*/ 472638 w 1564376"/>
                      <a:gd name="connsiteY135" fmla="*/ 111342 h 389847"/>
                      <a:gd name="connsiteX136" fmla="*/ 425533 w 1564376"/>
                      <a:gd name="connsiteY136" fmla="*/ 116884 h 389847"/>
                      <a:gd name="connsiteX137" fmla="*/ 417220 w 1564376"/>
                      <a:gd name="connsiteY137" fmla="*/ 119655 h 389847"/>
                      <a:gd name="connsiteX138" fmla="*/ 408907 w 1564376"/>
                      <a:gd name="connsiteY138" fmla="*/ 136280 h 389847"/>
                      <a:gd name="connsiteX139" fmla="*/ 417220 w 1564376"/>
                      <a:gd name="connsiteY139" fmla="*/ 144593 h 389847"/>
                      <a:gd name="connsiteX140" fmla="*/ 442158 w 1564376"/>
                      <a:gd name="connsiteY140" fmla="*/ 144593 h 389847"/>
                      <a:gd name="connsiteX141" fmla="*/ 467096 w 1564376"/>
                      <a:gd name="connsiteY141" fmla="*/ 136280 h 389847"/>
                      <a:gd name="connsiteX142" fmla="*/ 475409 w 1564376"/>
                      <a:gd name="connsiteY142" fmla="*/ 133509 h 389847"/>
                      <a:gd name="connsiteX143" fmla="*/ 483722 w 1564376"/>
                      <a:gd name="connsiteY143" fmla="*/ 127967 h 389847"/>
                      <a:gd name="connsiteX144" fmla="*/ 505889 w 1564376"/>
                      <a:gd name="connsiteY144" fmla="*/ 122426 h 389847"/>
                      <a:gd name="connsiteX145" fmla="*/ 516973 w 1564376"/>
                      <a:gd name="connsiteY145" fmla="*/ 119655 h 389847"/>
                      <a:gd name="connsiteX146" fmla="*/ 530827 w 1564376"/>
                      <a:gd name="connsiteY146" fmla="*/ 116884 h 389847"/>
                      <a:gd name="connsiteX147" fmla="*/ 539140 w 1564376"/>
                      <a:gd name="connsiteY147" fmla="*/ 114113 h 389847"/>
                      <a:gd name="connsiteX148" fmla="*/ 552994 w 1564376"/>
                      <a:gd name="connsiteY148" fmla="*/ 111342 h 389847"/>
                      <a:gd name="connsiteX149" fmla="*/ 586245 w 1564376"/>
                      <a:gd name="connsiteY149" fmla="*/ 114113 h 389847"/>
                      <a:gd name="connsiteX150" fmla="*/ 594558 w 1564376"/>
                      <a:gd name="connsiteY150" fmla="*/ 116884 h 389847"/>
                      <a:gd name="connsiteX151" fmla="*/ 600100 w 1564376"/>
                      <a:gd name="connsiteY151" fmla="*/ 125196 h 389847"/>
                      <a:gd name="connsiteX152" fmla="*/ 608413 w 1564376"/>
                      <a:gd name="connsiteY152" fmla="*/ 130738 h 389847"/>
                      <a:gd name="connsiteX153" fmla="*/ 611184 w 1564376"/>
                      <a:gd name="connsiteY153" fmla="*/ 139051 h 389847"/>
                      <a:gd name="connsiteX154" fmla="*/ 577933 w 1564376"/>
                      <a:gd name="connsiteY154" fmla="*/ 150135 h 389847"/>
                      <a:gd name="connsiteX155" fmla="*/ 544682 w 1564376"/>
                      <a:gd name="connsiteY155" fmla="*/ 150135 h 389847"/>
                      <a:gd name="connsiteX156" fmla="*/ 458784 w 1564376"/>
                      <a:gd name="connsiteY156" fmla="*/ 152906 h 389847"/>
                      <a:gd name="connsiteX157" fmla="*/ 444929 w 1564376"/>
                      <a:gd name="connsiteY157" fmla="*/ 155676 h 389847"/>
                      <a:gd name="connsiteX158" fmla="*/ 425533 w 1564376"/>
                      <a:gd name="connsiteY158" fmla="*/ 158447 h 389847"/>
                      <a:gd name="connsiteX159" fmla="*/ 408907 w 1564376"/>
                      <a:gd name="connsiteY159" fmla="*/ 163989 h 389847"/>
                      <a:gd name="connsiteX160" fmla="*/ 389511 w 1564376"/>
                      <a:gd name="connsiteY160" fmla="*/ 169531 h 389847"/>
                      <a:gd name="connsiteX161" fmla="*/ 372885 w 1564376"/>
                      <a:gd name="connsiteY161" fmla="*/ 177844 h 389847"/>
                      <a:gd name="connsiteX162" fmla="*/ 342405 w 1564376"/>
                      <a:gd name="connsiteY162" fmla="*/ 180615 h 389847"/>
                      <a:gd name="connsiteX163" fmla="*/ 325780 w 1564376"/>
                      <a:gd name="connsiteY163" fmla="*/ 188927 h 389847"/>
                      <a:gd name="connsiteX164" fmla="*/ 317467 w 1564376"/>
                      <a:gd name="connsiteY164" fmla="*/ 191698 h 389847"/>
                      <a:gd name="connsiteX165" fmla="*/ 309154 w 1564376"/>
                      <a:gd name="connsiteY165" fmla="*/ 197240 h 389847"/>
                      <a:gd name="connsiteX166" fmla="*/ 289758 w 1564376"/>
                      <a:gd name="connsiteY166" fmla="*/ 202782 h 389847"/>
                      <a:gd name="connsiteX167" fmla="*/ 281445 w 1564376"/>
                      <a:gd name="connsiteY167" fmla="*/ 211095 h 389847"/>
                      <a:gd name="connsiteX168" fmla="*/ 259278 w 1564376"/>
                      <a:gd name="connsiteY168" fmla="*/ 219407 h 389847"/>
                      <a:gd name="connsiteX169" fmla="*/ 248194 w 1564376"/>
                      <a:gd name="connsiteY169" fmla="*/ 224949 h 389847"/>
                      <a:gd name="connsiteX170" fmla="*/ 239882 w 1564376"/>
                      <a:gd name="connsiteY170" fmla="*/ 227720 h 389847"/>
                      <a:gd name="connsiteX171" fmla="*/ 231569 w 1564376"/>
                      <a:gd name="connsiteY171" fmla="*/ 233262 h 389847"/>
                      <a:gd name="connsiteX172" fmla="*/ 220485 w 1564376"/>
                      <a:gd name="connsiteY172" fmla="*/ 238804 h 389847"/>
                      <a:gd name="connsiteX173" fmla="*/ 212173 w 1564376"/>
                      <a:gd name="connsiteY173" fmla="*/ 247116 h 389847"/>
                      <a:gd name="connsiteX174" fmla="*/ 195547 w 1564376"/>
                      <a:gd name="connsiteY174" fmla="*/ 258200 h 389847"/>
                      <a:gd name="connsiteX175" fmla="*/ 187234 w 1564376"/>
                      <a:gd name="connsiteY175" fmla="*/ 263742 h 389847"/>
                      <a:gd name="connsiteX176" fmla="*/ 170609 w 1564376"/>
                      <a:gd name="connsiteY176" fmla="*/ 269284 h 389847"/>
                      <a:gd name="connsiteX177" fmla="*/ 162296 w 1564376"/>
                      <a:gd name="connsiteY177" fmla="*/ 272055 h 389847"/>
                      <a:gd name="connsiteX178" fmla="*/ 153984 w 1564376"/>
                      <a:gd name="connsiteY178" fmla="*/ 263742 h 389847"/>
                      <a:gd name="connsiteX179" fmla="*/ 156754 w 1564376"/>
                      <a:gd name="connsiteY179" fmla="*/ 255429 h 389847"/>
                      <a:gd name="connsiteX180" fmla="*/ 178922 w 1564376"/>
                      <a:gd name="connsiteY180" fmla="*/ 236033 h 389847"/>
                      <a:gd name="connsiteX181" fmla="*/ 187234 w 1564376"/>
                      <a:gd name="connsiteY181" fmla="*/ 230491 h 389847"/>
                      <a:gd name="connsiteX182" fmla="*/ 212173 w 1564376"/>
                      <a:gd name="connsiteY182" fmla="*/ 211095 h 389847"/>
                      <a:gd name="connsiteX183" fmla="*/ 228798 w 1564376"/>
                      <a:gd name="connsiteY183" fmla="*/ 200011 h 389847"/>
                      <a:gd name="connsiteX184" fmla="*/ 245424 w 1564376"/>
                      <a:gd name="connsiteY184" fmla="*/ 191698 h 389847"/>
                      <a:gd name="connsiteX185" fmla="*/ 253736 w 1564376"/>
                      <a:gd name="connsiteY185" fmla="*/ 188927 h 389847"/>
                      <a:gd name="connsiteX186" fmla="*/ 270362 w 1564376"/>
                      <a:gd name="connsiteY186" fmla="*/ 177844 h 389847"/>
                      <a:gd name="connsiteX187" fmla="*/ 278674 w 1564376"/>
                      <a:gd name="connsiteY187" fmla="*/ 172302 h 389847"/>
                      <a:gd name="connsiteX188" fmla="*/ 286987 w 1564376"/>
                      <a:gd name="connsiteY188" fmla="*/ 169531 h 389847"/>
                      <a:gd name="connsiteX189" fmla="*/ 295300 w 1564376"/>
                      <a:gd name="connsiteY189" fmla="*/ 163989 h 389847"/>
                      <a:gd name="connsiteX190" fmla="*/ 325780 w 1564376"/>
                      <a:gd name="connsiteY190" fmla="*/ 158447 h 389847"/>
                      <a:gd name="connsiteX191" fmla="*/ 350718 w 1564376"/>
                      <a:gd name="connsiteY191" fmla="*/ 147364 h 389847"/>
                      <a:gd name="connsiteX192" fmla="*/ 347947 w 1564376"/>
                      <a:gd name="connsiteY192" fmla="*/ 139051 h 389847"/>
                      <a:gd name="connsiteX193" fmla="*/ 331322 w 1564376"/>
                      <a:gd name="connsiteY193" fmla="*/ 130738 h 389847"/>
                      <a:gd name="connsiteX194" fmla="*/ 314696 w 1564376"/>
                      <a:gd name="connsiteY194" fmla="*/ 133509 h 389847"/>
                      <a:gd name="connsiteX195" fmla="*/ 306384 w 1564376"/>
                      <a:gd name="connsiteY195" fmla="*/ 136280 h 389847"/>
                      <a:gd name="connsiteX196" fmla="*/ 292529 w 1564376"/>
                      <a:gd name="connsiteY196" fmla="*/ 139051 h 389847"/>
                      <a:gd name="connsiteX197" fmla="*/ 275904 w 1564376"/>
                      <a:gd name="connsiteY197" fmla="*/ 144593 h 389847"/>
                      <a:gd name="connsiteX198" fmla="*/ 267591 w 1564376"/>
                      <a:gd name="connsiteY198" fmla="*/ 152906 h 389847"/>
                      <a:gd name="connsiteX199" fmla="*/ 259278 w 1564376"/>
                      <a:gd name="connsiteY199" fmla="*/ 155676 h 389847"/>
                      <a:gd name="connsiteX200" fmla="*/ 248194 w 1564376"/>
                      <a:gd name="connsiteY200" fmla="*/ 161218 h 389847"/>
                      <a:gd name="connsiteX201" fmla="*/ 228798 w 1564376"/>
                      <a:gd name="connsiteY201" fmla="*/ 169531 h 389847"/>
                      <a:gd name="connsiteX202" fmla="*/ 220485 w 1564376"/>
                      <a:gd name="connsiteY202" fmla="*/ 177844 h 389847"/>
                      <a:gd name="connsiteX203" fmla="*/ 203860 w 1564376"/>
                      <a:gd name="connsiteY203" fmla="*/ 183386 h 389847"/>
                      <a:gd name="connsiteX204" fmla="*/ 178922 w 1564376"/>
                      <a:gd name="connsiteY204" fmla="*/ 200011 h 389847"/>
                      <a:gd name="connsiteX205" fmla="*/ 170609 w 1564376"/>
                      <a:gd name="connsiteY205" fmla="*/ 205553 h 389847"/>
                      <a:gd name="connsiteX206" fmla="*/ 162296 w 1564376"/>
                      <a:gd name="connsiteY206" fmla="*/ 208324 h 389847"/>
                      <a:gd name="connsiteX207" fmla="*/ 153984 w 1564376"/>
                      <a:gd name="connsiteY207" fmla="*/ 213866 h 389847"/>
                      <a:gd name="connsiteX208" fmla="*/ 131816 w 1564376"/>
                      <a:gd name="connsiteY208" fmla="*/ 216636 h 389847"/>
                      <a:gd name="connsiteX209" fmla="*/ 115191 w 1564376"/>
                      <a:gd name="connsiteY209" fmla="*/ 222178 h 389847"/>
                      <a:gd name="connsiteX210" fmla="*/ 106878 w 1564376"/>
                      <a:gd name="connsiteY210" fmla="*/ 224949 h 389847"/>
                      <a:gd name="connsiteX211" fmla="*/ 90253 w 1564376"/>
                      <a:gd name="connsiteY211" fmla="*/ 236033 h 389847"/>
                      <a:gd name="connsiteX212" fmla="*/ 81940 w 1564376"/>
                      <a:gd name="connsiteY212" fmla="*/ 241575 h 389847"/>
                      <a:gd name="connsiteX213" fmla="*/ 73627 w 1564376"/>
                      <a:gd name="connsiteY213" fmla="*/ 244346 h 389847"/>
                      <a:gd name="connsiteX214" fmla="*/ 65314 w 1564376"/>
                      <a:gd name="connsiteY214" fmla="*/ 252658 h 389847"/>
                      <a:gd name="connsiteX215" fmla="*/ 57002 w 1564376"/>
                      <a:gd name="connsiteY215" fmla="*/ 255429 h 389847"/>
                      <a:gd name="connsiteX216" fmla="*/ 37605 w 1564376"/>
                      <a:gd name="connsiteY216" fmla="*/ 263742 h 389847"/>
                      <a:gd name="connsiteX217" fmla="*/ 7125 w 1564376"/>
                      <a:gd name="connsiteY217" fmla="*/ 260971 h 389847"/>
                      <a:gd name="connsiteX218" fmla="*/ 1584 w 1564376"/>
                      <a:gd name="connsiteY218" fmla="*/ 244346 h 389847"/>
                      <a:gd name="connsiteX219" fmla="*/ 12667 w 1564376"/>
                      <a:gd name="connsiteY219" fmla="*/ 233262 h 389847"/>
                      <a:gd name="connsiteX220" fmla="*/ 20980 w 1564376"/>
                      <a:gd name="connsiteY220" fmla="*/ 224949 h 389847"/>
                      <a:gd name="connsiteX221" fmla="*/ 37605 w 1564376"/>
                      <a:gd name="connsiteY221" fmla="*/ 219407 h 389847"/>
                      <a:gd name="connsiteX222" fmla="*/ 45918 w 1564376"/>
                      <a:gd name="connsiteY222" fmla="*/ 213866 h 389847"/>
                      <a:gd name="connsiteX223" fmla="*/ 62544 w 1564376"/>
                      <a:gd name="connsiteY223" fmla="*/ 208324 h 389847"/>
                      <a:gd name="connsiteX224" fmla="*/ 81940 w 1564376"/>
                      <a:gd name="connsiteY224" fmla="*/ 197240 h 389847"/>
                      <a:gd name="connsiteX225" fmla="*/ 98565 w 1564376"/>
                      <a:gd name="connsiteY225" fmla="*/ 191698 h 389847"/>
                      <a:gd name="connsiteX226" fmla="*/ 104107 w 1564376"/>
                      <a:gd name="connsiteY226" fmla="*/ 183386 h 389847"/>
                      <a:gd name="connsiteX227" fmla="*/ 120733 w 1564376"/>
                      <a:gd name="connsiteY227" fmla="*/ 177844 h 389847"/>
                      <a:gd name="connsiteX228" fmla="*/ 129045 w 1564376"/>
                      <a:gd name="connsiteY228" fmla="*/ 175073 h 389847"/>
                      <a:gd name="connsiteX229" fmla="*/ 153984 w 1564376"/>
                      <a:gd name="connsiteY229" fmla="*/ 166760 h 389847"/>
                      <a:gd name="connsiteX230" fmla="*/ 173380 w 1564376"/>
                      <a:gd name="connsiteY230" fmla="*/ 161218 h 389847"/>
                      <a:gd name="connsiteX231" fmla="*/ 203860 w 1564376"/>
                      <a:gd name="connsiteY231" fmla="*/ 158447 h 389847"/>
                      <a:gd name="connsiteX232" fmla="*/ 220485 w 1564376"/>
                      <a:gd name="connsiteY232" fmla="*/ 150135 h 389847"/>
                      <a:gd name="connsiteX233" fmla="*/ 237111 w 1564376"/>
                      <a:gd name="connsiteY233" fmla="*/ 144593 h 389847"/>
                      <a:gd name="connsiteX234" fmla="*/ 245424 w 1564376"/>
                      <a:gd name="connsiteY234" fmla="*/ 139051 h 389847"/>
                      <a:gd name="connsiteX235" fmla="*/ 264820 w 1564376"/>
                      <a:gd name="connsiteY235" fmla="*/ 133509 h 389847"/>
                      <a:gd name="connsiteX236" fmla="*/ 289758 w 1564376"/>
                      <a:gd name="connsiteY236" fmla="*/ 125196 h 389847"/>
                      <a:gd name="connsiteX237" fmla="*/ 298071 w 1564376"/>
                      <a:gd name="connsiteY237" fmla="*/ 122426 h 389847"/>
                      <a:gd name="connsiteX238" fmla="*/ 306384 w 1564376"/>
                      <a:gd name="connsiteY238" fmla="*/ 116884 h 389847"/>
                      <a:gd name="connsiteX239" fmla="*/ 347947 w 1564376"/>
                      <a:gd name="connsiteY239" fmla="*/ 108571 h 389847"/>
                      <a:gd name="connsiteX240" fmla="*/ 397824 w 1564376"/>
                      <a:gd name="connsiteY240" fmla="*/ 100258 h 389847"/>
                      <a:gd name="connsiteX241" fmla="*/ 414449 w 1564376"/>
                      <a:gd name="connsiteY241" fmla="*/ 97487 h 389847"/>
                      <a:gd name="connsiteX242" fmla="*/ 447700 w 1564376"/>
                      <a:gd name="connsiteY242" fmla="*/ 89175 h 389847"/>
                      <a:gd name="connsiteX243" fmla="*/ 519744 w 1564376"/>
                      <a:gd name="connsiteY243" fmla="*/ 83633 h 389847"/>
                      <a:gd name="connsiteX244" fmla="*/ 564078 w 1564376"/>
                      <a:gd name="connsiteY244" fmla="*/ 78091 h 389847"/>
                      <a:gd name="connsiteX245" fmla="*/ 594558 w 1564376"/>
                      <a:gd name="connsiteY245" fmla="*/ 75320 h 389847"/>
                      <a:gd name="connsiteX246" fmla="*/ 649976 w 1564376"/>
                      <a:gd name="connsiteY246" fmla="*/ 69778 h 389847"/>
                      <a:gd name="connsiteX247" fmla="*/ 691540 w 1564376"/>
                      <a:gd name="connsiteY247" fmla="*/ 72549 h 389847"/>
                      <a:gd name="connsiteX248" fmla="*/ 699853 w 1564376"/>
                      <a:gd name="connsiteY248" fmla="*/ 75320 h 389847"/>
                      <a:gd name="connsiteX249" fmla="*/ 749729 w 1564376"/>
                      <a:gd name="connsiteY249" fmla="*/ 78091 h 389847"/>
                      <a:gd name="connsiteX250" fmla="*/ 813460 w 1564376"/>
                      <a:gd name="connsiteY250" fmla="*/ 83633 h 389847"/>
                      <a:gd name="connsiteX251" fmla="*/ 849482 w 1564376"/>
                      <a:gd name="connsiteY251" fmla="*/ 86404 h 389847"/>
                      <a:gd name="connsiteX252" fmla="*/ 866107 w 1564376"/>
                      <a:gd name="connsiteY252" fmla="*/ 91946 h 389847"/>
                      <a:gd name="connsiteX253" fmla="*/ 918754 w 1564376"/>
                      <a:gd name="connsiteY253" fmla="*/ 97487 h 389847"/>
                      <a:gd name="connsiteX254" fmla="*/ 943693 w 1564376"/>
                      <a:gd name="connsiteY254" fmla="*/ 105800 h 389847"/>
                      <a:gd name="connsiteX255" fmla="*/ 952005 w 1564376"/>
                      <a:gd name="connsiteY255" fmla="*/ 108571 h 389847"/>
                      <a:gd name="connsiteX256" fmla="*/ 971402 w 1564376"/>
                      <a:gd name="connsiteY256" fmla="*/ 111342 h 389847"/>
                      <a:gd name="connsiteX257" fmla="*/ 988027 w 1564376"/>
                      <a:gd name="connsiteY257" fmla="*/ 116884 h 389847"/>
                      <a:gd name="connsiteX258" fmla="*/ 996340 w 1564376"/>
                      <a:gd name="connsiteY258" fmla="*/ 119655 h 389847"/>
                      <a:gd name="connsiteX259" fmla="*/ 1010194 w 1564376"/>
                      <a:gd name="connsiteY259" fmla="*/ 122426 h 389847"/>
                      <a:gd name="connsiteX260" fmla="*/ 1021278 w 1564376"/>
                      <a:gd name="connsiteY260" fmla="*/ 119655 h 389847"/>
                      <a:gd name="connsiteX261" fmla="*/ 1029591 w 1564376"/>
                      <a:gd name="connsiteY261" fmla="*/ 116884 h 389847"/>
                      <a:gd name="connsiteX262" fmla="*/ 1026820 w 1564376"/>
                      <a:gd name="connsiteY262" fmla="*/ 97487 h 389847"/>
                      <a:gd name="connsiteX263" fmla="*/ 1024049 w 1564376"/>
                      <a:gd name="connsiteY263" fmla="*/ 89175 h 389847"/>
                      <a:gd name="connsiteX264" fmla="*/ 1015736 w 1564376"/>
                      <a:gd name="connsiteY264" fmla="*/ 86404 h 389847"/>
                      <a:gd name="connsiteX265" fmla="*/ 976944 w 1564376"/>
                      <a:gd name="connsiteY265" fmla="*/ 78091 h 389847"/>
                      <a:gd name="connsiteX266" fmla="*/ 957547 w 1564376"/>
                      <a:gd name="connsiteY266" fmla="*/ 72549 h 389847"/>
                      <a:gd name="connsiteX267" fmla="*/ 932609 w 1564376"/>
                      <a:gd name="connsiteY267" fmla="*/ 69778 h 389847"/>
                      <a:gd name="connsiteX268" fmla="*/ 915984 w 1564376"/>
                      <a:gd name="connsiteY268" fmla="*/ 67007 h 389847"/>
                      <a:gd name="connsiteX269" fmla="*/ 904900 w 1564376"/>
                      <a:gd name="connsiteY269" fmla="*/ 64236 h 389847"/>
                      <a:gd name="connsiteX270" fmla="*/ 879962 w 1564376"/>
                      <a:gd name="connsiteY270" fmla="*/ 61466 h 389847"/>
                      <a:gd name="connsiteX271" fmla="*/ 813460 w 1564376"/>
                      <a:gd name="connsiteY271" fmla="*/ 53153 h 389847"/>
                      <a:gd name="connsiteX272" fmla="*/ 799605 w 1564376"/>
                      <a:gd name="connsiteY272" fmla="*/ 50382 h 389847"/>
                      <a:gd name="connsiteX273" fmla="*/ 782980 w 1564376"/>
                      <a:gd name="connsiteY273" fmla="*/ 44840 h 389847"/>
                      <a:gd name="connsiteX274" fmla="*/ 774667 w 1564376"/>
                      <a:gd name="connsiteY274" fmla="*/ 42069 h 389847"/>
                      <a:gd name="connsiteX275" fmla="*/ 746958 w 1564376"/>
                      <a:gd name="connsiteY275" fmla="*/ 36527 h 389847"/>
                      <a:gd name="connsiteX276" fmla="*/ 702624 w 1564376"/>
                      <a:gd name="connsiteY276" fmla="*/ 39298 h 389847"/>
                      <a:gd name="connsiteX277" fmla="*/ 663831 w 1564376"/>
                      <a:gd name="connsiteY277" fmla="*/ 47611 h 389847"/>
                      <a:gd name="connsiteX278" fmla="*/ 589016 w 1564376"/>
                      <a:gd name="connsiteY278" fmla="*/ 42069 h 389847"/>
                      <a:gd name="connsiteX279" fmla="*/ 522514 w 1564376"/>
                      <a:gd name="connsiteY279" fmla="*/ 44840 h 389847"/>
                      <a:gd name="connsiteX280" fmla="*/ 503118 w 1564376"/>
                      <a:gd name="connsiteY280" fmla="*/ 47611 h 389847"/>
                      <a:gd name="connsiteX281" fmla="*/ 486493 w 1564376"/>
                      <a:gd name="connsiteY281" fmla="*/ 53153 h 389847"/>
                      <a:gd name="connsiteX282" fmla="*/ 419991 w 1564376"/>
                      <a:gd name="connsiteY282" fmla="*/ 55924 h 389847"/>
                      <a:gd name="connsiteX283" fmla="*/ 408907 w 1564376"/>
                      <a:gd name="connsiteY283" fmla="*/ 58695 h 389847"/>
                      <a:gd name="connsiteX284" fmla="*/ 395053 w 1564376"/>
                      <a:gd name="connsiteY284" fmla="*/ 61466 h 389847"/>
                      <a:gd name="connsiteX285" fmla="*/ 386740 w 1564376"/>
                      <a:gd name="connsiteY285" fmla="*/ 64236 h 389847"/>
                      <a:gd name="connsiteX286" fmla="*/ 372885 w 1564376"/>
                      <a:gd name="connsiteY286" fmla="*/ 67007 h 389847"/>
                      <a:gd name="connsiteX287" fmla="*/ 361802 w 1564376"/>
                      <a:gd name="connsiteY287" fmla="*/ 69778 h 389847"/>
                      <a:gd name="connsiteX288" fmla="*/ 328551 w 1564376"/>
                      <a:gd name="connsiteY288" fmla="*/ 75320 h 389847"/>
                      <a:gd name="connsiteX289" fmla="*/ 306384 w 1564376"/>
                      <a:gd name="connsiteY289" fmla="*/ 78091 h 389847"/>
                      <a:gd name="connsiteX290" fmla="*/ 273133 w 1564376"/>
                      <a:gd name="connsiteY290" fmla="*/ 80862 h 389847"/>
                      <a:gd name="connsiteX291" fmla="*/ 253736 w 1564376"/>
                      <a:gd name="connsiteY291" fmla="*/ 89175 h 389847"/>
                      <a:gd name="connsiteX292" fmla="*/ 237111 w 1564376"/>
                      <a:gd name="connsiteY292" fmla="*/ 94716 h 389847"/>
                      <a:gd name="connsiteX293" fmla="*/ 228798 w 1564376"/>
                      <a:gd name="connsiteY293" fmla="*/ 103029 h 389847"/>
                      <a:gd name="connsiteX294" fmla="*/ 212173 w 1564376"/>
                      <a:gd name="connsiteY294" fmla="*/ 108571 h 389847"/>
                      <a:gd name="connsiteX295" fmla="*/ 203860 w 1564376"/>
                      <a:gd name="connsiteY295" fmla="*/ 111342 h 389847"/>
                      <a:gd name="connsiteX296" fmla="*/ 187234 w 1564376"/>
                      <a:gd name="connsiteY296" fmla="*/ 119655 h 389847"/>
                      <a:gd name="connsiteX297" fmla="*/ 170609 w 1564376"/>
                      <a:gd name="connsiteY297" fmla="*/ 127967 h 389847"/>
                      <a:gd name="connsiteX298" fmla="*/ 134587 w 1564376"/>
                      <a:gd name="connsiteY298" fmla="*/ 130738 h 389847"/>
                      <a:gd name="connsiteX299" fmla="*/ 93024 w 1564376"/>
                      <a:gd name="connsiteY299" fmla="*/ 130738 h 389847"/>
                      <a:gd name="connsiteX300" fmla="*/ 87482 w 1564376"/>
                      <a:gd name="connsiteY300" fmla="*/ 122426 h 389847"/>
                      <a:gd name="connsiteX301" fmla="*/ 98565 w 1564376"/>
                      <a:gd name="connsiteY301" fmla="*/ 108571 h 389847"/>
                      <a:gd name="connsiteX302" fmla="*/ 106878 w 1564376"/>
                      <a:gd name="connsiteY302" fmla="*/ 103029 h 389847"/>
                      <a:gd name="connsiteX303" fmla="*/ 109649 w 1564376"/>
                      <a:gd name="connsiteY303" fmla="*/ 105800 h 38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564376" h="389847">
                        <a:moveTo>
                          <a:pt x="109649" y="105800"/>
                        </a:moveTo>
                        <a:lnTo>
                          <a:pt x="126274" y="100258"/>
                        </a:lnTo>
                        <a:lnTo>
                          <a:pt x="134587" y="97487"/>
                        </a:lnTo>
                        <a:cubicBezTo>
                          <a:pt x="139580" y="92494"/>
                          <a:pt x="144463" y="86526"/>
                          <a:pt x="151213" y="83633"/>
                        </a:cubicBezTo>
                        <a:cubicBezTo>
                          <a:pt x="155569" y="81766"/>
                          <a:pt x="172533" y="79078"/>
                          <a:pt x="176151" y="78091"/>
                        </a:cubicBezTo>
                        <a:cubicBezTo>
                          <a:pt x="181787" y="76554"/>
                          <a:pt x="187916" y="75789"/>
                          <a:pt x="192776" y="72549"/>
                        </a:cubicBezTo>
                        <a:cubicBezTo>
                          <a:pt x="205950" y="63766"/>
                          <a:pt x="197929" y="68061"/>
                          <a:pt x="217714" y="61466"/>
                        </a:cubicBezTo>
                        <a:lnTo>
                          <a:pt x="226027" y="58695"/>
                        </a:lnTo>
                        <a:cubicBezTo>
                          <a:pt x="228798" y="57771"/>
                          <a:pt x="231459" y="56404"/>
                          <a:pt x="234340" y="55924"/>
                        </a:cubicBezTo>
                        <a:cubicBezTo>
                          <a:pt x="258311" y="51929"/>
                          <a:pt x="245390" y="53850"/>
                          <a:pt x="273133" y="50382"/>
                        </a:cubicBezTo>
                        <a:cubicBezTo>
                          <a:pt x="286950" y="45776"/>
                          <a:pt x="288277" y="44861"/>
                          <a:pt x="300842" y="42069"/>
                        </a:cubicBezTo>
                        <a:cubicBezTo>
                          <a:pt x="305439" y="41047"/>
                          <a:pt x="310152" y="40537"/>
                          <a:pt x="314696" y="39298"/>
                        </a:cubicBezTo>
                        <a:cubicBezTo>
                          <a:pt x="320332" y="37761"/>
                          <a:pt x="325539" y="34582"/>
                          <a:pt x="331322" y="33756"/>
                        </a:cubicBezTo>
                        <a:lnTo>
                          <a:pt x="350718" y="30986"/>
                        </a:lnTo>
                        <a:lnTo>
                          <a:pt x="372885" y="28215"/>
                        </a:lnTo>
                        <a:cubicBezTo>
                          <a:pt x="385841" y="26364"/>
                          <a:pt x="398536" y="23299"/>
                          <a:pt x="411678" y="22673"/>
                        </a:cubicBezTo>
                        <a:cubicBezTo>
                          <a:pt x="443060" y="21179"/>
                          <a:pt x="474490" y="20966"/>
                          <a:pt x="505889" y="19902"/>
                        </a:cubicBezTo>
                        <a:lnTo>
                          <a:pt x="575162" y="17131"/>
                        </a:lnTo>
                        <a:cubicBezTo>
                          <a:pt x="577933" y="15284"/>
                          <a:pt x="580261" y="12465"/>
                          <a:pt x="583474" y="11589"/>
                        </a:cubicBezTo>
                        <a:cubicBezTo>
                          <a:pt x="590658" y="9630"/>
                          <a:pt x="598206" y="9220"/>
                          <a:pt x="605642" y="8818"/>
                        </a:cubicBezTo>
                        <a:cubicBezTo>
                          <a:pt x="632404" y="7371"/>
                          <a:pt x="659213" y="6971"/>
                          <a:pt x="685998" y="6047"/>
                        </a:cubicBezTo>
                        <a:cubicBezTo>
                          <a:pt x="704140" y="0"/>
                          <a:pt x="694152" y="2116"/>
                          <a:pt x="727562" y="6047"/>
                        </a:cubicBezTo>
                        <a:cubicBezTo>
                          <a:pt x="755088" y="9285"/>
                          <a:pt x="727095" y="8170"/>
                          <a:pt x="758042" y="14360"/>
                        </a:cubicBezTo>
                        <a:cubicBezTo>
                          <a:pt x="799824" y="22717"/>
                          <a:pt x="747762" y="12076"/>
                          <a:pt x="782980" y="19902"/>
                        </a:cubicBezTo>
                        <a:cubicBezTo>
                          <a:pt x="787577" y="20924"/>
                          <a:pt x="792138" y="22312"/>
                          <a:pt x="796834" y="22673"/>
                        </a:cubicBezTo>
                        <a:cubicBezTo>
                          <a:pt x="816195" y="24162"/>
                          <a:pt x="835627" y="24520"/>
                          <a:pt x="855024" y="25444"/>
                        </a:cubicBezTo>
                        <a:cubicBezTo>
                          <a:pt x="863337" y="26368"/>
                          <a:pt x="871712" y="26840"/>
                          <a:pt x="879962" y="28215"/>
                        </a:cubicBezTo>
                        <a:cubicBezTo>
                          <a:pt x="882843" y="28695"/>
                          <a:pt x="885456" y="30218"/>
                          <a:pt x="888274" y="30986"/>
                        </a:cubicBezTo>
                        <a:cubicBezTo>
                          <a:pt x="895622" y="32990"/>
                          <a:pt x="903216" y="34118"/>
                          <a:pt x="910442" y="36527"/>
                        </a:cubicBezTo>
                        <a:cubicBezTo>
                          <a:pt x="913213" y="37451"/>
                          <a:pt x="915853" y="38957"/>
                          <a:pt x="918754" y="39298"/>
                        </a:cubicBezTo>
                        <a:cubicBezTo>
                          <a:pt x="931629" y="40813"/>
                          <a:pt x="944616" y="41145"/>
                          <a:pt x="957547" y="42069"/>
                        </a:cubicBezTo>
                        <a:cubicBezTo>
                          <a:pt x="978146" y="48935"/>
                          <a:pt x="953845" y="41540"/>
                          <a:pt x="996340" y="47611"/>
                        </a:cubicBezTo>
                        <a:cubicBezTo>
                          <a:pt x="999232" y="48024"/>
                          <a:pt x="1001802" y="49748"/>
                          <a:pt x="1004653" y="50382"/>
                        </a:cubicBezTo>
                        <a:cubicBezTo>
                          <a:pt x="1010137" y="51601"/>
                          <a:pt x="1015828" y="51790"/>
                          <a:pt x="1021278" y="53153"/>
                        </a:cubicBezTo>
                        <a:cubicBezTo>
                          <a:pt x="1026945" y="54570"/>
                          <a:pt x="1032176" y="57549"/>
                          <a:pt x="1037904" y="58695"/>
                        </a:cubicBezTo>
                        <a:cubicBezTo>
                          <a:pt x="1042522" y="59619"/>
                          <a:pt x="1047189" y="60324"/>
                          <a:pt x="1051758" y="61466"/>
                        </a:cubicBezTo>
                        <a:cubicBezTo>
                          <a:pt x="1054592" y="62174"/>
                          <a:pt x="1057197" y="63714"/>
                          <a:pt x="1060071" y="64236"/>
                        </a:cubicBezTo>
                        <a:cubicBezTo>
                          <a:pt x="1067397" y="65568"/>
                          <a:pt x="1074849" y="66083"/>
                          <a:pt x="1082238" y="67007"/>
                        </a:cubicBezTo>
                        <a:cubicBezTo>
                          <a:pt x="1085009" y="68854"/>
                          <a:pt x="1087490" y="71237"/>
                          <a:pt x="1090551" y="72549"/>
                        </a:cubicBezTo>
                        <a:cubicBezTo>
                          <a:pt x="1094051" y="74049"/>
                          <a:pt x="1097972" y="74274"/>
                          <a:pt x="1101634" y="75320"/>
                        </a:cubicBezTo>
                        <a:cubicBezTo>
                          <a:pt x="1104442" y="76122"/>
                          <a:pt x="1107129" y="77322"/>
                          <a:pt x="1109947" y="78091"/>
                        </a:cubicBezTo>
                        <a:cubicBezTo>
                          <a:pt x="1117295" y="80095"/>
                          <a:pt x="1132114" y="83633"/>
                          <a:pt x="1132114" y="83633"/>
                        </a:cubicBezTo>
                        <a:cubicBezTo>
                          <a:pt x="1155928" y="99509"/>
                          <a:pt x="1125803" y="80479"/>
                          <a:pt x="1148740" y="91946"/>
                        </a:cubicBezTo>
                        <a:cubicBezTo>
                          <a:pt x="1151719" y="93435"/>
                          <a:pt x="1154010" y="96135"/>
                          <a:pt x="1157053" y="97487"/>
                        </a:cubicBezTo>
                        <a:cubicBezTo>
                          <a:pt x="1162391" y="99859"/>
                          <a:pt x="1168136" y="101182"/>
                          <a:pt x="1173678" y="103029"/>
                        </a:cubicBezTo>
                        <a:cubicBezTo>
                          <a:pt x="1176449" y="103953"/>
                          <a:pt x="1179378" y="104494"/>
                          <a:pt x="1181991" y="105800"/>
                        </a:cubicBezTo>
                        <a:cubicBezTo>
                          <a:pt x="1209377" y="119494"/>
                          <a:pt x="1196325" y="114274"/>
                          <a:pt x="1220784" y="122426"/>
                        </a:cubicBezTo>
                        <a:cubicBezTo>
                          <a:pt x="1223555" y="123349"/>
                          <a:pt x="1226198" y="124834"/>
                          <a:pt x="1229096" y="125196"/>
                        </a:cubicBezTo>
                        <a:lnTo>
                          <a:pt x="1251264" y="127967"/>
                        </a:lnTo>
                        <a:cubicBezTo>
                          <a:pt x="1263386" y="130998"/>
                          <a:pt x="1262161" y="129840"/>
                          <a:pt x="1273431" y="136280"/>
                        </a:cubicBezTo>
                        <a:cubicBezTo>
                          <a:pt x="1276323" y="137932"/>
                          <a:pt x="1278683" y="140510"/>
                          <a:pt x="1281744" y="141822"/>
                        </a:cubicBezTo>
                        <a:cubicBezTo>
                          <a:pt x="1285244" y="143322"/>
                          <a:pt x="1289261" y="143256"/>
                          <a:pt x="1292827" y="144593"/>
                        </a:cubicBezTo>
                        <a:cubicBezTo>
                          <a:pt x="1312254" y="151878"/>
                          <a:pt x="1296149" y="147639"/>
                          <a:pt x="1312224" y="155676"/>
                        </a:cubicBezTo>
                        <a:cubicBezTo>
                          <a:pt x="1314836" y="156982"/>
                          <a:pt x="1317983" y="157029"/>
                          <a:pt x="1320536" y="158447"/>
                        </a:cubicBezTo>
                        <a:cubicBezTo>
                          <a:pt x="1326358" y="161682"/>
                          <a:pt x="1331620" y="165836"/>
                          <a:pt x="1337162" y="169531"/>
                        </a:cubicBezTo>
                        <a:cubicBezTo>
                          <a:pt x="1339933" y="171378"/>
                          <a:pt x="1342315" y="174020"/>
                          <a:pt x="1345474" y="175073"/>
                        </a:cubicBezTo>
                        <a:lnTo>
                          <a:pt x="1353787" y="177844"/>
                        </a:lnTo>
                        <a:cubicBezTo>
                          <a:pt x="1355634" y="180615"/>
                          <a:pt x="1356729" y="184076"/>
                          <a:pt x="1359329" y="186156"/>
                        </a:cubicBezTo>
                        <a:cubicBezTo>
                          <a:pt x="1361610" y="187981"/>
                          <a:pt x="1365089" y="187508"/>
                          <a:pt x="1367642" y="188927"/>
                        </a:cubicBezTo>
                        <a:cubicBezTo>
                          <a:pt x="1373464" y="192162"/>
                          <a:pt x="1378725" y="196316"/>
                          <a:pt x="1384267" y="200011"/>
                        </a:cubicBezTo>
                        <a:lnTo>
                          <a:pt x="1392580" y="205553"/>
                        </a:lnTo>
                        <a:lnTo>
                          <a:pt x="1400893" y="211095"/>
                        </a:lnTo>
                        <a:cubicBezTo>
                          <a:pt x="1406939" y="229231"/>
                          <a:pt x="1398542" y="211430"/>
                          <a:pt x="1411976" y="222178"/>
                        </a:cubicBezTo>
                        <a:cubicBezTo>
                          <a:pt x="1425585" y="233066"/>
                          <a:pt x="1407219" y="230251"/>
                          <a:pt x="1428602" y="238804"/>
                        </a:cubicBezTo>
                        <a:cubicBezTo>
                          <a:pt x="1433818" y="240891"/>
                          <a:pt x="1439743" y="240356"/>
                          <a:pt x="1445227" y="241575"/>
                        </a:cubicBezTo>
                        <a:cubicBezTo>
                          <a:pt x="1448078" y="242209"/>
                          <a:pt x="1450769" y="243422"/>
                          <a:pt x="1453540" y="244346"/>
                        </a:cubicBezTo>
                        <a:cubicBezTo>
                          <a:pt x="1459082" y="249888"/>
                          <a:pt x="1463644" y="256624"/>
                          <a:pt x="1470165" y="260971"/>
                        </a:cubicBezTo>
                        <a:lnTo>
                          <a:pt x="1486791" y="272055"/>
                        </a:lnTo>
                        <a:cubicBezTo>
                          <a:pt x="1489562" y="273902"/>
                          <a:pt x="1492749" y="275241"/>
                          <a:pt x="1495104" y="277596"/>
                        </a:cubicBezTo>
                        <a:cubicBezTo>
                          <a:pt x="1508542" y="291035"/>
                          <a:pt x="1501840" y="285782"/>
                          <a:pt x="1514500" y="294222"/>
                        </a:cubicBezTo>
                        <a:cubicBezTo>
                          <a:pt x="1516347" y="296993"/>
                          <a:pt x="1517536" y="300342"/>
                          <a:pt x="1520042" y="302535"/>
                        </a:cubicBezTo>
                        <a:cubicBezTo>
                          <a:pt x="1525054" y="306921"/>
                          <a:pt x="1536667" y="313618"/>
                          <a:pt x="1536667" y="313618"/>
                        </a:cubicBezTo>
                        <a:cubicBezTo>
                          <a:pt x="1543631" y="334510"/>
                          <a:pt x="1534238" y="308761"/>
                          <a:pt x="1544980" y="330244"/>
                        </a:cubicBezTo>
                        <a:cubicBezTo>
                          <a:pt x="1546286" y="332856"/>
                          <a:pt x="1546445" y="335944"/>
                          <a:pt x="1547751" y="338556"/>
                        </a:cubicBezTo>
                        <a:cubicBezTo>
                          <a:pt x="1549240" y="341535"/>
                          <a:pt x="1551941" y="343826"/>
                          <a:pt x="1553293" y="346869"/>
                        </a:cubicBezTo>
                        <a:cubicBezTo>
                          <a:pt x="1555665" y="352207"/>
                          <a:pt x="1556987" y="357953"/>
                          <a:pt x="1558834" y="363495"/>
                        </a:cubicBezTo>
                        <a:lnTo>
                          <a:pt x="1561605" y="371807"/>
                        </a:lnTo>
                        <a:lnTo>
                          <a:pt x="1564376" y="380120"/>
                        </a:lnTo>
                        <a:cubicBezTo>
                          <a:pt x="1563452" y="382891"/>
                          <a:pt x="1564317" y="387348"/>
                          <a:pt x="1561605" y="388433"/>
                        </a:cubicBezTo>
                        <a:cubicBezTo>
                          <a:pt x="1558069" y="389847"/>
                          <a:pt x="1554088" y="386999"/>
                          <a:pt x="1550522" y="385662"/>
                        </a:cubicBezTo>
                        <a:cubicBezTo>
                          <a:pt x="1546654" y="384212"/>
                          <a:pt x="1543235" y="381747"/>
                          <a:pt x="1539438" y="380120"/>
                        </a:cubicBezTo>
                        <a:cubicBezTo>
                          <a:pt x="1536753" y="378969"/>
                          <a:pt x="1533896" y="378273"/>
                          <a:pt x="1531125" y="377349"/>
                        </a:cubicBezTo>
                        <a:cubicBezTo>
                          <a:pt x="1528354" y="374578"/>
                          <a:pt x="1524987" y="372296"/>
                          <a:pt x="1522813" y="369036"/>
                        </a:cubicBezTo>
                        <a:cubicBezTo>
                          <a:pt x="1521193" y="366606"/>
                          <a:pt x="1521867" y="363005"/>
                          <a:pt x="1520042" y="360724"/>
                        </a:cubicBezTo>
                        <a:cubicBezTo>
                          <a:pt x="1517961" y="358124"/>
                          <a:pt x="1514500" y="357029"/>
                          <a:pt x="1511729" y="355182"/>
                        </a:cubicBezTo>
                        <a:cubicBezTo>
                          <a:pt x="1509882" y="352411"/>
                          <a:pt x="1508788" y="348949"/>
                          <a:pt x="1506187" y="346869"/>
                        </a:cubicBezTo>
                        <a:cubicBezTo>
                          <a:pt x="1503906" y="345044"/>
                          <a:pt x="1499939" y="346163"/>
                          <a:pt x="1497874" y="344098"/>
                        </a:cubicBezTo>
                        <a:cubicBezTo>
                          <a:pt x="1486863" y="333087"/>
                          <a:pt x="1490179" y="326961"/>
                          <a:pt x="1478478" y="319160"/>
                        </a:cubicBezTo>
                        <a:cubicBezTo>
                          <a:pt x="1476048" y="317540"/>
                          <a:pt x="1472936" y="317313"/>
                          <a:pt x="1470165" y="316389"/>
                        </a:cubicBezTo>
                        <a:cubicBezTo>
                          <a:pt x="1457475" y="297351"/>
                          <a:pt x="1473628" y="318605"/>
                          <a:pt x="1453540" y="302535"/>
                        </a:cubicBezTo>
                        <a:cubicBezTo>
                          <a:pt x="1447420" y="297639"/>
                          <a:pt x="1444349" y="288388"/>
                          <a:pt x="1436914" y="285909"/>
                        </a:cubicBezTo>
                        <a:cubicBezTo>
                          <a:pt x="1434143" y="284985"/>
                          <a:pt x="1431155" y="284556"/>
                          <a:pt x="1428602" y="283138"/>
                        </a:cubicBezTo>
                        <a:cubicBezTo>
                          <a:pt x="1422780" y="279903"/>
                          <a:pt x="1411976" y="272055"/>
                          <a:pt x="1411976" y="272055"/>
                        </a:cubicBezTo>
                        <a:cubicBezTo>
                          <a:pt x="1407888" y="265922"/>
                          <a:pt x="1404521" y="259695"/>
                          <a:pt x="1398122" y="255429"/>
                        </a:cubicBezTo>
                        <a:cubicBezTo>
                          <a:pt x="1373120" y="238760"/>
                          <a:pt x="1407666" y="268924"/>
                          <a:pt x="1381496" y="247116"/>
                        </a:cubicBezTo>
                        <a:cubicBezTo>
                          <a:pt x="1374446" y="241241"/>
                          <a:pt x="1373370" y="236904"/>
                          <a:pt x="1364871" y="233262"/>
                        </a:cubicBezTo>
                        <a:cubicBezTo>
                          <a:pt x="1361371" y="231762"/>
                          <a:pt x="1357482" y="231415"/>
                          <a:pt x="1353787" y="230491"/>
                        </a:cubicBezTo>
                        <a:cubicBezTo>
                          <a:pt x="1351016" y="227720"/>
                          <a:pt x="1348900" y="224081"/>
                          <a:pt x="1345474" y="222178"/>
                        </a:cubicBezTo>
                        <a:cubicBezTo>
                          <a:pt x="1331749" y="214553"/>
                          <a:pt x="1312699" y="215168"/>
                          <a:pt x="1298369" y="213866"/>
                        </a:cubicBezTo>
                        <a:lnTo>
                          <a:pt x="1281744" y="208324"/>
                        </a:lnTo>
                        <a:cubicBezTo>
                          <a:pt x="1278973" y="207400"/>
                          <a:pt x="1275861" y="207173"/>
                          <a:pt x="1273431" y="205553"/>
                        </a:cubicBezTo>
                        <a:cubicBezTo>
                          <a:pt x="1267889" y="201858"/>
                          <a:pt x="1263124" y="196576"/>
                          <a:pt x="1256805" y="194469"/>
                        </a:cubicBezTo>
                        <a:cubicBezTo>
                          <a:pt x="1254034" y="193545"/>
                          <a:pt x="1251105" y="193004"/>
                          <a:pt x="1248493" y="191698"/>
                        </a:cubicBezTo>
                        <a:cubicBezTo>
                          <a:pt x="1227018" y="180960"/>
                          <a:pt x="1252751" y="190345"/>
                          <a:pt x="1231867" y="183386"/>
                        </a:cubicBezTo>
                        <a:cubicBezTo>
                          <a:pt x="1211227" y="169626"/>
                          <a:pt x="1236577" y="187311"/>
                          <a:pt x="1215242" y="169531"/>
                        </a:cubicBezTo>
                        <a:cubicBezTo>
                          <a:pt x="1212684" y="167399"/>
                          <a:pt x="1209639" y="165925"/>
                          <a:pt x="1206929" y="163989"/>
                        </a:cubicBezTo>
                        <a:cubicBezTo>
                          <a:pt x="1203171" y="161305"/>
                          <a:pt x="1199603" y="158360"/>
                          <a:pt x="1195845" y="155676"/>
                        </a:cubicBezTo>
                        <a:cubicBezTo>
                          <a:pt x="1182346" y="146034"/>
                          <a:pt x="1192682" y="153869"/>
                          <a:pt x="1176449" y="144593"/>
                        </a:cubicBezTo>
                        <a:cubicBezTo>
                          <a:pt x="1173557" y="142941"/>
                          <a:pt x="1171060" y="140646"/>
                          <a:pt x="1168136" y="139051"/>
                        </a:cubicBezTo>
                        <a:cubicBezTo>
                          <a:pt x="1160884" y="135095"/>
                          <a:pt x="1152843" y="132549"/>
                          <a:pt x="1145969" y="127967"/>
                        </a:cubicBezTo>
                        <a:cubicBezTo>
                          <a:pt x="1143198" y="126120"/>
                          <a:pt x="1140699" y="123778"/>
                          <a:pt x="1137656" y="122426"/>
                        </a:cubicBezTo>
                        <a:cubicBezTo>
                          <a:pt x="1126148" y="117312"/>
                          <a:pt x="1119031" y="116484"/>
                          <a:pt x="1107176" y="114113"/>
                        </a:cubicBezTo>
                        <a:cubicBezTo>
                          <a:pt x="1096092" y="115037"/>
                          <a:pt x="1084555" y="113613"/>
                          <a:pt x="1073925" y="116884"/>
                        </a:cubicBezTo>
                        <a:cubicBezTo>
                          <a:pt x="1071134" y="117743"/>
                          <a:pt x="1071154" y="122275"/>
                          <a:pt x="1071154" y="125196"/>
                        </a:cubicBezTo>
                        <a:cubicBezTo>
                          <a:pt x="1071154" y="128357"/>
                          <a:pt x="1074509" y="142991"/>
                          <a:pt x="1076696" y="147364"/>
                        </a:cubicBezTo>
                        <a:cubicBezTo>
                          <a:pt x="1078185" y="150342"/>
                          <a:pt x="1079638" y="153596"/>
                          <a:pt x="1082238" y="155676"/>
                        </a:cubicBezTo>
                        <a:cubicBezTo>
                          <a:pt x="1084519" y="157501"/>
                          <a:pt x="1087780" y="157523"/>
                          <a:pt x="1090551" y="158447"/>
                        </a:cubicBezTo>
                        <a:cubicBezTo>
                          <a:pt x="1091475" y="161218"/>
                          <a:pt x="1095387" y="164695"/>
                          <a:pt x="1093322" y="166760"/>
                        </a:cubicBezTo>
                        <a:cubicBezTo>
                          <a:pt x="1089191" y="170891"/>
                          <a:pt x="1076696" y="172302"/>
                          <a:pt x="1076696" y="172302"/>
                        </a:cubicBezTo>
                        <a:cubicBezTo>
                          <a:pt x="1067174" y="170397"/>
                          <a:pt x="1060888" y="169368"/>
                          <a:pt x="1051758" y="166760"/>
                        </a:cubicBezTo>
                        <a:cubicBezTo>
                          <a:pt x="1048949" y="165958"/>
                          <a:pt x="1046216" y="164913"/>
                          <a:pt x="1043445" y="163989"/>
                        </a:cubicBezTo>
                        <a:cubicBezTo>
                          <a:pt x="1030259" y="155197"/>
                          <a:pt x="1040314" y="160555"/>
                          <a:pt x="1024049" y="155676"/>
                        </a:cubicBezTo>
                        <a:cubicBezTo>
                          <a:pt x="996388" y="147378"/>
                          <a:pt x="1018618" y="151734"/>
                          <a:pt x="988027" y="147364"/>
                        </a:cubicBezTo>
                        <a:cubicBezTo>
                          <a:pt x="978266" y="140857"/>
                          <a:pt x="970970" y="134999"/>
                          <a:pt x="960318" y="130738"/>
                        </a:cubicBezTo>
                        <a:cubicBezTo>
                          <a:pt x="943844" y="124148"/>
                          <a:pt x="946906" y="126510"/>
                          <a:pt x="932609" y="122426"/>
                        </a:cubicBezTo>
                        <a:cubicBezTo>
                          <a:pt x="929800" y="121624"/>
                          <a:pt x="927206" y="119908"/>
                          <a:pt x="924296" y="119655"/>
                        </a:cubicBezTo>
                        <a:cubicBezTo>
                          <a:pt x="905870" y="118053"/>
                          <a:pt x="887351" y="117808"/>
                          <a:pt x="868878" y="116884"/>
                        </a:cubicBezTo>
                        <a:cubicBezTo>
                          <a:pt x="859503" y="113759"/>
                          <a:pt x="847326" y="109464"/>
                          <a:pt x="838398" y="108571"/>
                        </a:cubicBezTo>
                        <a:lnTo>
                          <a:pt x="810689" y="105800"/>
                        </a:lnTo>
                        <a:cubicBezTo>
                          <a:pt x="775259" y="96942"/>
                          <a:pt x="815103" y="105800"/>
                          <a:pt x="730333" y="105800"/>
                        </a:cubicBezTo>
                        <a:cubicBezTo>
                          <a:pt x="724298" y="105800"/>
                          <a:pt x="716816" y="101565"/>
                          <a:pt x="710936" y="100258"/>
                        </a:cubicBezTo>
                        <a:cubicBezTo>
                          <a:pt x="681676" y="93756"/>
                          <a:pt x="704712" y="100954"/>
                          <a:pt x="685998" y="94716"/>
                        </a:cubicBezTo>
                        <a:lnTo>
                          <a:pt x="536369" y="97487"/>
                        </a:lnTo>
                        <a:cubicBezTo>
                          <a:pt x="531662" y="97647"/>
                          <a:pt x="527169" y="99542"/>
                          <a:pt x="522514" y="100258"/>
                        </a:cubicBezTo>
                        <a:cubicBezTo>
                          <a:pt x="515154" y="101390"/>
                          <a:pt x="507736" y="102105"/>
                          <a:pt x="500347" y="103029"/>
                        </a:cubicBezTo>
                        <a:cubicBezTo>
                          <a:pt x="492954" y="105494"/>
                          <a:pt x="481015" y="109946"/>
                          <a:pt x="472638" y="111342"/>
                        </a:cubicBezTo>
                        <a:cubicBezTo>
                          <a:pt x="465021" y="112612"/>
                          <a:pt x="432208" y="116142"/>
                          <a:pt x="425533" y="116884"/>
                        </a:cubicBezTo>
                        <a:cubicBezTo>
                          <a:pt x="422762" y="117808"/>
                          <a:pt x="419501" y="117830"/>
                          <a:pt x="417220" y="119655"/>
                        </a:cubicBezTo>
                        <a:cubicBezTo>
                          <a:pt x="412336" y="123562"/>
                          <a:pt x="410733" y="130803"/>
                          <a:pt x="408907" y="136280"/>
                        </a:cubicBezTo>
                        <a:cubicBezTo>
                          <a:pt x="411678" y="139051"/>
                          <a:pt x="413959" y="142419"/>
                          <a:pt x="417220" y="144593"/>
                        </a:cubicBezTo>
                        <a:cubicBezTo>
                          <a:pt x="424980" y="149766"/>
                          <a:pt x="433967" y="146641"/>
                          <a:pt x="442158" y="144593"/>
                        </a:cubicBezTo>
                        <a:cubicBezTo>
                          <a:pt x="442169" y="144590"/>
                          <a:pt x="462934" y="137668"/>
                          <a:pt x="467096" y="136280"/>
                        </a:cubicBezTo>
                        <a:cubicBezTo>
                          <a:pt x="469867" y="135356"/>
                          <a:pt x="472979" y="135129"/>
                          <a:pt x="475409" y="133509"/>
                        </a:cubicBezTo>
                        <a:cubicBezTo>
                          <a:pt x="478180" y="131662"/>
                          <a:pt x="480592" y="129105"/>
                          <a:pt x="483722" y="127967"/>
                        </a:cubicBezTo>
                        <a:cubicBezTo>
                          <a:pt x="490880" y="125364"/>
                          <a:pt x="498500" y="124273"/>
                          <a:pt x="505889" y="122426"/>
                        </a:cubicBezTo>
                        <a:cubicBezTo>
                          <a:pt x="509584" y="121502"/>
                          <a:pt x="513239" y="120402"/>
                          <a:pt x="516973" y="119655"/>
                        </a:cubicBezTo>
                        <a:cubicBezTo>
                          <a:pt x="521591" y="118731"/>
                          <a:pt x="526258" y="118026"/>
                          <a:pt x="530827" y="116884"/>
                        </a:cubicBezTo>
                        <a:cubicBezTo>
                          <a:pt x="533661" y="116176"/>
                          <a:pt x="536306" y="114821"/>
                          <a:pt x="539140" y="114113"/>
                        </a:cubicBezTo>
                        <a:cubicBezTo>
                          <a:pt x="543709" y="112971"/>
                          <a:pt x="548376" y="112266"/>
                          <a:pt x="552994" y="111342"/>
                        </a:cubicBezTo>
                        <a:cubicBezTo>
                          <a:pt x="564078" y="112266"/>
                          <a:pt x="575220" y="112643"/>
                          <a:pt x="586245" y="114113"/>
                        </a:cubicBezTo>
                        <a:cubicBezTo>
                          <a:pt x="589140" y="114499"/>
                          <a:pt x="592277" y="115059"/>
                          <a:pt x="594558" y="116884"/>
                        </a:cubicBezTo>
                        <a:cubicBezTo>
                          <a:pt x="597158" y="118964"/>
                          <a:pt x="597745" y="122841"/>
                          <a:pt x="600100" y="125196"/>
                        </a:cubicBezTo>
                        <a:cubicBezTo>
                          <a:pt x="602455" y="127551"/>
                          <a:pt x="605642" y="128891"/>
                          <a:pt x="608413" y="130738"/>
                        </a:cubicBezTo>
                        <a:cubicBezTo>
                          <a:pt x="609337" y="133509"/>
                          <a:pt x="611184" y="136130"/>
                          <a:pt x="611184" y="139051"/>
                        </a:cubicBezTo>
                        <a:cubicBezTo>
                          <a:pt x="611184" y="156497"/>
                          <a:pt x="590376" y="149004"/>
                          <a:pt x="577933" y="150135"/>
                        </a:cubicBezTo>
                        <a:cubicBezTo>
                          <a:pt x="558444" y="156631"/>
                          <a:pt x="581804" y="150135"/>
                          <a:pt x="544682" y="150135"/>
                        </a:cubicBezTo>
                        <a:cubicBezTo>
                          <a:pt x="516034" y="150135"/>
                          <a:pt x="487417" y="151982"/>
                          <a:pt x="458784" y="152906"/>
                        </a:cubicBezTo>
                        <a:cubicBezTo>
                          <a:pt x="454166" y="153829"/>
                          <a:pt x="449575" y="154902"/>
                          <a:pt x="444929" y="155676"/>
                        </a:cubicBezTo>
                        <a:cubicBezTo>
                          <a:pt x="438487" y="156750"/>
                          <a:pt x="431897" y="156978"/>
                          <a:pt x="425533" y="158447"/>
                        </a:cubicBezTo>
                        <a:cubicBezTo>
                          <a:pt x="419841" y="159761"/>
                          <a:pt x="414574" y="162572"/>
                          <a:pt x="408907" y="163989"/>
                        </a:cubicBezTo>
                        <a:cubicBezTo>
                          <a:pt x="405356" y="164877"/>
                          <a:pt x="393485" y="167544"/>
                          <a:pt x="389511" y="169531"/>
                        </a:cubicBezTo>
                        <a:cubicBezTo>
                          <a:pt x="380730" y="173921"/>
                          <a:pt x="382636" y="176451"/>
                          <a:pt x="372885" y="177844"/>
                        </a:cubicBezTo>
                        <a:cubicBezTo>
                          <a:pt x="362786" y="179287"/>
                          <a:pt x="352565" y="179691"/>
                          <a:pt x="342405" y="180615"/>
                        </a:cubicBezTo>
                        <a:cubicBezTo>
                          <a:pt x="321510" y="187581"/>
                          <a:pt x="347269" y="178184"/>
                          <a:pt x="325780" y="188927"/>
                        </a:cubicBezTo>
                        <a:cubicBezTo>
                          <a:pt x="323167" y="190233"/>
                          <a:pt x="320080" y="190392"/>
                          <a:pt x="317467" y="191698"/>
                        </a:cubicBezTo>
                        <a:cubicBezTo>
                          <a:pt x="314488" y="193187"/>
                          <a:pt x="312133" y="195751"/>
                          <a:pt x="309154" y="197240"/>
                        </a:cubicBezTo>
                        <a:cubicBezTo>
                          <a:pt x="305178" y="199228"/>
                          <a:pt x="293311" y="201894"/>
                          <a:pt x="289758" y="202782"/>
                        </a:cubicBezTo>
                        <a:cubicBezTo>
                          <a:pt x="286987" y="205553"/>
                          <a:pt x="284634" y="208817"/>
                          <a:pt x="281445" y="211095"/>
                        </a:cubicBezTo>
                        <a:cubicBezTo>
                          <a:pt x="270078" y="219214"/>
                          <a:pt x="271490" y="214828"/>
                          <a:pt x="259278" y="219407"/>
                        </a:cubicBezTo>
                        <a:cubicBezTo>
                          <a:pt x="255410" y="220857"/>
                          <a:pt x="251991" y="223322"/>
                          <a:pt x="248194" y="224949"/>
                        </a:cubicBezTo>
                        <a:cubicBezTo>
                          <a:pt x="245510" y="226100"/>
                          <a:pt x="242494" y="226414"/>
                          <a:pt x="239882" y="227720"/>
                        </a:cubicBezTo>
                        <a:cubicBezTo>
                          <a:pt x="236903" y="229209"/>
                          <a:pt x="234461" y="231610"/>
                          <a:pt x="231569" y="233262"/>
                        </a:cubicBezTo>
                        <a:cubicBezTo>
                          <a:pt x="227982" y="235311"/>
                          <a:pt x="223846" y="236403"/>
                          <a:pt x="220485" y="238804"/>
                        </a:cubicBezTo>
                        <a:cubicBezTo>
                          <a:pt x="217297" y="241081"/>
                          <a:pt x="215266" y="244710"/>
                          <a:pt x="212173" y="247116"/>
                        </a:cubicBezTo>
                        <a:cubicBezTo>
                          <a:pt x="206915" y="251205"/>
                          <a:pt x="201089" y="254505"/>
                          <a:pt x="195547" y="258200"/>
                        </a:cubicBezTo>
                        <a:cubicBezTo>
                          <a:pt x="192776" y="260047"/>
                          <a:pt x="190393" y="262689"/>
                          <a:pt x="187234" y="263742"/>
                        </a:cubicBezTo>
                        <a:lnTo>
                          <a:pt x="170609" y="269284"/>
                        </a:lnTo>
                        <a:lnTo>
                          <a:pt x="162296" y="272055"/>
                        </a:lnTo>
                        <a:cubicBezTo>
                          <a:pt x="159525" y="269284"/>
                          <a:pt x="155223" y="267459"/>
                          <a:pt x="153984" y="263742"/>
                        </a:cubicBezTo>
                        <a:cubicBezTo>
                          <a:pt x="153060" y="260971"/>
                          <a:pt x="155448" y="258041"/>
                          <a:pt x="156754" y="255429"/>
                        </a:cubicBezTo>
                        <a:cubicBezTo>
                          <a:pt x="162526" y="243883"/>
                          <a:pt x="166453" y="244345"/>
                          <a:pt x="178922" y="236033"/>
                        </a:cubicBezTo>
                        <a:cubicBezTo>
                          <a:pt x="181693" y="234186"/>
                          <a:pt x="184879" y="232846"/>
                          <a:pt x="187234" y="230491"/>
                        </a:cubicBezTo>
                        <a:cubicBezTo>
                          <a:pt x="200258" y="217467"/>
                          <a:pt x="192283" y="224354"/>
                          <a:pt x="212173" y="211095"/>
                        </a:cubicBezTo>
                        <a:lnTo>
                          <a:pt x="228798" y="200011"/>
                        </a:lnTo>
                        <a:cubicBezTo>
                          <a:pt x="249690" y="193047"/>
                          <a:pt x="223941" y="202440"/>
                          <a:pt x="245424" y="191698"/>
                        </a:cubicBezTo>
                        <a:cubicBezTo>
                          <a:pt x="248036" y="190392"/>
                          <a:pt x="251183" y="190345"/>
                          <a:pt x="253736" y="188927"/>
                        </a:cubicBezTo>
                        <a:cubicBezTo>
                          <a:pt x="259558" y="185692"/>
                          <a:pt x="264820" y="181539"/>
                          <a:pt x="270362" y="177844"/>
                        </a:cubicBezTo>
                        <a:cubicBezTo>
                          <a:pt x="273133" y="175997"/>
                          <a:pt x="275515" y="173355"/>
                          <a:pt x="278674" y="172302"/>
                        </a:cubicBezTo>
                        <a:cubicBezTo>
                          <a:pt x="281445" y="171378"/>
                          <a:pt x="284374" y="170837"/>
                          <a:pt x="286987" y="169531"/>
                        </a:cubicBezTo>
                        <a:cubicBezTo>
                          <a:pt x="289966" y="168042"/>
                          <a:pt x="292239" y="165301"/>
                          <a:pt x="295300" y="163989"/>
                        </a:cubicBezTo>
                        <a:cubicBezTo>
                          <a:pt x="301832" y="161189"/>
                          <a:pt x="321285" y="159089"/>
                          <a:pt x="325780" y="158447"/>
                        </a:cubicBezTo>
                        <a:cubicBezTo>
                          <a:pt x="345564" y="151853"/>
                          <a:pt x="337545" y="156146"/>
                          <a:pt x="350718" y="147364"/>
                        </a:cubicBezTo>
                        <a:cubicBezTo>
                          <a:pt x="349794" y="144593"/>
                          <a:pt x="349772" y="141332"/>
                          <a:pt x="347947" y="139051"/>
                        </a:cubicBezTo>
                        <a:cubicBezTo>
                          <a:pt x="344041" y="134168"/>
                          <a:pt x="336798" y="132563"/>
                          <a:pt x="331322" y="130738"/>
                        </a:cubicBezTo>
                        <a:cubicBezTo>
                          <a:pt x="325780" y="131662"/>
                          <a:pt x="320181" y="132290"/>
                          <a:pt x="314696" y="133509"/>
                        </a:cubicBezTo>
                        <a:cubicBezTo>
                          <a:pt x="311845" y="134143"/>
                          <a:pt x="309217" y="135572"/>
                          <a:pt x="306384" y="136280"/>
                        </a:cubicBezTo>
                        <a:cubicBezTo>
                          <a:pt x="301815" y="137422"/>
                          <a:pt x="297073" y="137812"/>
                          <a:pt x="292529" y="139051"/>
                        </a:cubicBezTo>
                        <a:cubicBezTo>
                          <a:pt x="286893" y="140588"/>
                          <a:pt x="275904" y="144593"/>
                          <a:pt x="275904" y="144593"/>
                        </a:cubicBezTo>
                        <a:cubicBezTo>
                          <a:pt x="273133" y="147364"/>
                          <a:pt x="270852" y="150732"/>
                          <a:pt x="267591" y="152906"/>
                        </a:cubicBezTo>
                        <a:cubicBezTo>
                          <a:pt x="265161" y="154526"/>
                          <a:pt x="261963" y="154526"/>
                          <a:pt x="259278" y="155676"/>
                        </a:cubicBezTo>
                        <a:cubicBezTo>
                          <a:pt x="255481" y="157303"/>
                          <a:pt x="251991" y="159591"/>
                          <a:pt x="248194" y="161218"/>
                        </a:cubicBezTo>
                        <a:cubicBezTo>
                          <a:pt x="239150" y="165094"/>
                          <a:pt x="237987" y="162968"/>
                          <a:pt x="228798" y="169531"/>
                        </a:cubicBezTo>
                        <a:cubicBezTo>
                          <a:pt x="225609" y="171809"/>
                          <a:pt x="223911" y="175941"/>
                          <a:pt x="220485" y="177844"/>
                        </a:cubicBezTo>
                        <a:cubicBezTo>
                          <a:pt x="215379" y="180681"/>
                          <a:pt x="208721" y="180146"/>
                          <a:pt x="203860" y="183386"/>
                        </a:cubicBezTo>
                        <a:lnTo>
                          <a:pt x="178922" y="200011"/>
                        </a:lnTo>
                        <a:cubicBezTo>
                          <a:pt x="176151" y="201858"/>
                          <a:pt x="173768" y="204500"/>
                          <a:pt x="170609" y="205553"/>
                        </a:cubicBezTo>
                        <a:lnTo>
                          <a:pt x="162296" y="208324"/>
                        </a:lnTo>
                        <a:cubicBezTo>
                          <a:pt x="159525" y="210171"/>
                          <a:pt x="157197" y="212990"/>
                          <a:pt x="153984" y="213866"/>
                        </a:cubicBezTo>
                        <a:cubicBezTo>
                          <a:pt x="146800" y="215825"/>
                          <a:pt x="139098" y="215076"/>
                          <a:pt x="131816" y="216636"/>
                        </a:cubicBezTo>
                        <a:cubicBezTo>
                          <a:pt x="126104" y="217860"/>
                          <a:pt x="120733" y="220331"/>
                          <a:pt x="115191" y="222178"/>
                        </a:cubicBezTo>
                        <a:cubicBezTo>
                          <a:pt x="112420" y="223102"/>
                          <a:pt x="109308" y="223329"/>
                          <a:pt x="106878" y="224949"/>
                        </a:cubicBezTo>
                        <a:lnTo>
                          <a:pt x="90253" y="236033"/>
                        </a:lnTo>
                        <a:cubicBezTo>
                          <a:pt x="87482" y="237880"/>
                          <a:pt x="85099" y="240522"/>
                          <a:pt x="81940" y="241575"/>
                        </a:cubicBezTo>
                        <a:lnTo>
                          <a:pt x="73627" y="244346"/>
                        </a:lnTo>
                        <a:cubicBezTo>
                          <a:pt x="70856" y="247117"/>
                          <a:pt x="68574" y="250484"/>
                          <a:pt x="65314" y="252658"/>
                        </a:cubicBezTo>
                        <a:cubicBezTo>
                          <a:pt x="62884" y="254278"/>
                          <a:pt x="59614" y="254123"/>
                          <a:pt x="57002" y="255429"/>
                        </a:cubicBezTo>
                        <a:cubicBezTo>
                          <a:pt x="37868" y="264997"/>
                          <a:pt x="60671" y="257976"/>
                          <a:pt x="37605" y="263742"/>
                        </a:cubicBezTo>
                        <a:lnTo>
                          <a:pt x="7125" y="260971"/>
                        </a:lnTo>
                        <a:cubicBezTo>
                          <a:pt x="1982" y="258202"/>
                          <a:pt x="1584" y="244346"/>
                          <a:pt x="1584" y="244346"/>
                        </a:cubicBezTo>
                        <a:cubicBezTo>
                          <a:pt x="6860" y="228512"/>
                          <a:pt x="0" y="241706"/>
                          <a:pt x="12667" y="233262"/>
                        </a:cubicBezTo>
                        <a:cubicBezTo>
                          <a:pt x="15928" y="231088"/>
                          <a:pt x="17554" y="226852"/>
                          <a:pt x="20980" y="224949"/>
                        </a:cubicBezTo>
                        <a:cubicBezTo>
                          <a:pt x="26086" y="222112"/>
                          <a:pt x="32744" y="222647"/>
                          <a:pt x="37605" y="219407"/>
                        </a:cubicBezTo>
                        <a:cubicBezTo>
                          <a:pt x="40376" y="217560"/>
                          <a:pt x="42875" y="215218"/>
                          <a:pt x="45918" y="213866"/>
                        </a:cubicBezTo>
                        <a:cubicBezTo>
                          <a:pt x="51256" y="211494"/>
                          <a:pt x="62544" y="208324"/>
                          <a:pt x="62544" y="208324"/>
                        </a:cubicBezTo>
                        <a:cubicBezTo>
                          <a:pt x="74643" y="196224"/>
                          <a:pt x="65991" y="202025"/>
                          <a:pt x="81940" y="197240"/>
                        </a:cubicBezTo>
                        <a:cubicBezTo>
                          <a:pt x="87535" y="195561"/>
                          <a:pt x="98565" y="191698"/>
                          <a:pt x="98565" y="191698"/>
                        </a:cubicBezTo>
                        <a:cubicBezTo>
                          <a:pt x="100412" y="188927"/>
                          <a:pt x="101283" y="185151"/>
                          <a:pt x="104107" y="183386"/>
                        </a:cubicBezTo>
                        <a:cubicBezTo>
                          <a:pt x="109061" y="180290"/>
                          <a:pt x="115191" y="179691"/>
                          <a:pt x="120733" y="177844"/>
                        </a:cubicBezTo>
                        <a:lnTo>
                          <a:pt x="129045" y="175073"/>
                        </a:lnTo>
                        <a:lnTo>
                          <a:pt x="153984" y="166760"/>
                        </a:lnTo>
                        <a:cubicBezTo>
                          <a:pt x="159685" y="164860"/>
                          <a:pt x="167579" y="161992"/>
                          <a:pt x="173380" y="161218"/>
                        </a:cubicBezTo>
                        <a:cubicBezTo>
                          <a:pt x="183492" y="159870"/>
                          <a:pt x="193700" y="159371"/>
                          <a:pt x="203860" y="158447"/>
                        </a:cubicBezTo>
                        <a:cubicBezTo>
                          <a:pt x="234180" y="148340"/>
                          <a:pt x="188255" y="164459"/>
                          <a:pt x="220485" y="150135"/>
                        </a:cubicBezTo>
                        <a:cubicBezTo>
                          <a:pt x="225823" y="147763"/>
                          <a:pt x="232250" y="147833"/>
                          <a:pt x="237111" y="144593"/>
                        </a:cubicBezTo>
                        <a:cubicBezTo>
                          <a:pt x="239882" y="142746"/>
                          <a:pt x="242445" y="140540"/>
                          <a:pt x="245424" y="139051"/>
                        </a:cubicBezTo>
                        <a:cubicBezTo>
                          <a:pt x="250082" y="136722"/>
                          <a:pt x="260379" y="134841"/>
                          <a:pt x="264820" y="133509"/>
                        </a:cubicBezTo>
                        <a:lnTo>
                          <a:pt x="289758" y="125196"/>
                        </a:lnTo>
                        <a:lnTo>
                          <a:pt x="298071" y="122426"/>
                        </a:lnTo>
                        <a:cubicBezTo>
                          <a:pt x="300842" y="120579"/>
                          <a:pt x="303341" y="118237"/>
                          <a:pt x="306384" y="116884"/>
                        </a:cubicBezTo>
                        <a:cubicBezTo>
                          <a:pt x="322758" y="109607"/>
                          <a:pt x="328924" y="110685"/>
                          <a:pt x="347947" y="108571"/>
                        </a:cubicBezTo>
                        <a:cubicBezTo>
                          <a:pt x="375124" y="99512"/>
                          <a:pt x="358751" y="103514"/>
                          <a:pt x="397824" y="100258"/>
                        </a:cubicBezTo>
                        <a:cubicBezTo>
                          <a:pt x="403366" y="99334"/>
                          <a:pt x="408999" y="98850"/>
                          <a:pt x="414449" y="97487"/>
                        </a:cubicBezTo>
                        <a:cubicBezTo>
                          <a:pt x="443279" y="90280"/>
                          <a:pt x="418699" y="92800"/>
                          <a:pt x="447700" y="89175"/>
                        </a:cubicBezTo>
                        <a:cubicBezTo>
                          <a:pt x="478154" y="85368"/>
                          <a:pt x="485269" y="86285"/>
                          <a:pt x="519744" y="83633"/>
                        </a:cubicBezTo>
                        <a:cubicBezTo>
                          <a:pt x="585449" y="78579"/>
                          <a:pt x="518684" y="83432"/>
                          <a:pt x="564078" y="78091"/>
                        </a:cubicBezTo>
                        <a:cubicBezTo>
                          <a:pt x="574210" y="76899"/>
                          <a:pt x="584407" y="76335"/>
                          <a:pt x="594558" y="75320"/>
                        </a:cubicBezTo>
                        <a:cubicBezTo>
                          <a:pt x="672508" y="67525"/>
                          <a:pt x="558872" y="78060"/>
                          <a:pt x="649976" y="69778"/>
                        </a:cubicBezTo>
                        <a:cubicBezTo>
                          <a:pt x="663831" y="70702"/>
                          <a:pt x="677740" y="71016"/>
                          <a:pt x="691540" y="72549"/>
                        </a:cubicBezTo>
                        <a:cubicBezTo>
                          <a:pt x="694443" y="72872"/>
                          <a:pt x="696945" y="75043"/>
                          <a:pt x="699853" y="75320"/>
                        </a:cubicBezTo>
                        <a:cubicBezTo>
                          <a:pt x="716429" y="76899"/>
                          <a:pt x="733104" y="77167"/>
                          <a:pt x="749729" y="78091"/>
                        </a:cubicBezTo>
                        <a:cubicBezTo>
                          <a:pt x="780933" y="84332"/>
                          <a:pt x="755272" y="79879"/>
                          <a:pt x="813460" y="83633"/>
                        </a:cubicBezTo>
                        <a:cubicBezTo>
                          <a:pt x="825478" y="84408"/>
                          <a:pt x="837475" y="85480"/>
                          <a:pt x="849482" y="86404"/>
                        </a:cubicBezTo>
                        <a:cubicBezTo>
                          <a:pt x="855024" y="88251"/>
                          <a:pt x="860295" y="91365"/>
                          <a:pt x="866107" y="91946"/>
                        </a:cubicBezTo>
                        <a:cubicBezTo>
                          <a:pt x="902138" y="95548"/>
                          <a:pt x="884590" y="93691"/>
                          <a:pt x="918754" y="97487"/>
                        </a:cubicBezTo>
                        <a:lnTo>
                          <a:pt x="943693" y="105800"/>
                        </a:lnTo>
                        <a:cubicBezTo>
                          <a:pt x="946464" y="106724"/>
                          <a:pt x="949114" y="108158"/>
                          <a:pt x="952005" y="108571"/>
                        </a:cubicBezTo>
                        <a:lnTo>
                          <a:pt x="971402" y="111342"/>
                        </a:lnTo>
                        <a:lnTo>
                          <a:pt x="988027" y="116884"/>
                        </a:lnTo>
                        <a:cubicBezTo>
                          <a:pt x="990798" y="117808"/>
                          <a:pt x="993476" y="119082"/>
                          <a:pt x="996340" y="119655"/>
                        </a:cubicBezTo>
                        <a:lnTo>
                          <a:pt x="1010194" y="122426"/>
                        </a:lnTo>
                        <a:cubicBezTo>
                          <a:pt x="1013889" y="121502"/>
                          <a:pt x="1017616" y="120701"/>
                          <a:pt x="1021278" y="119655"/>
                        </a:cubicBezTo>
                        <a:cubicBezTo>
                          <a:pt x="1024087" y="118853"/>
                          <a:pt x="1028883" y="119718"/>
                          <a:pt x="1029591" y="116884"/>
                        </a:cubicBezTo>
                        <a:cubicBezTo>
                          <a:pt x="1031175" y="110548"/>
                          <a:pt x="1028101" y="103891"/>
                          <a:pt x="1026820" y="97487"/>
                        </a:cubicBezTo>
                        <a:cubicBezTo>
                          <a:pt x="1026247" y="94623"/>
                          <a:pt x="1026114" y="91240"/>
                          <a:pt x="1024049" y="89175"/>
                        </a:cubicBezTo>
                        <a:cubicBezTo>
                          <a:pt x="1021984" y="87110"/>
                          <a:pt x="1018507" y="87328"/>
                          <a:pt x="1015736" y="86404"/>
                        </a:cubicBezTo>
                        <a:cubicBezTo>
                          <a:pt x="998058" y="74618"/>
                          <a:pt x="1013428" y="82956"/>
                          <a:pt x="976944" y="78091"/>
                        </a:cubicBezTo>
                        <a:cubicBezTo>
                          <a:pt x="933993" y="72364"/>
                          <a:pt x="991740" y="78248"/>
                          <a:pt x="957547" y="72549"/>
                        </a:cubicBezTo>
                        <a:cubicBezTo>
                          <a:pt x="949297" y="71174"/>
                          <a:pt x="940899" y="70883"/>
                          <a:pt x="932609" y="69778"/>
                        </a:cubicBezTo>
                        <a:cubicBezTo>
                          <a:pt x="927040" y="69035"/>
                          <a:pt x="921493" y="68109"/>
                          <a:pt x="915984" y="67007"/>
                        </a:cubicBezTo>
                        <a:cubicBezTo>
                          <a:pt x="912250" y="66260"/>
                          <a:pt x="908664" y="64815"/>
                          <a:pt x="904900" y="64236"/>
                        </a:cubicBezTo>
                        <a:cubicBezTo>
                          <a:pt x="896633" y="62964"/>
                          <a:pt x="888275" y="62389"/>
                          <a:pt x="879962" y="61466"/>
                        </a:cubicBezTo>
                        <a:cubicBezTo>
                          <a:pt x="847540" y="50659"/>
                          <a:pt x="869169" y="56248"/>
                          <a:pt x="813460" y="53153"/>
                        </a:cubicBezTo>
                        <a:cubicBezTo>
                          <a:pt x="808842" y="52229"/>
                          <a:pt x="804149" y="51621"/>
                          <a:pt x="799605" y="50382"/>
                        </a:cubicBezTo>
                        <a:cubicBezTo>
                          <a:pt x="793969" y="48845"/>
                          <a:pt x="788522" y="46687"/>
                          <a:pt x="782980" y="44840"/>
                        </a:cubicBezTo>
                        <a:cubicBezTo>
                          <a:pt x="780209" y="43916"/>
                          <a:pt x="777501" y="42777"/>
                          <a:pt x="774667" y="42069"/>
                        </a:cubicBezTo>
                        <a:cubicBezTo>
                          <a:pt x="758133" y="37935"/>
                          <a:pt x="767340" y="39924"/>
                          <a:pt x="746958" y="36527"/>
                        </a:cubicBezTo>
                        <a:lnTo>
                          <a:pt x="702624" y="39298"/>
                        </a:lnTo>
                        <a:cubicBezTo>
                          <a:pt x="669787" y="41730"/>
                          <a:pt x="680319" y="36619"/>
                          <a:pt x="663831" y="47611"/>
                        </a:cubicBezTo>
                        <a:cubicBezTo>
                          <a:pt x="635612" y="38205"/>
                          <a:pt x="649759" y="42069"/>
                          <a:pt x="589016" y="42069"/>
                        </a:cubicBezTo>
                        <a:cubicBezTo>
                          <a:pt x="566829" y="42069"/>
                          <a:pt x="544681" y="43916"/>
                          <a:pt x="522514" y="44840"/>
                        </a:cubicBezTo>
                        <a:cubicBezTo>
                          <a:pt x="516049" y="45764"/>
                          <a:pt x="509482" y="46142"/>
                          <a:pt x="503118" y="47611"/>
                        </a:cubicBezTo>
                        <a:cubicBezTo>
                          <a:pt x="497426" y="48925"/>
                          <a:pt x="492329" y="52910"/>
                          <a:pt x="486493" y="53153"/>
                        </a:cubicBezTo>
                        <a:lnTo>
                          <a:pt x="419991" y="55924"/>
                        </a:lnTo>
                        <a:cubicBezTo>
                          <a:pt x="416296" y="56848"/>
                          <a:pt x="412625" y="57869"/>
                          <a:pt x="408907" y="58695"/>
                        </a:cubicBezTo>
                        <a:cubicBezTo>
                          <a:pt x="404310" y="59717"/>
                          <a:pt x="399622" y="60324"/>
                          <a:pt x="395053" y="61466"/>
                        </a:cubicBezTo>
                        <a:cubicBezTo>
                          <a:pt x="392219" y="62174"/>
                          <a:pt x="389574" y="63528"/>
                          <a:pt x="386740" y="64236"/>
                        </a:cubicBezTo>
                        <a:cubicBezTo>
                          <a:pt x="382171" y="65378"/>
                          <a:pt x="377483" y="65985"/>
                          <a:pt x="372885" y="67007"/>
                        </a:cubicBezTo>
                        <a:cubicBezTo>
                          <a:pt x="369168" y="67833"/>
                          <a:pt x="365545" y="69076"/>
                          <a:pt x="361802" y="69778"/>
                        </a:cubicBezTo>
                        <a:cubicBezTo>
                          <a:pt x="350758" y="71849"/>
                          <a:pt x="328551" y="75320"/>
                          <a:pt x="328551" y="75320"/>
                        </a:cubicBezTo>
                        <a:cubicBezTo>
                          <a:pt x="312687" y="85896"/>
                          <a:pt x="328640" y="78091"/>
                          <a:pt x="306384" y="78091"/>
                        </a:cubicBezTo>
                        <a:cubicBezTo>
                          <a:pt x="295262" y="78091"/>
                          <a:pt x="284217" y="79938"/>
                          <a:pt x="273133" y="80862"/>
                        </a:cubicBezTo>
                        <a:cubicBezTo>
                          <a:pt x="243809" y="88193"/>
                          <a:pt x="278343" y="78239"/>
                          <a:pt x="253736" y="89175"/>
                        </a:cubicBezTo>
                        <a:cubicBezTo>
                          <a:pt x="248398" y="91547"/>
                          <a:pt x="237111" y="94716"/>
                          <a:pt x="237111" y="94716"/>
                        </a:cubicBezTo>
                        <a:cubicBezTo>
                          <a:pt x="234340" y="97487"/>
                          <a:pt x="232224" y="101126"/>
                          <a:pt x="228798" y="103029"/>
                        </a:cubicBezTo>
                        <a:cubicBezTo>
                          <a:pt x="223692" y="105866"/>
                          <a:pt x="217715" y="106724"/>
                          <a:pt x="212173" y="108571"/>
                        </a:cubicBezTo>
                        <a:cubicBezTo>
                          <a:pt x="209402" y="109495"/>
                          <a:pt x="206290" y="109722"/>
                          <a:pt x="203860" y="111342"/>
                        </a:cubicBezTo>
                        <a:cubicBezTo>
                          <a:pt x="180041" y="127221"/>
                          <a:pt x="210175" y="108185"/>
                          <a:pt x="187234" y="119655"/>
                        </a:cubicBezTo>
                        <a:cubicBezTo>
                          <a:pt x="178983" y="123780"/>
                          <a:pt x="179895" y="126806"/>
                          <a:pt x="170609" y="127967"/>
                        </a:cubicBezTo>
                        <a:cubicBezTo>
                          <a:pt x="158659" y="129461"/>
                          <a:pt x="146594" y="129814"/>
                          <a:pt x="134587" y="130738"/>
                        </a:cubicBezTo>
                        <a:cubicBezTo>
                          <a:pt x="118828" y="135991"/>
                          <a:pt x="117364" y="137692"/>
                          <a:pt x="93024" y="130738"/>
                        </a:cubicBezTo>
                        <a:cubicBezTo>
                          <a:pt x="89822" y="129823"/>
                          <a:pt x="89329" y="125197"/>
                          <a:pt x="87482" y="122426"/>
                        </a:cubicBezTo>
                        <a:cubicBezTo>
                          <a:pt x="111305" y="106542"/>
                          <a:pt x="83267" y="127693"/>
                          <a:pt x="98565" y="108571"/>
                        </a:cubicBezTo>
                        <a:cubicBezTo>
                          <a:pt x="100645" y="105970"/>
                          <a:pt x="103817" y="104341"/>
                          <a:pt x="106878" y="103029"/>
                        </a:cubicBezTo>
                        <a:cubicBezTo>
                          <a:pt x="113866" y="100034"/>
                          <a:pt x="115364" y="100258"/>
                          <a:pt x="109649" y="105800"/>
                        </a:cubicBez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10" name="Freeform 242">
                    <a:extLst>
                      <a:ext uri="{FF2B5EF4-FFF2-40B4-BE49-F238E27FC236}">
                        <a16:creationId xmlns:a16="http://schemas.microsoft.com/office/drawing/2014/main" id="{27D3A8D1-D67B-1F4D-9B78-033539949D2F}"/>
                      </a:ext>
                    </a:extLst>
                  </p:cNvPr>
                  <p:cNvSpPr/>
                  <p:nvPr/>
                </p:nvSpPr>
                <p:spPr>
                  <a:xfrm>
                    <a:off x="3869137" y="1849120"/>
                    <a:ext cx="1279210" cy="677597"/>
                  </a:xfrm>
                  <a:custGeom>
                    <a:avLst/>
                    <a:gdLst>
                      <a:gd name="connsiteX0" fmla="*/ 641443 w 1408985"/>
                      <a:gd name="connsiteY0" fmla="*/ 86672 h 467817"/>
                      <a:gd name="connsiteX1" fmla="*/ 552774 w 1408985"/>
                      <a:gd name="connsiteY1" fmla="*/ 78359 h 467817"/>
                      <a:gd name="connsiteX2" fmla="*/ 455792 w 1408985"/>
                      <a:gd name="connsiteY2" fmla="*/ 72818 h 467817"/>
                      <a:gd name="connsiteX3" fmla="*/ 403145 w 1408985"/>
                      <a:gd name="connsiteY3" fmla="*/ 75589 h 467817"/>
                      <a:gd name="connsiteX4" fmla="*/ 372665 w 1408985"/>
                      <a:gd name="connsiteY4" fmla="*/ 81130 h 467817"/>
                      <a:gd name="connsiteX5" fmla="*/ 356039 w 1408985"/>
                      <a:gd name="connsiteY5" fmla="*/ 86672 h 467817"/>
                      <a:gd name="connsiteX6" fmla="*/ 347727 w 1408985"/>
                      <a:gd name="connsiteY6" fmla="*/ 92214 h 467817"/>
                      <a:gd name="connsiteX7" fmla="*/ 328330 w 1408985"/>
                      <a:gd name="connsiteY7" fmla="*/ 97756 h 467817"/>
                      <a:gd name="connsiteX8" fmla="*/ 283996 w 1408985"/>
                      <a:gd name="connsiteY8" fmla="*/ 106069 h 467817"/>
                      <a:gd name="connsiteX9" fmla="*/ 261828 w 1408985"/>
                      <a:gd name="connsiteY9" fmla="*/ 111610 h 467817"/>
                      <a:gd name="connsiteX10" fmla="*/ 228577 w 1408985"/>
                      <a:gd name="connsiteY10" fmla="*/ 119923 h 467817"/>
                      <a:gd name="connsiteX11" fmla="*/ 211952 w 1408985"/>
                      <a:gd name="connsiteY11" fmla="*/ 125465 h 467817"/>
                      <a:gd name="connsiteX12" fmla="*/ 200868 w 1408985"/>
                      <a:gd name="connsiteY12" fmla="*/ 128236 h 467817"/>
                      <a:gd name="connsiteX13" fmla="*/ 184243 w 1408985"/>
                      <a:gd name="connsiteY13" fmla="*/ 133778 h 467817"/>
                      <a:gd name="connsiteX14" fmla="*/ 173159 w 1408985"/>
                      <a:gd name="connsiteY14" fmla="*/ 136549 h 467817"/>
                      <a:gd name="connsiteX15" fmla="*/ 150992 w 1408985"/>
                      <a:gd name="connsiteY15" fmla="*/ 144861 h 467817"/>
                      <a:gd name="connsiteX16" fmla="*/ 134367 w 1408985"/>
                      <a:gd name="connsiteY16" fmla="*/ 153174 h 467817"/>
                      <a:gd name="connsiteX17" fmla="*/ 114970 w 1408985"/>
                      <a:gd name="connsiteY17" fmla="*/ 161487 h 467817"/>
                      <a:gd name="connsiteX18" fmla="*/ 84490 w 1408985"/>
                      <a:gd name="connsiteY18" fmla="*/ 180883 h 467817"/>
                      <a:gd name="connsiteX19" fmla="*/ 81719 w 1408985"/>
                      <a:gd name="connsiteY19" fmla="*/ 189196 h 467817"/>
                      <a:gd name="connsiteX20" fmla="*/ 73407 w 1408985"/>
                      <a:gd name="connsiteY20" fmla="*/ 194738 h 467817"/>
                      <a:gd name="connsiteX21" fmla="*/ 65094 w 1408985"/>
                      <a:gd name="connsiteY21" fmla="*/ 203050 h 467817"/>
                      <a:gd name="connsiteX22" fmla="*/ 51239 w 1408985"/>
                      <a:gd name="connsiteY22" fmla="*/ 216905 h 467817"/>
                      <a:gd name="connsiteX23" fmla="*/ 45697 w 1408985"/>
                      <a:gd name="connsiteY23" fmla="*/ 225218 h 467817"/>
                      <a:gd name="connsiteX24" fmla="*/ 29072 w 1408985"/>
                      <a:gd name="connsiteY24" fmla="*/ 230759 h 467817"/>
                      <a:gd name="connsiteX25" fmla="*/ 9676 w 1408985"/>
                      <a:gd name="connsiteY25" fmla="*/ 227989 h 467817"/>
                      <a:gd name="connsiteX26" fmla="*/ 1363 w 1408985"/>
                      <a:gd name="connsiteY26" fmla="*/ 222447 h 467817"/>
                      <a:gd name="connsiteX27" fmla="*/ 4134 w 1408985"/>
                      <a:gd name="connsiteY27" fmla="*/ 205821 h 467817"/>
                      <a:gd name="connsiteX28" fmla="*/ 12447 w 1408985"/>
                      <a:gd name="connsiteY28" fmla="*/ 200279 h 467817"/>
                      <a:gd name="connsiteX29" fmla="*/ 20759 w 1408985"/>
                      <a:gd name="connsiteY29" fmla="*/ 191967 h 467817"/>
                      <a:gd name="connsiteX30" fmla="*/ 26301 w 1408985"/>
                      <a:gd name="connsiteY30" fmla="*/ 183654 h 467817"/>
                      <a:gd name="connsiteX31" fmla="*/ 34614 w 1408985"/>
                      <a:gd name="connsiteY31" fmla="*/ 180883 h 467817"/>
                      <a:gd name="connsiteX32" fmla="*/ 48468 w 1408985"/>
                      <a:gd name="connsiteY32" fmla="*/ 169799 h 467817"/>
                      <a:gd name="connsiteX33" fmla="*/ 65094 w 1408985"/>
                      <a:gd name="connsiteY33" fmla="*/ 158716 h 467817"/>
                      <a:gd name="connsiteX34" fmla="*/ 78948 w 1408985"/>
                      <a:gd name="connsiteY34" fmla="*/ 147632 h 467817"/>
                      <a:gd name="connsiteX35" fmla="*/ 84490 w 1408985"/>
                      <a:gd name="connsiteY35" fmla="*/ 139319 h 467817"/>
                      <a:gd name="connsiteX36" fmla="*/ 101116 w 1408985"/>
                      <a:gd name="connsiteY36" fmla="*/ 133778 h 467817"/>
                      <a:gd name="connsiteX37" fmla="*/ 120512 w 1408985"/>
                      <a:gd name="connsiteY37" fmla="*/ 128236 h 467817"/>
                      <a:gd name="connsiteX38" fmla="*/ 137137 w 1408985"/>
                      <a:gd name="connsiteY38" fmla="*/ 122694 h 467817"/>
                      <a:gd name="connsiteX39" fmla="*/ 162076 w 1408985"/>
                      <a:gd name="connsiteY39" fmla="*/ 108839 h 467817"/>
                      <a:gd name="connsiteX40" fmla="*/ 178701 w 1408985"/>
                      <a:gd name="connsiteY40" fmla="*/ 106069 h 467817"/>
                      <a:gd name="connsiteX41" fmla="*/ 203639 w 1408985"/>
                      <a:gd name="connsiteY41" fmla="*/ 97756 h 467817"/>
                      <a:gd name="connsiteX42" fmla="*/ 211952 w 1408985"/>
                      <a:gd name="connsiteY42" fmla="*/ 94985 h 467817"/>
                      <a:gd name="connsiteX43" fmla="*/ 225807 w 1408985"/>
                      <a:gd name="connsiteY43" fmla="*/ 92214 h 467817"/>
                      <a:gd name="connsiteX44" fmla="*/ 242432 w 1408985"/>
                      <a:gd name="connsiteY44" fmla="*/ 86672 h 467817"/>
                      <a:gd name="connsiteX45" fmla="*/ 303392 w 1408985"/>
                      <a:gd name="connsiteY45" fmla="*/ 83901 h 467817"/>
                      <a:gd name="connsiteX46" fmla="*/ 336643 w 1408985"/>
                      <a:gd name="connsiteY46" fmla="*/ 72818 h 467817"/>
                      <a:gd name="connsiteX47" fmla="*/ 344956 w 1408985"/>
                      <a:gd name="connsiteY47" fmla="*/ 70047 h 467817"/>
                      <a:gd name="connsiteX48" fmla="*/ 353268 w 1408985"/>
                      <a:gd name="connsiteY48" fmla="*/ 67276 h 467817"/>
                      <a:gd name="connsiteX49" fmla="*/ 375436 w 1408985"/>
                      <a:gd name="connsiteY49" fmla="*/ 61734 h 467817"/>
                      <a:gd name="connsiteX50" fmla="*/ 400374 w 1408985"/>
                      <a:gd name="connsiteY50" fmla="*/ 53421 h 467817"/>
                      <a:gd name="connsiteX51" fmla="*/ 408687 w 1408985"/>
                      <a:gd name="connsiteY51" fmla="*/ 50650 h 467817"/>
                      <a:gd name="connsiteX52" fmla="*/ 433625 w 1408985"/>
                      <a:gd name="connsiteY52" fmla="*/ 53421 h 467817"/>
                      <a:gd name="connsiteX53" fmla="*/ 444708 w 1408985"/>
                      <a:gd name="connsiteY53" fmla="*/ 56192 h 467817"/>
                      <a:gd name="connsiteX54" fmla="*/ 491814 w 1408985"/>
                      <a:gd name="connsiteY54" fmla="*/ 61734 h 467817"/>
                      <a:gd name="connsiteX55" fmla="*/ 536148 w 1408985"/>
                      <a:gd name="connsiteY55" fmla="*/ 58963 h 467817"/>
                      <a:gd name="connsiteX56" fmla="*/ 561087 w 1408985"/>
                      <a:gd name="connsiteY56" fmla="*/ 53421 h 467817"/>
                      <a:gd name="connsiteX57" fmla="*/ 580483 w 1408985"/>
                      <a:gd name="connsiteY57" fmla="*/ 47879 h 467817"/>
                      <a:gd name="connsiteX58" fmla="*/ 583254 w 1408985"/>
                      <a:gd name="connsiteY58" fmla="*/ 28483 h 467817"/>
                      <a:gd name="connsiteX59" fmla="*/ 574941 w 1408985"/>
                      <a:gd name="connsiteY59" fmla="*/ 25712 h 467817"/>
                      <a:gd name="connsiteX60" fmla="*/ 566628 w 1408985"/>
                      <a:gd name="connsiteY60" fmla="*/ 20170 h 467817"/>
                      <a:gd name="connsiteX61" fmla="*/ 516752 w 1408985"/>
                      <a:gd name="connsiteY61" fmla="*/ 14629 h 467817"/>
                      <a:gd name="connsiteX62" fmla="*/ 511210 w 1408985"/>
                      <a:gd name="connsiteY62" fmla="*/ 6316 h 467817"/>
                      <a:gd name="connsiteX63" fmla="*/ 519523 w 1408985"/>
                      <a:gd name="connsiteY63" fmla="*/ 774 h 467817"/>
                      <a:gd name="connsiteX64" fmla="*/ 558316 w 1408985"/>
                      <a:gd name="connsiteY64" fmla="*/ 6316 h 467817"/>
                      <a:gd name="connsiteX65" fmla="*/ 566628 w 1408985"/>
                      <a:gd name="connsiteY65" fmla="*/ 11858 h 467817"/>
                      <a:gd name="connsiteX66" fmla="*/ 580483 w 1408985"/>
                      <a:gd name="connsiteY66" fmla="*/ 14629 h 467817"/>
                      <a:gd name="connsiteX67" fmla="*/ 588796 w 1408985"/>
                      <a:gd name="connsiteY67" fmla="*/ 17399 h 467817"/>
                      <a:gd name="connsiteX68" fmla="*/ 616505 w 1408985"/>
                      <a:gd name="connsiteY68" fmla="*/ 20170 h 467817"/>
                      <a:gd name="connsiteX69" fmla="*/ 616505 w 1408985"/>
                      <a:gd name="connsiteY69" fmla="*/ 50650 h 467817"/>
                      <a:gd name="connsiteX70" fmla="*/ 599879 w 1408985"/>
                      <a:gd name="connsiteY70" fmla="*/ 58963 h 467817"/>
                      <a:gd name="connsiteX71" fmla="*/ 658068 w 1408985"/>
                      <a:gd name="connsiteY71" fmla="*/ 64505 h 467817"/>
                      <a:gd name="connsiteX72" fmla="*/ 666381 w 1408985"/>
                      <a:gd name="connsiteY72" fmla="*/ 67276 h 467817"/>
                      <a:gd name="connsiteX73" fmla="*/ 716257 w 1408985"/>
                      <a:gd name="connsiteY73" fmla="*/ 70047 h 467817"/>
                      <a:gd name="connsiteX74" fmla="*/ 749508 w 1408985"/>
                      <a:gd name="connsiteY74" fmla="*/ 67276 h 467817"/>
                      <a:gd name="connsiteX75" fmla="*/ 741196 w 1408985"/>
                      <a:gd name="connsiteY75" fmla="*/ 34025 h 467817"/>
                      <a:gd name="connsiteX76" fmla="*/ 738425 w 1408985"/>
                      <a:gd name="connsiteY76" fmla="*/ 25712 h 467817"/>
                      <a:gd name="connsiteX77" fmla="*/ 782759 w 1408985"/>
                      <a:gd name="connsiteY77" fmla="*/ 22941 h 467817"/>
                      <a:gd name="connsiteX78" fmla="*/ 799385 w 1408985"/>
                      <a:gd name="connsiteY78" fmla="*/ 28483 h 467817"/>
                      <a:gd name="connsiteX79" fmla="*/ 807697 w 1408985"/>
                      <a:gd name="connsiteY79" fmla="*/ 34025 h 467817"/>
                      <a:gd name="connsiteX80" fmla="*/ 843719 w 1408985"/>
                      <a:gd name="connsiteY80" fmla="*/ 36796 h 467817"/>
                      <a:gd name="connsiteX81" fmla="*/ 874199 w 1408985"/>
                      <a:gd name="connsiteY81" fmla="*/ 42338 h 467817"/>
                      <a:gd name="connsiteX82" fmla="*/ 890825 w 1408985"/>
                      <a:gd name="connsiteY82" fmla="*/ 47879 h 467817"/>
                      <a:gd name="connsiteX83" fmla="*/ 907450 w 1408985"/>
                      <a:gd name="connsiteY83" fmla="*/ 53421 h 467817"/>
                      <a:gd name="connsiteX84" fmla="*/ 915763 w 1408985"/>
                      <a:gd name="connsiteY84" fmla="*/ 56192 h 467817"/>
                      <a:gd name="connsiteX85" fmla="*/ 932388 w 1408985"/>
                      <a:gd name="connsiteY85" fmla="*/ 67276 h 467817"/>
                      <a:gd name="connsiteX86" fmla="*/ 940701 w 1408985"/>
                      <a:gd name="connsiteY86" fmla="*/ 72818 h 467817"/>
                      <a:gd name="connsiteX87" fmla="*/ 937930 w 1408985"/>
                      <a:gd name="connsiteY87" fmla="*/ 81130 h 467817"/>
                      <a:gd name="connsiteX88" fmla="*/ 899137 w 1408985"/>
                      <a:gd name="connsiteY88" fmla="*/ 81130 h 467817"/>
                      <a:gd name="connsiteX89" fmla="*/ 890825 w 1408985"/>
                      <a:gd name="connsiteY89" fmla="*/ 78359 h 467817"/>
                      <a:gd name="connsiteX90" fmla="*/ 874199 w 1408985"/>
                      <a:gd name="connsiteY90" fmla="*/ 67276 h 467817"/>
                      <a:gd name="connsiteX91" fmla="*/ 846490 w 1408985"/>
                      <a:gd name="connsiteY91" fmla="*/ 61734 h 467817"/>
                      <a:gd name="connsiteX92" fmla="*/ 829865 w 1408985"/>
                      <a:gd name="connsiteY92" fmla="*/ 56192 h 467817"/>
                      <a:gd name="connsiteX93" fmla="*/ 818781 w 1408985"/>
                      <a:gd name="connsiteY93" fmla="*/ 53421 h 467817"/>
                      <a:gd name="connsiteX94" fmla="*/ 802156 w 1408985"/>
                      <a:gd name="connsiteY94" fmla="*/ 47879 h 467817"/>
                      <a:gd name="connsiteX95" fmla="*/ 793843 w 1408985"/>
                      <a:gd name="connsiteY95" fmla="*/ 45109 h 467817"/>
                      <a:gd name="connsiteX96" fmla="*/ 785530 w 1408985"/>
                      <a:gd name="connsiteY96" fmla="*/ 61734 h 467817"/>
                      <a:gd name="connsiteX97" fmla="*/ 788301 w 1408985"/>
                      <a:gd name="connsiteY97" fmla="*/ 78359 h 467817"/>
                      <a:gd name="connsiteX98" fmla="*/ 791072 w 1408985"/>
                      <a:gd name="connsiteY98" fmla="*/ 86672 h 467817"/>
                      <a:gd name="connsiteX99" fmla="*/ 799385 w 1408985"/>
                      <a:gd name="connsiteY99" fmla="*/ 89443 h 467817"/>
                      <a:gd name="connsiteX100" fmla="*/ 824323 w 1408985"/>
                      <a:gd name="connsiteY100" fmla="*/ 92214 h 467817"/>
                      <a:gd name="connsiteX101" fmla="*/ 832636 w 1408985"/>
                      <a:gd name="connsiteY101" fmla="*/ 117152 h 467817"/>
                      <a:gd name="connsiteX102" fmla="*/ 791072 w 1408985"/>
                      <a:gd name="connsiteY102" fmla="*/ 114381 h 467817"/>
                      <a:gd name="connsiteX103" fmla="*/ 774447 w 1408985"/>
                      <a:gd name="connsiteY103" fmla="*/ 108839 h 467817"/>
                      <a:gd name="connsiteX104" fmla="*/ 766134 w 1408985"/>
                      <a:gd name="connsiteY104" fmla="*/ 103298 h 467817"/>
                      <a:gd name="connsiteX105" fmla="*/ 738425 w 1408985"/>
                      <a:gd name="connsiteY105" fmla="*/ 100527 h 467817"/>
                      <a:gd name="connsiteX106" fmla="*/ 696861 w 1408985"/>
                      <a:gd name="connsiteY106" fmla="*/ 97756 h 467817"/>
                      <a:gd name="connsiteX107" fmla="*/ 699632 w 1408985"/>
                      <a:gd name="connsiteY107" fmla="*/ 119923 h 467817"/>
                      <a:gd name="connsiteX108" fmla="*/ 707945 w 1408985"/>
                      <a:gd name="connsiteY108" fmla="*/ 122694 h 467817"/>
                      <a:gd name="connsiteX109" fmla="*/ 721799 w 1408985"/>
                      <a:gd name="connsiteY109" fmla="*/ 125465 h 467817"/>
                      <a:gd name="connsiteX110" fmla="*/ 757821 w 1408985"/>
                      <a:gd name="connsiteY110" fmla="*/ 128236 h 467817"/>
                      <a:gd name="connsiteX111" fmla="*/ 771676 w 1408985"/>
                      <a:gd name="connsiteY111" fmla="*/ 131007 h 467817"/>
                      <a:gd name="connsiteX112" fmla="*/ 804927 w 1408985"/>
                      <a:gd name="connsiteY112" fmla="*/ 136549 h 467817"/>
                      <a:gd name="connsiteX113" fmla="*/ 821552 w 1408985"/>
                      <a:gd name="connsiteY113" fmla="*/ 142090 h 467817"/>
                      <a:gd name="connsiteX114" fmla="*/ 838177 w 1408985"/>
                      <a:gd name="connsiteY114" fmla="*/ 147632 h 467817"/>
                      <a:gd name="connsiteX115" fmla="*/ 854803 w 1408985"/>
                      <a:gd name="connsiteY115" fmla="*/ 158716 h 467817"/>
                      <a:gd name="connsiteX116" fmla="*/ 879741 w 1408985"/>
                      <a:gd name="connsiteY116" fmla="*/ 169799 h 467817"/>
                      <a:gd name="connsiteX117" fmla="*/ 885283 w 1408985"/>
                      <a:gd name="connsiteY117" fmla="*/ 178112 h 467817"/>
                      <a:gd name="connsiteX118" fmla="*/ 893596 w 1408985"/>
                      <a:gd name="connsiteY118" fmla="*/ 183654 h 467817"/>
                      <a:gd name="connsiteX119" fmla="*/ 901908 w 1408985"/>
                      <a:gd name="connsiteY119" fmla="*/ 191967 h 467817"/>
                      <a:gd name="connsiteX120" fmla="*/ 951785 w 1408985"/>
                      <a:gd name="connsiteY120" fmla="*/ 180883 h 467817"/>
                      <a:gd name="connsiteX121" fmla="*/ 954556 w 1408985"/>
                      <a:gd name="connsiteY121" fmla="*/ 172570 h 467817"/>
                      <a:gd name="connsiteX122" fmla="*/ 935159 w 1408985"/>
                      <a:gd name="connsiteY122" fmla="*/ 155945 h 467817"/>
                      <a:gd name="connsiteX123" fmla="*/ 926847 w 1408985"/>
                      <a:gd name="connsiteY123" fmla="*/ 153174 h 467817"/>
                      <a:gd name="connsiteX124" fmla="*/ 918534 w 1408985"/>
                      <a:gd name="connsiteY124" fmla="*/ 150403 h 467817"/>
                      <a:gd name="connsiteX125" fmla="*/ 921305 w 1408985"/>
                      <a:gd name="connsiteY125" fmla="*/ 131007 h 467817"/>
                      <a:gd name="connsiteX126" fmla="*/ 932388 w 1408985"/>
                      <a:gd name="connsiteY126" fmla="*/ 128236 h 467817"/>
                      <a:gd name="connsiteX127" fmla="*/ 971181 w 1408985"/>
                      <a:gd name="connsiteY127" fmla="*/ 133778 h 467817"/>
                      <a:gd name="connsiteX128" fmla="*/ 979494 w 1408985"/>
                      <a:gd name="connsiteY128" fmla="*/ 139319 h 467817"/>
                      <a:gd name="connsiteX129" fmla="*/ 993348 w 1408985"/>
                      <a:gd name="connsiteY129" fmla="*/ 153174 h 467817"/>
                      <a:gd name="connsiteX130" fmla="*/ 1018287 w 1408985"/>
                      <a:gd name="connsiteY130" fmla="*/ 161487 h 467817"/>
                      <a:gd name="connsiteX131" fmla="*/ 1026599 w 1408985"/>
                      <a:gd name="connsiteY131" fmla="*/ 164258 h 467817"/>
                      <a:gd name="connsiteX132" fmla="*/ 1043225 w 1408985"/>
                      <a:gd name="connsiteY132" fmla="*/ 175341 h 467817"/>
                      <a:gd name="connsiteX133" fmla="*/ 1057079 w 1408985"/>
                      <a:gd name="connsiteY133" fmla="*/ 186425 h 467817"/>
                      <a:gd name="connsiteX134" fmla="*/ 1065392 w 1408985"/>
                      <a:gd name="connsiteY134" fmla="*/ 194738 h 467817"/>
                      <a:gd name="connsiteX135" fmla="*/ 1073705 w 1408985"/>
                      <a:gd name="connsiteY135" fmla="*/ 200279 h 467817"/>
                      <a:gd name="connsiteX136" fmla="*/ 1076476 w 1408985"/>
                      <a:gd name="connsiteY136" fmla="*/ 208592 h 467817"/>
                      <a:gd name="connsiteX137" fmla="*/ 1084788 w 1408985"/>
                      <a:gd name="connsiteY137" fmla="*/ 214134 h 467817"/>
                      <a:gd name="connsiteX138" fmla="*/ 1093101 w 1408985"/>
                      <a:gd name="connsiteY138" fmla="*/ 222447 h 467817"/>
                      <a:gd name="connsiteX139" fmla="*/ 1098643 w 1408985"/>
                      <a:gd name="connsiteY139" fmla="*/ 233530 h 467817"/>
                      <a:gd name="connsiteX140" fmla="*/ 1109727 w 1408985"/>
                      <a:gd name="connsiteY140" fmla="*/ 250156 h 467817"/>
                      <a:gd name="connsiteX141" fmla="*/ 1115268 w 1408985"/>
                      <a:gd name="connsiteY141" fmla="*/ 258469 h 467817"/>
                      <a:gd name="connsiteX142" fmla="*/ 1123581 w 1408985"/>
                      <a:gd name="connsiteY142" fmla="*/ 261239 h 467817"/>
                      <a:gd name="connsiteX143" fmla="*/ 1131894 w 1408985"/>
                      <a:gd name="connsiteY143" fmla="*/ 266781 h 467817"/>
                      <a:gd name="connsiteX144" fmla="*/ 1137436 w 1408985"/>
                      <a:gd name="connsiteY144" fmla="*/ 275094 h 467817"/>
                      <a:gd name="connsiteX145" fmla="*/ 1154061 w 1408985"/>
                      <a:gd name="connsiteY145" fmla="*/ 280636 h 467817"/>
                      <a:gd name="connsiteX146" fmla="*/ 1162374 w 1408985"/>
                      <a:gd name="connsiteY146" fmla="*/ 283407 h 467817"/>
                      <a:gd name="connsiteX147" fmla="*/ 1178999 w 1408985"/>
                      <a:gd name="connsiteY147" fmla="*/ 280636 h 467817"/>
                      <a:gd name="connsiteX148" fmla="*/ 1190083 w 1408985"/>
                      <a:gd name="connsiteY148" fmla="*/ 264010 h 467817"/>
                      <a:gd name="connsiteX149" fmla="*/ 1181770 w 1408985"/>
                      <a:gd name="connsiteY149" fmla="*/ 230759 h 467817"/>
                      <a:gd name="connsiteX150" fmla="*/ 1165145 w 1408985"/>
                      <a:gd name="connsiteY150" fmla="*/ 219676 h 467817"/>
                      <a:gd name="connsiteX151" fmla="*/ 1151290 w 1408985"/>
                      <a:gd name="connsiteY151" fmla="*/ 203050 h 467817"/>
                      <a:gd name="connsiteX152" fmla="*/ 1142977 w 1408985"/>
                      <a:gd name="connsiteY152" fmla="*/ 200279 h 467817"/>
                      <a:gd name="connsiteX153" fmla="*/ 1126352 w 1408985"/>
                      <a:gd name="connsiteY153" fmla="*/ 189196 h 467817"/>
                      <a:gd name="connsiteX154" fmla="*/ 1118039 w 1408985"/>
                      <a:gd name="connsiteY154" fmla="*/ 183654 h 467817"/>
                      <a:gd name="connsiteX155" fmla="*/ 1109727 w 1408985"/>
                      <a:gd name="connsiteY155" fmla="*/ 180883 h 467817"/>
                      <a:gd name="connsiteX156" fmla="*/ 1093101 w 1408985"/>
                      <a:gd name="connsiteY156" fmla="*/ 164258 h 467817"/>
                      <a:gd name="connsiteX157" fmla="*/ 1076476 w 1408985"/>
                      <a:gd name="connsiteY157" fmla="*/ 150403 h 467817"/>
                      <a:gd name="connsiteX158" fmla="*/ 1054308 w 1408985"/>
                      <a:gd name="connsiteY158" fmla="*/ 125465 h 467817"/>
                      <a:gd name="connsiteX159" fmla="*/ 1037683 w 1408985"/>
                      <a:gd name="connsiteY159" fmla="*/ 114381 h 467817"/>
                      <a:gd name="connsiteX160" fmla="*/ 1029370 w 1408985"/>
                      <a:gd name="connsiteY160" fmla="*/ 108839 h 467817"/>
                      <a:gd name="connsiteX161" fmla="*/ 1012745 w 1408985"/>
                      <a:gd name="connsiteY161" fmla="*/ 103298 h 467817"/>
                      <a:gd name="connsiteX162" fmla="*/ 1004432 w 1408985"/>
                      <a:gd name="connsiteY162" fmla="*/ 83901 h 467817"/>
                      <a:gd name="connsiteX163" fmla="*/ 1037683 w 1408985"/>
                      <a:gd name="connsiteY163" fmla="*/ 92214 h 467817"/>
                      <a:gd name="connsiteX164" fmla="*/ 1045996 w 1408985"/>
                      <a:gd name="connsiteY164" fmla="*/ 97756 h 467817"/>
                      <a:gd name="connsiteX165" fmla="*/ 1054308 w 1408985"/>
                      <a:gd name="connsiteY165" fmla="*/ 94985 h 467817"/>
                      <a:gd name="connsiteX166" fmla="*/ 1054308 w 1408985"/>
                      <a:gd name="connsiteY166" fmla="*/ 72818 h 467817"/>
                      <a:gd name="connsiteX167" fmla="*/ 1045996 w 1408985"/>
                      <a:gd name="connsiteY167" fmla="*/ 67276 h 467817"/>
                      <a:gd name="connsiteX168" fmla="*/ 1045996 w 1408985"/>
                      <a:gd name="connsiteY168" fmla="*/ 47879 h 467817"/>
                      <a:gd name="connsiteX169" fmla="*/ 1065392 w 1408985"/>
                      <a:gd name="connsiteY169" fmla="*/ 50650 h 467817"/>
                      <a:gd name="connsiteX170" fmla="*/ 1082017 w 1408985"/>
                      <a:gd name="connsiteY170" fmla="*/ 56192 h 467817"/>
                      <a:gd name="connsiteX171" fmla="*/ 1098643 w 1408985"/>
                      <a:gd name="connsiteY171" fmla="*/ 67276 h 467817"/>
                      <a:gd name="connsiteX172" fmla="*/ 1120810 w 1408985"/>
                      <a:gd name="connsiteY172" fmla="*/ 72818 h 467817"/>
                      <a:gd name="connsiteX173" fmla="*/ 1137436 w 1408985"/>
                      <a:gd name="connsiteY173" fmla="*/ 83901 h 467817"/>
                      <a:gd name="connsiteX174" fmla="*/ 1142977 w 1408985"/>
                      <a:gd name="connsiteY174" fmla="*/ 92214 h 467817"/>
                      <a:gd name="connsiteX175" fmla="*/ 1151290 w 1408985"/>
                      <a:gd name="connsiteY175" fmla="*/ 94985 h 467817"/>
                      <a:gd name="connsiteX176" fmla="*/ 1159603 w 1408985"/>
                      <a:gd name="connsiteY176" fmla="*/ 100527 h 467817"/>
                      <a:gd name="connsiteX177" fmla="*/ 1167916 w 1408985"/>
                      <a:gd name="connsiteY177" fmla="*/ 103298 h 467817"/>
                      <a:gd name="connsiteX178" fmla="*/ 1184541 w 1408985"/>
                      <a:gd name="connsiteY178" fmla="*/ 114381 h 467817"/>
                      <a:gd name="connsiteX179" fmla="*/ 1201167 w 1408985"/>
                      <a:gd name="connsiteY179" fmla="*/ 122694 h 467817"/>
                      <a:gd name="connsiteX180" fmla="*/ 1220563 w 1408985"/>
                      <a:gd name="connsiteY180" fmla="*/ 131007 h 467817"/>
                      <a:gd name="connsiteX181" fmla="*/ 1228876 w 1408985"/>
                      <a:gd name="connsiteY181" fmla="*/ 139319 h 467817"/>
                      <a:gd name="connsiteX182" fmla="*/ 1237188 w 1408985"/>
                      <a:gd name="connsiteY182" fmla="*/ 142090 h 467817"/>
                      <a:gd name="connsiteX183" fmla="*/ 1245501 w 1408985"/>
                      <a:gd name="connsiteY183" fmla="*/ 147632 h 467817"/>
                      <a:gd name="connsiteX184" fmla="*/ 1253814 w 1408985"/>
                      <a:gd name="connsiteY184" fmla="*/ 150403 h 467817"/>
                      <a:gd name="connsiteX185" fmla="*/ 1270439 w 1408985"/>
                      <a:gd name="connsiteY185" fmla="*/ 161487 h 467817"/>
                      <a:gd name="connsiteX186" fmla="*/ 1278752 w 1408985"/>
                      <a:gd name="connsiteY186" fmla="*/ 167029 h 467817"/>
                      <a:gd name="connsiteX187" fmla="*/ 1281523 w 1408985"/>
                      <a:gd name="connsiteY187" fmla="*/ 175341 h 467817"/>
                      <a:gd name="connsiteX188" fmla="*/ 1298148 w 1408985"/>
                      <a:gd name="connsiteY188" fmla="*/ 189196 h 467817"/>
                      <a:gd name="connsiteX189" fmla="*/ 1317545 w 1408985"/>
                      <a:gd name="connsiteY189" fmla="*/ 203050 h 467817"/>
                      <a:gd name="connsiteX190" fmla="*/ 1325857 w 1408985"/>
                      <a:gd name="connsiteY190" fmla="*/ 214134 h 467817"/>
                      <a:gd name="connsiteX191" fmla="*/ 1334170 w 1408985"/>
                      <a:gd name="connsiteY191" fmla="*/ 216905 h 467817"/>
                      <a:gd name="connsiteX192" fmla="*/ 1336941 w 1408985"/>
                      <a:gd name="connsiteY192" fmla="*/ 227989 h 467817"/>
                      <a:gd name="connsiteX193" fmla="*/ 1353567 w 1408985"/>
                      <a:gd name="connsiteY193" fmla="*/ 239072 h 467817"/>
                      <a:gd name="connsiteX194" fmla="*/ 1364650 w 1408985"/>
                      <a:gd name="connsiteY194" fmla="*/ 255698 h 467817"/>
                      <a:gd name="connsiteX195" fmla="*/ 1370192 w 1408985"/>
                      <a:gd name="connsiteY195" fmla="*/ 264010 h 467817"/>
                      <a:gd name="connsiteX196" fmla="*/ 1372963 w 1408985"/>
                      <a:gd name="connsiteY196" fmla="*/ 272323 h 467817"/>
                      <a:gd name="connsiteX197" fmla="*/ 1389588 w 1408985"/>
                      <a:gd name="connsiteY197" fmla="*/ 283407 h 467817"/>
                      <a:gd name="connsiteX198" fmla="*/ 1395130 w 1408985"/>
                      <a:gd name="connsiteY198" fmla="*/ 291719 h 467817"/>
                      <a:gd name="connsiteX199" fmla="*/ 1400672 w 1408985"/>
                      <a:gd name="connsiteY199" fmla="*/ 308345 h 467817"/>
                      <a:gd name="connsiteX200" fmla="*/ 1403443 w 1408985"/>
                      <a:gd name="connsiteY200" fmla="*/ 316658 h 467817"/>
                      <a:gd name="connsiteX201" fmla="*/ 1408985 w 1408985"/>
                      <a:gd name="connsiteY201" fmla="*/ 324970 h 467817"/>
                      <a:gd name="connsiteX202" fmla="*/ 1406214 w 1408985"/>
                      <a:gd name="connsiteY202" fmla="*/ 349909 h 467817"/>
                      <a:gd name="connsiteX203" fmla="*/ 1403443 w 1408985"/>
                      <a:gd name="connsiteY203" fmla="*/ 358221 h 467817"/>
                      <a:gd name="connsiteX204" fmla="*/ 1392359 w 1408985"/>
                      <a:gd name="connsiteY204" fmla="*/ 355450 h 467817"/>
                      <a:gd name="connsiteX205" fmla="*/ 1384047 w 1408985"/>
                      <a:gd name="connsiteY205" fmla="*/ 344367 h 467817"/>
                      <a:gd name="connsiteX206" fmla="*/ 1375734 w 1408985"/>
                      <a:gd name="connsiteY206" fmla="*/ 336054 h 467817"/>
                      <a:gd name="connsiteX207" fmla="*/ 1364650 w 1408985"/>
                      <a:gd name="connsiteY207" fmla="*/ 322199 h 467817"/>
                      <a:gd name="connsiteX208" fmla="*/ 1356337 w 1408985"/>
                      <a:gd name="connsiteY208" fmla="*/ 305574 h 467817"/>
                      <a:gd name="connsiteX209" fmla="*/ 1348025 w 1408985"/>
                      <a:gd name="connsiteY209" fmla="*/ 288949 h 467817"/>
                      <a:gd name="connsiteX210" fmla="*/ 1345254 w 1408985"/>
                      <a:gd name="connsiteY210" fmla="*/ 277865 h 467817"/>
                      <a:gd name="connsiteX211" fmla="*/ 1325857 w 1408985"/>
                      <a:gd name="connsiteY211" fmla="*/ 255698 h 467817"/>
                      <a:gd name="connsiteX212" fmla="*/ 1317545 w 1408985"/>
                      <a:gd name="connsiteY212" fmla="*/ 239072 h 467817"/>
                      <a:gd name="connsiteX213" fmla="*/ 1309232 w 1408985"/>
                      <a:gd name="connsiteY213" fmla="*/ 233530 h 467817"/>
                      <a:gd name="connsiteX214" fmla="*/ 1287065 w 1408985"/>
                      <a:gd name="connsiteY214" fmla="*/ 214134 h 467817"/>
                      <a:gd name="connsiteX215" fmla="*/ 1278752 w 1408985"/>
                      <a:gd name="connsiteY215" fmla="*/ 208592 h 467817"/>
                      <a:gd name="connsiteX216" fmla="*/ 1270439 w 1408985"/>
                      <a:gd name="connsiteY216" fmla="*/ 203050 h 467817"/>
                      <a:gd name="connsiteX217" fmla="*/ 1248272 w 1408985"/>
                      <a:gd name="connsiteY217" fmla="*/ 197509 h 467817"/>
                      <a:gd name="connsiteX218" fmla="*/ 1239959 w 1408985"/>
                      <a:gd name="connsiteY218" fmla="*/ 191967 h 467817"/>
                      <a:gd name="connsiteX219" fmla="*/ 1228876 w 1408985"/>
                      <a:gd name="connsiteY219" fmla="*/ 183654 h 467817"/>
                      <a:gd name="connsiteX220" fmla="*/ 1217792 w 1408985"/>
                      <a:gd name="connsiteY220" fmla="*/ 178112 h 467817"/>
                      <a:gd name="connsiteX221" fmla="*/ 1201167 w 1408985"/>
                      <a:gd name="connsiteY221" fmla="*/ 164258 h 467817"/>
                      <a:gd name="connsiteX222" fmla="*/ 1192854 w 1408985"/>
                      <a:gd name="connsiteY222" fmla="*/ 158716 h 467817"/>
                      <a:gd name="connsiteX223" fmla="*/ 1184541 w 1408985"/>
                      <a:gd name="connsiteY223" fmla="*/ 150403 h 467817"/>
                      <a:gd name="connsiteX224" fmla="*/ 1173457 w 1408985"/>
                      <a:gd name="connsiteY224" fmla="*/ 133778 h 467817"/>
                      <a:gd name="connsiteX225" fmla="*/ 1154061 w 1408985"/>
                      <a:gd name="connsiteY225" fmla="*/ 119923 h 467817"/>
                      <a:gd name="connsiteX226" fmla="*/ 1129123 w 1408985"/>
                      <a:gd name="connsiteY226" fmla="*/ 108839 h 467817"/>
                      <a:gd name="connsiteX227" fmla="*/ 1120810 w 1408985"/>
                      <a:gd name="connsiteY227" fmla="*/ 103298 h 467817"/>
                      <a:gd name="connsiteX228" fmla="*/ 1104185 w 1408985"/>
                      <a:gd name="connsiteY228" fmla="*/ 97756 h 467817"/>
                      <a:gd name="connsiteX229" fmla="*/ 1095872 w 1408985"/>
                      <a:gd name="connsiteY229" fmla="*/ 94985 h 467817"/>
                      <a:gd name="connsiteX230" fmla="*/ 1079247 w 1408985"/>
                      <a:gd name="connsiteY230" fmla="*/ 97756 h 467817"/>
                      <a:gd name="connsiteX231" fmla="*/ 1070934 w 1408985"/>
                      <a:gd name="connsiteY231" fmla="*/ 100527 h 467817"/>
                      <a:gd name="connsiteX232" fmla="*/ 1073705 w 1408985"/>
                      <a:gd name="connsiteY232" fmla="*/ 119923 h 467817"/>
                      <a:gd name="connsiteX233" fmla="*/ 1090330 w 1408985"/>
                      <a:gd name="connsiteY233" fmla="*/ 131007 h 467817"/>
                      <a:gd name="connsiteX234" fmla="*/ 1098643 w 1408985"/>
                      <a:gd name="connsiteY234" fmla="*/ 139319 h 467817"/>
                      <a:gd name="connsiteX235" fmla="*/ 1104185 w 1408985"/>
                      <a:gd name="connsiteY235" fmla="*/ 147632 h 467817"/>
                      <a:gd name="connsiteX236" fmla="*/ 1115268 w 1408985"/>
                      <a:gd name="connsiteY236" fmla="*/ 150403 h 467817"/>
                      <a:gd name="connsiteX237" fmla="*/ 1145748 w 1408985"/>
                      <a:gd name="connsiteY237" fmla="*/ 169799 h 467817"/>
                      <a:gd name="connsiteX238" fmla="*/ 1162374 w 1408985"/>
                      <a:gd name="connsiteY238" fmla="*/ 175341 h 467817"/>
                      <a:gd name="connsiteX239" fmla="*/ 1178999 w 1408985"/>
                      <a:gd name="connsiteY239" fmla="*/ 189196 h 467817"/>
                      <a:gd name="connsiteX240" fmla="*/ 1192854 w 1408985"/>
                      <a:gd name="connsiteY240" fmla="*/ 203050 h 467817"/>
                      <a:gd name="connsiteX241" fmla="*/ 1198396 w 1408985"/>
                      <a:gd name="connsiteY241" fmla="*/ 211363 h 467817"/>
                      <a:gd name="connsiteX242" fmla="*/ 1206708 w 1408985"/>
                      <a:gd name="connsiteY242" fmla="*/ 214134 h 467817"/>
                      <a:gd name="connsiteX243" fmla="*/ 1215021 w 1408985"/>
                      <a:gd name="connsiteY243" fmla="*/ 219676 h 467817"/>
                      <a:gd name="connsiteX244" fmla="*/ 1220563 w 1408985"/>
                      <a:gd name="connsiteY244" fmla="*/ 227989 h 467817"/>
                      <a:gd name="connsiteX245" fmla="*/ 1237188 w 1408985"/>
                      <a:gd name="connsiteY245" fmla="*/ 236301 h 467817"/>
                      <a:gd name="connsiteX246" fmla="*/ 1248272 w 1408985"/>
                      <a:gd name="connsiteY246" fmla="*/ 252927 h 467817"/>
                      <a:gd name="connsiteX247" fmla="*/ 1253814 w 1408985"/>
                      <a:gd name="connsiteY247" fmla="*/ 261239 h 467817"/>
                      <a:gd name="connsiteX248" fmla="*/ 1262127 w 1408985"/>
                      <a:gd name="connsiteY248" fmla="*/ 266781 h 467817"/>
                      <a:gd name="connsiteX249" fmla="*/ 1264897 w 1408985"/>
                      <a:gd name="connsiteY249" fmla="*/ 275094 h 467817"/>
                      <a:gd name="connsiteX250" fmla="*/ 1273210 w 1408985"/>
                      <a:gd name="connsiteY250" fmla="*/ 280636 h 467817"/>
                      <a:gd name="connsiteX251" fmla="*/ 1281523 w 1408985"/>
                      <a:gd name="connsiteY251" fmla="*/ 288949 h 467817"/>
                      <a:gd name="connsiteX252" fmla="*/ 1295377 w 1408985"/>
                      <a:gd name="connsiteY252" fmla="*/ 302803 h 467817"/>
                      <a:gd name="connsiteX253" fmla="*/ 1314774 w 1408985"/>
                      <a:gd name="connsiteY253" fmla="*/ 327741 h 467817"/>
                      <a:gd name="connsiteX254" fmla="*/ 1328628 w 1408985"/>
                      <a:gd name="connsiteY254" fmla="*/ 341596 h 467817"/>
                      <a:gd name="connsiteX255" fmla="*/ 1334170 w 1408985"/>
                      <a:gd name="connsiteY255" fmla="*/ 349909 h 467817"/>
                      <a:gd name="connsiteX256" fmla="*/ 1342483 w 1408985"/>
                      <a:gd name="connsiteY256" fmla="*/ 366534 h 467817"/>
                      <a:gd name="connsiteX257" fmla="*/ 1350796 w 1408985"/>
                      <a:gd name="connsiteY257" fmla="*/ 369305 h 467817"/>
                      <a:gd name="connsiteX258" fmla="*/ 1353567 w 1408985"/>
                      <a:gd name="connsiteY258" fmla="*/ 377618 h 467817"/>
                      <a:gd name="connsiteX259" fmla="*/ 1359108 w 1408985"/>
                      <a:gd name="connsiteY259" fmla="*/ 385930 h 467817"/>
                      <a:gd name="connsiteX260" fmla="*/ 1364650 w 1408985"/>
                      <a:gd name="connsiteY260" fmla="*/ 402556 h 467817"/>
                      <a:gd name="connsiteX261" fmla="*/ 1367421 w 1408985"/>
                      <a:gd name="connsiteY261" fmla="*/ 410869 h 467817"/>
                      <a:gd name="connsiteX262" fmla="*/ 1359108 w 1408985"/>
                      <a:gd name="connsiteY262" fmla="*/ 413639 h 467817"/>
                      <a:gd name="connsiteX263" fmla="*/ 1336941 w 1408985"/>
                      <a:gd name="connsiteY263" fmla="*/ 405327 h 467817"/>
                      <a:gd name="connsiteX264" fmla="*/ 1331399 w 1408985"/>
                      <a:gd name="connsiteY264" fmla="*/ 394243 h 467817"/>
                      <a:gd name="connsiteX265" fmla="*/ 1314774 w 1408985"/>
                      <a:gd name="connsiteY265" fmla="*/ 374847 h 467817"/>
                      <a:gd name="connsiteX266" fmla="*/ 1300919 w 1408985"/>
                      <a:gd name="connsiteY266" fmla="*/ 358221 h 467817"/>
                      <a:gd name="connsiteX267" fmla="*/ 1295377 w 1408985"/>
                      <a:gd name="connsiteY267" fmla="*/ 349909 h 467817"/>
                      <a:gd name="connsiteX268" fmla="*/ 1287065 w 1408985"/>
                      <a:gd name="connsiteY268" fmla="*/ 344367 h 467817"/>
                      <a:gd name="connsiteX269" fmla="*/ 1275981 w 1408985"/>
                      <a:gd name="connsiteY269" fmla="*/ 327741 h 467817"/>
                      <a:gd name="connsiteX270" fmla="*/ 1270439 w 1408985"/>
                      <a:gd name="connsiteY270" fmla="*/ 319429 h 467817"/>
                      <a:gd name="connsiteX271" fmla="*/ 1264897 w 1408985"/>
                      <a:gd name="connsiteY271" fmla="*/ 311116 h 467817"/>
                      <a:gd name="connsiteX272" fmla="*/ 1256585 w 1408985"/>
                      <a:gd name="connsiteY272" fmla="*/ 305574 h 467817"/>
                      <a:gd name="connsiteX273" fmla="*/ 1251043 w 1408985"/>
                      <a:gd name="connsiteY273" fmla="*/ 297261 h 467817"/>
                      <a:gd name="connsiteX274" fmla="*/ 1242730 w 1408985"/>
                      <a:gd name="connsiteY274" fmla="*/ 294490 h 467817"/>
                      <a:gd name="connsiteX275" fmla="*/ 1226105 w 1408985"/>
                      <a:gd name="connsiteY275" fmla="*/ 283407 h 467817"/>
                      <a:gd name="connsiteX276" fmla="*/ 1217792 w 1408985"/>
                      <a:gd name="connsiteY276" fmla="*/ 277865 h 467817"/>
                      <a:gd name="connsiteX277" fmla="*/ 1209479 w 1408985"/>
                      <a:gd name="connsiteY277" fmla="*/ 280636 h 467817"/>
                      <a:gd name="connsiteX278" fmla="*/ 1206708 w 1408985"/>
                      <a:gd name="connsiteY278" fmla="*/ 288949 h 467817"/>
                      <a:gd name="connsiteX279" fmla="*/ 1198396 w 1408985"/>
                      <a:gd name="connsiteY279" fmla="*/ 305574 h 467817"/>
                      <a:gd name="connsiteX280" fmla="*/ 1212250 w 1408985"/>
                      <a:gd name="connsiteY280" fmla="*/ 322199 h 467817"/>
                      <a:gd name="connsiteX281" fmla="*/ 1217792 w 1408985"/>
                      <a:gd name="connsiteY281" fmla="*/ 330512 h 467817"/>
                      <a:gd name="connsiteX282" fmla="*/ 1234417 w 1408985"/>
                      <a:gd name="connsiteY282" fmla="*/ 344367 h 467817"/>
                      <a:gd name="connsiteX283" fmla="*/ 1239959 w 1408985"/>
                      <a:gd name="connsiteY283" fmla="*/ 352679 h 467817"/>
                      <a:gd name="connsiteX284" fmla="*/ 1242730 w 1408985"/>
                      <a:gd name="connsiteY284" fmla="*/ 360992 h 467817"/>
                      <a:gd name="connsiteX285" fmla="*/ 1256585 w 1408985"/>
                      <a:gd name="connsiteY285" fmla="*/ 383159 h 467817"/>
                      <a:gd name="connsiteX286" fmla="*/ 1264897 w 1408985"/>
                      <a:gd name="connsiteY286" fmla="*/ 388701 h 467817"/>
                      <a:gd name="connsiteX287" fmla="*/ 1267668 w 1408985"/>
                      <a:gd name="connsiteY287" fmla="*/ 397014 h 467817"/>
                      <a:gd name="connsiteX288" fmla="*/ 1278752 w 1408985"/>
                      <a:gd name="connsiteY288" fmla="*/ 413639 h 467817"/>
                      <a:gd name="connsiteX289" fmla="*/ 1281523 w 1408985"/>
                      <a:gd name="connsiteY289" fmla="*/ 421952 h 467817"/>
                      <a:gd name="connsiteX290" fmla="*/ 1287065 w 1408985"/>
                      <a:gd name="connsiteY290" fmla="*/ 430265 h 467817"/>
                      <a:gd name="connsiteX291" fmla="*/ 1289836 w 1408985"/>
                      <a:gd name="connsiteY291" fmla="*/ 441349 h 467817"/>
                      <a:gd name="connsiteX292" fmla="*/ 1287065 w 1408985"/>
                      <a:gd name="connsiteY292" fmla="*/ 463516 h 467817"/>
                      <a:gd name="connsiteX293" fmla="*/ 1267668 w 1408985"/>
                      <a:gd name="connsiteY293" fmla="*/ 460745 h 467817"/>
                      <a:gd name="connsiteX294" fmla="*/ 1256585 w 1408985"/>
                      <a:gd name="connsiteY294" fmla="*/ 435807 h 467817"/>
                      <a:gd name="connsiteX295" fmla="*/ 1248272 w 1408985"/>
                      <a:gd name="connsiteY295" fmla="*/ 416410 h 467817"/>
                      <a:gd name="connsiteX296" fmla="*/ 1239959 w 1408985"/>
                      <a:gd name="connsiteY296" fmla="*/ 410869 h 467817"/>
                      <a:gd name="connsiteX297" fmla="*/ 1228876 w 1408985"/>
                      <a:gd name="connsiteY297" fmla="*/ 394243 h 467817"/>
                      <a:gd name="connsiteX298" fmla="*/ 1220563 w 1408985"/>
                      <a:gd name="connsiteY298" fmla="*/ 377618 h 467817"/>
                      <a:gd name="connsiteX299" fmla="*/ 1203937 w 1408985"/>
                      <a:gd name="connsiteY299" fmla="*/ 363763 h 467817"/>
                      <a:gd name="connsiteX300" fmla="*/ 1187312 w 1408985"/>
                      <a:gd name="connsiteY300" fmla="*/ 349909 h 467817"/>
                      <a:gd name="connsiteX301" fmla="*/ 1173457 w 1408985"/>
                      <a:gd name="connsiteY301" fmla="*/ 336054 h 467817"/>
                      <a:gd name="connsiteX302" fmla="*/ 1156832 w 1408985"/>
                      <a:gd name="connsiteY302" fmla="*/ 319429 h 467817"/>
                      <a:gd name="connsiteX303" fmla="*/ 1148519 w 1408985"/>
                      <a:gd name="connsiteY303" fmla="*/ 311116 h 467817"/>
                      <a:gd name="connsiteX304" fmla="*/ 1140207 w 1408985"/>
                      <a:gd name="connsiteY304" fmla="*/ 305574 h 467817"/>
                      <a:gd name="connsiteX305" fmla="*/ 1123581 w 1408985"/>
                      <a:gd name="connsiteY305" fmla="*/ 288949 h 467817"/>
                      <a:gd name="connsiteX306" fmla="*/ 1112497 w 1408985"/>
                      <a:gd name="connsiteY306" fmla="*/ 272323 h 467817"/>
                      <a:gd name="connsiteX307" fmla="*/ 1095872 w 1408985"/>
                      <a:gd name="connsiteY307" fmla="*/ 261239 h 467817"/>
                      <a:gd name="connsiteX308" fmla="*/ 1087559 w 1408985"/>
                      <a:gd name="connsiteY308" fmla="*/ 252927 h 467817"/>
                      <a:gd name="connsiteX309" fmla="*/ 1070934 w 1408985"/>
                      <a:gd name="connsiteY309" fmla="*/ 241843 h 467817"/>
                      <a:gd name="connsiteX310" fmla="*/ 1062621 w 1408985"/>
                      <a:gd name="connsiteY310" fmla="*/ 236301 h 467817"/>
                      <a:gd name="connsiteX311" fmla="*/ 1045996 w 1408985"/>
                      <a:gd name="connsiteY311" fmla="*/ 227989 h 467817"/>
                      <a:gd name="connsiteX312" fmla="*/ 1040454 w 1408985"/>
                      <a:gd name="connsiteY312" fmla="*/ 219676 h 467817"/>
                      <a:gd name="connsiteX313" fmla="*/ 1023828 w 1408985"/>
                      <a:gd name="connsiteY313" fmla="*/ 205821 h 467817"/>
                      <a:gd name="connsiteX314" fmla="*/ 1015516 w 1408985"/>
                      <a:gd name="connsiteY314" fmla="*/ 203050 h 467817"/>
                      <a:gd name="connsiteX315" fmla="*/ 998890 w 1408985"/>
                      <a:gd name="connsiteY315" fmla="*/ 194738 h 467817"/>
                      <a:gd name="connsiteX316" fmla="*/ 987807 w 1408985"/>
                      <a:gd name="connsiteY316" fmla="*/ 197509 h 467817"/>
                      <a:gd name="connsiteX317" fmla="*/ 979494 w 1408985"/>
                      <a:gd name="connsiteY317" fmla="*/ 214134 h 467817"/>
                      <a:gd name="connsiteX318" fmla="*/ 998890 w 1408985"/>
                      <a:gd name="connsiteY318" fmla="*/ 236301 h 467817"/>
                      <a:gd name="connsiteX319" fmla="*/ 1015516 w 1408985"/>
                      <a:gd name="connsiteY319" fmla="*/ 241843 h 467817"/>
                      <a:gd name="connsiteX320" fmla="*/ 1023828 w 1408985"/>
                      <a:gd name="connsiteY320" fmla="*/ 247385 h 467817"/>
                      <a:gd name="connsiteX321" fmla="*/ 1034912 w 1408985"/>
                      <a:gd name="connsiteY321" fmla="*/ 255698 h 467817"/>
                      <a:gd name="connsiteX322" fmla="*/ 1051537 w 1408985"/>
                      <a:gd name="connsiteY322" fmla="*/ 261239 h 467817"/>
                      <a:gd name="connsiteX323" fmla="*/ 1062621 w 1408985"/>
                      <a:gd name="connsiteY323" fmla="*/ 277865 h 467817"/>
                      <a:gd name="connsiteX324" fmla="*/ 1076476 w 1408985"/>
                      <a:gd name="connsiteY324" fmla="*/ 291719 h 467817"/>
                      <a:gd name="connsiteX325" fmla="*/ 1093101 w 1408985"/>
                      <a:gd name="connsiteY325" fmla="*/ 297261 h 467817"/>
                      <a:gd name="connsiteX326" fmla="*/ 1101414 w 1408985"/>
                      <a:gd name="connsiteY326" fmla="*/ 313887 h 467817"/>
                      <a:gd name="connsiteX327" fmla="*/ 1104185 w 1408985"/>
                      <a:gd name="connsiteY327" fmla="*/ 322199 h 467817"/>
                      <a:gd name="connsiteX328" fmla="*/ 1115268 w 1408985"/>
                      <a:gd name="connsiteY328" fmla="*/ 338825 h 467817"/>
                      <a:gd name="connsiteX329" fmla="*/ 1112497 w 1408985"/>
                      <a:gd name="connsiteY329" fmla="*/ 366534 h 467817"/>
                      <a:gd name="connsiteX330" fmla="*/ 1098643 w 1408985"/>
                      <a:gd name="connsiteY330" fmla="*/ 363763 h 467817"/>
                      <a:gd name="connsiteX331" fmla="*/ 1090330 w 1408985"/>
                      <a:gd name="connsiteY331" fmla="*/ 355450 h 467817"/>
                      <a:gd name="connsiteX332" fmla="*/ 1079247 w 1408985"/>
                      <a:gd name="connsiteY332" fmla="*/ 349909 h 467817"/>
                      <a:gd name="connsiteX333" fmla="*/ 1073705 w 1408985"/>
                      <a:gd name="connsiteY333" fmla="*/ 341596 h 467817"/>
                      <a:gd name="connsiteX334" fmla="*/ 1057079 w 1408985"/>
                      <a:gd name="connsiteY334" fmla="*/ 327741 h 467817"/>
                      <a:gd name="connsiteX335" fmla="*/ 1048767 w 1408985"/>
                      <a:gd name="connsiteY335" fmla="*/ 316658 h 467817"/>
                      <a:gd name="connsiteX336" fmla="*/ 1043225 w 1408985"/>
                      <a:gd name="connsiteY336" fmla="*/ 308345 h 467817"/>
                      <a:gd name="connsiteX337" fmla="*/ 1034912 w 1408985"/>
                      <a:gd name="connsiteY337" fmla="*/ 300032 h 467817"/>
                      <a:gd name="connsiteX338" fmla="*/ 1029370 w 1408985"/>
                      <a:gd name="connsiteY338" fmla="*/ 291719 h 467817"/>
                      <a:gd name="connsiteX339" fmla="*/ 1021057 w 1408985"/>
                      <a:gd name="connsiteY339" fmla="*/ 288949 h 467817"/>
                      <a:gd name="connsiteX340" fmla="*/ 996119 w 1408985"/>
                      <a:gd name="connsiteY340" fmla="*/ 275094 h 467817"/>
                      <a:gd name="connsiteX341" fmla="*/ 985036 w 1408985"/>
                      <a:gd name="connsiteY341" fmla="*/ 266781 h 467817"/>
                      <a:gd name="connsiteX342" fmla="*/ 976723 w 1408985"/>
                      <a:gd name="connsiteY342" fmla="*/ 264010 h 467817"/>
                      <a:gd name="connsiteX343" fmla="*/ 965639 w 1408985"/>
                      <a:gd name="connsiteY343" fmla="*/ 255698 h 467817"/>
                      <a:gd name="connsiteX344" fmla="*/ 943472 w 1408985"/>
                      <a:gd name="connsiteY344" fmla="*/ 250156 h 467817"/>
                      <a:gd name="connsiteX345" fmla="*/ 926847 w 1408985"/>
                      <a:gd name="connsiteY345" fmla="*/ 241843 h 467817"/>
                      <a:gd name="connsiteX346" fmla="*/ 918534 w 1408985"/>
                      <a:gd name="connsiteY346" fmla="*/ 236301 h 467817"/>
                      <a:gd name="connsiteX347" fmla="*/ 901908 w 1408985"/>
                      <a:gd name="connsiteY347" fmla="*/ 230759 h 467817"/>
                      <a:gd name="connsiteX348" fmla="*/ 893596 w 1408985"/>
                      <a:gd name="connsiteY348" fmla="*/ 227989 h 467817"/>
                      <a:gd name="connsiteX349" fmla="*/ 885283 w 1408985"/>
                      <a:gd name="connsiteY349" fmla="*/ 225218 h 467817"/>
                      <a:gd name="connsiteX350" fmla="*/ 874199 w 1408985"/>
                      <a:gd name="connsiteY350" fmla="*/ 222447 h 467817"/>
                      <a:gd name="connsiteX351" fmla="*/ 865887 w 1408985"/>
                      <a:gd name="connsiteY351" fmla="*/ 216905 h 467817"/>
                      <a:gd name="connsiteX352" fmla="*/ 852032 w 1408985"/>
                      <a:gd name="connsiteY352" fmla="*/ 208592 h 467817"/>
                      <a:gd name="connsiteX353" fmla="*/ 824323 w 1408985"/>
                      <a:gd name="connsiteY353" fmla="*/ 189196 h 467817"/>
                      <a:gd name="connsiteX354" fmla="*/ 813239 w 1408985"/>
                      <a:gd name="connsiteY354" fmla="*/ 186425 h 467817"/>
                      <a:gd name="connsiteX355" fmla="*/ 796614 w 1408985"/>
                      <a:gd name="connsiteY355" fmla="*/ 178112 h 467817"/>
                      <a:gd name="connsiteX356" fmla="*/ 785530 w 1408985"/>
                      <a:gd name="connsiteY356" fmla="*/ 172570 h 467817"/>
                      <a:gd name="connsiteX357" fmla="*/ 766134 w 1408985"/>
                      <a:gd name="connsiteY357" fmla="*/ 167029 h 467817"/>
                      <a:gd name="connsiteX358" fmla="*/ 705174 w 1408985"/>
                      <a:gd name="connsiteY358" fmla="*/ 158716 h 467817"/>
                      <a:gd name="connsiteX359" fmla="*/ 694090 w 1408985"/>
                      <a:gd name="connsiteY359" fmla="*/ 155945 h 467817"/>
                      <a:gd name="connsiteX360" fmla="*/ 660839 w 1408985"/>
                      <a:gd name="connsiteY360" fmla="*/ 153174 h 467817"/>
                      <a:gd name="connsiteX361" fmla="*/ 649756 w 1408985"/>
                      <a:gd name="connsiteY361" fmla="*/ 150403 h 467817"/>
                      <a:gd name="connsiteX362" fmla="*/ 630359 w 1408985"/>
                      <a:gd name="connsiteY362" fmla="*/ 147632 h 467817"/>
                      <a:gd name="connsiteX363" fmla="*/ 588796 w 1408985"/>
                      <a:gd name="connsiteY363" fmla="*/ 139319 h 467817"/>
                      <a:gd name="connsiteX364" fmla="*/ 513981 w 1408985"/>
                      <a:gd name="connsiteY364" fmla="*/ 142090 h 467817"/>
                      <a:gd name="connsiteX365" fmla="*/ 489043 w 1408985"/>
                      <a:gd name="connsiteY365" fmla="*/ 153174 h 467817"/>
                      <a:gd name="connsiteX366" fmla="*/ 477959 w 1408985"/>
                      <a:gd name="connsiteY366" fmla="*/ 155945 h 467817"/>
                      <a:gd name="connsiteX367" fmla="*/ 469647 w 1408985"/>
                      <a:gd name="connsiteY367" fmla="*/ 158716 h 467817"/>
                      <a:gd name="connsiteX368" fmla="*/ 464105 w 1408985"/>
                      <a:gd name="connsiteY368" fmla="*/ 167029 h 467817"/>
                      <a:gd name="connsiteX369" fmla="*/ 400374 w 1408985"/>
                      <a:gd name="connsiteY369" fmla="*/ 169799 h 467817"/>
                      <a:gd name="connsiteX370" fmla="*/ 392061 w 1408985"/>
                      <a:gd name="connsiteY370" fmla="*/ 172570 h 467817"/>
                      <a:gd name="connsiteX371" fmla="*/ 375436 w 1408985"/>
                      <a:gd name="connsiteY371" fmla="*/ 175341 h 467817"/>
                      <a:gd name="connsiteX372" fmla="*/ 367123 w 1408985"/>
                      <a:gd name="connsiteY372" fmla="*/ 178112 h 467817"/>
                      <a:gd name="connsiteX373" fmla="*/ 339414 w 1408985"/>
                      <a:gd name="connsiteY373" fmla="*/ 180883 h 467817"/>
                      <a:gd name="connsiteX374" fmla="*/ 328330 w 1408985"/>
                      <a:gd name="connsiteY374" fmla="*/ 183654 h 467817"/>
                      <a:gd name="connsiteX375" fmla="*/ 303392 w 1408985"/>
                      <a:gd name="connsiteY375" fmla="*/ 191967 h 467817"/>
                      <a:gd name="connsiteX376" fmla="*/ 286767 w 1408985"/>
                      <a:gd name="connsiteY376" fmla="*/ 197509 h 467817"/>
                      <a:gd name="connsiteX377" fmla="*/ 270141 w 1408985"/>
                      <a:gd name="connsiteY377" fmla="*/ 205821 h 467817"/>
                      <a:gd name="connsiteX378" fmla="*/ 264599 w 1408985"/>
                      <a:gd name="connsiteY378" fmla="*/ 214134 h 467817"/>
                      <a:gd name="connsiteX379" fmla="*/ 253516 w 1408985"/>
                      <a:gd name="connsiteY379" fmla="*/ 219676 h 467817"/>
                      <a:gd name="connsiteX380" fmla="*/ 245203 w 1408985"/>
                      <a:gd name="connsiteY380" fmla="*/ 225218 h 467817"/>
                      <a:gd name="connsiteX381" fmla="*/ 220265 w 1408985"/>
                      <a:gd name="connsiteY381" fmla="*/ 244614 h 467817"/>
                      <a:gd name="connsiteX382" fmla="*/ 211952 w 1408985"/>
                      <a:gd name="connsiteY382" fmla="*/ 250156 h 467817"/>
                      <a:gd name="connsiteX383" fmla="*/ 187014 w 1408985"/>
                      <a:gd name="connsiteY383" fmla="*/ 255698 h 467817"/>
                      <a:gd name="connsiteX384" fmla="*/ 162076 w 1408985"/>
                      <a:gd name="connsiteY384" fmla="*/ 252927 h 467817"/>
                      <a:gd name="connsiteX385" fmla="*/ 167617 w 1408985"/>
                      <a:gd name="connsiteY385" fmla="*/ 236301 h 467817"/>
                      <a:gd name="connsiteX386" fmla="*/ 187014 w 1408985"/>
                      <a:gd name="connsiteY386" fmla="*/ 214134 h 467817"/>
                      <a:gd name="connsiteX387" fmla="*/ 195327 w 1408985"/>
                      <a:gd name="connsiteY387" fmla="*/ 211363 h 467817"/>
                      <a:gd name="connsiteX388" fmla="*/ 211952 w 1408985"/>
                      <a:gd name="connsiteY388" fmla="*/ 203050 h 467817"/>
                      <a:gd name="connsiteX389" fmla="*/ 220265 w 1408985"/>
                      <a:gd name="connsiteY389" fmla="*/ 197509 h 467817"/>
                      <a:gd name="connsiteX390" fmla="*/ 236890 w 1408985"/>
                      <a:gd name="connsiteY390" fmla="*/ 191967 h 467817"/>
                      <a:gd name="connsiteX391" fmla="*/ 245203 w 1408985"/>
                      <a:gd name="connsiteY391" fmla="*/ 183654 h 467817"/>
                      <a:gd name="connsiteX392" fmla="*/ 253516 w 1408985"/>
                      <a:gd name="connsiteY392" fmla="*/ 180883 h 467817"/>
                      <a:gd name="connsiteX393" fmla="*/ 261828 w 1408985"/>
                      <a:gd name="connsiteY393" fmla="*/ 175341 h 467817"/>
                      <a:gd name="connsiteX394" fmla="*/ 270141 w 1408985"/>
                      <a:gd name="connsiteY394" fmla="*/ 172570 h 467817"/>
                      <a:gd name="connsiteX395" fmla="*/ 278454 w 1408985"/>
                      <a:gd name="connsiteY395" fmla="*/ 167029 h 467817"/>
                      <a:gd name="connsiteX396" fmla="*/ 292308 w 1408985"/>
                      <a:gd name="connsiteY396" fmla="*/ 164258 h 467817"/>
                      <a:gd name="connsiteX397" fmla="*/ 328330 w 1408985"/>
                      <a:gd name="connsiteY397" fmla="*/ 158716 h 467817"/>
                      <a:gd name="connsiteX398" fmla="*/ 339414 w 1408985"/>
                      <a:gd name="connsiteY398" fmla="*/ 155945 h 467817"/>
                      <a:gd name="connsiteX399" fmla="*/ 347727 w 1408985"/>
                      <a:gd name="connsiteY399" fmla="*/ 153174 h 467817"/>
                      <a:gd name="connsiteX400" fmla="*/ 378207 w 1408985"/>
                      <a:gd name="connsiteY400" fmla="*/ 147632 h 467817"/>
                      <a:gd name="connsiteX401" fmla="*/ 394832 w 1408985"/>
                      <a:gd name="connsiteY401" fmla="*/ 142090 h 467817"/>
                      <a:gd name="connsiteX402" fmla="*/ 419770 w 1408985"/>
                      <a:gd name="connsiteY402" fmla="*/ 136549 h 467817"/>
                      <a:gd name="connsiteX403" fmla="*/ 455792 w 1408985"/>
                      <a:gd name="connsiteY403" fmla="*/ 139319 h 467817"/>
                      <a:gd name="connsiteX404" fmla="*/ 486272 w 1408985"/>
                      <a:gd name="connsiteY404" fmla="*/ 131007 h 467817"/>
                      <a:gd name="connsiteX405" fmla="*/ 516752 w 1408985"/>
                      <a:gd name="connsiteY405" fmla="*/ 122694 h 467817"/>
                      <a:gd name="connsiteX406" fmla="*/ 525065 w 1408985"/>
                      <a:gd name="connsiteY406" fmla="*/ 119923 h 467817"/>
                      <a:gd name="connsiteX407" fmla="*/ 613734 w 1408985"/>
                      <a:gd name="connsiteY407" fmla="*/ 125465 h 467817"/>
                      <a:gd name="connsiteX408" fmla="*/ 622047 w 1408985"/>
                      <a:gd name="connsiteY408" fmla="*/ 128236 h 467817"/>
                      <a:gd name="connsiteX409" fmla="*/ 644214 w 1408985"/>
                      <a:gd name="connsiteY409" fmla="*/ 133778 h 467817"/>
                      <a:gd name="connsiteX410" fmla="*/ 658068 w 1408985"/>
                      <a:gd name="connsiteY410" fmla="*/ 131007 h 467817"/>
                      <a:gd name="connsiteX411" fmla="*/ 660839 w 1408985"/>
                      <a:gd name="connsiteY411" fmla="*/ 122694 h 467817"/>
                      <a:gd name="connsiteX412" fmla="*/ 658068 w 1408985"/>
                      <a:gd name="connsiteY412" fmla="*/ 94985 h 467817"/>
                      <a:gd name="connsiteX413" fmla="*/ 655297 w 1408985"/>
                      <a:gd name="connsiteY413" fmla="*/ 86672 h 467817"/>
                      <a:gd name="connsiteX414" fmla="*/ 641443 w 1408985"/>
                      <a:gd name="connsiteY414" fmla="*/ 86672 h 4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Lst>
                    <a:rect l="l" t="t" r="r" b="b"/>
                    <a:pathLst>
                      <a:path w="1408985" h="467817">
                        <a:moveTo>
                          <a:pt x="641443" y="86672"/>
                        </a:moveTo>
                        <a:cubicBezTo>
                          <a:pt x="624356" y="85287"/>
                          <a:pt x="630654" y="81355"/>
                          <a:pt x="552774" y="78359"/>
                        </a:cubicBezTo>
                        <a:cubicBezTo>
                          <a:pt x="517255" y="66524"/>
                          <a:pt x="538791" y="72818"/>
                          <a:pt x="455792" y="72818"/>
                        </a:cubicBezTo>
                        <a:cubicBezTo>
                          <a:pt x="438219" y="72818"/>
                          <a:pt x="420694" y="74665"/>
                          <a:pt x="403145" y="75589"/>
                        </a:cubicBezTo>
                        <a:cubicBezTo>
                          <a:pt x="397702" y="76496"/>
                          <a:pt x="378760" y="79468"/>
                          <a:pt x="372665" y="81130"/>
                        </a:cubicBezTo>
                        <a:cubicBezTo>
                          <a:pt x="367029" y="82667"/>
                          <a:pt x="356039" y="86672"/>
                          <a:pt x="356039" y="86672"/>
                        </a:cubicBezTo>
                        <a:cubicBezTo>
                          <a:pt x="353268" y="88519"/>
                          <a:pt x="350705" y="90725"/>
                          <a:pt x="347727" y="92214"/>
                        </a:cubicBezTo>
                        <a:cubicBezTo>
                          <a:pt x="343071" y="94542"/>
                          <a:pt x="332768" y="96424"/>
                          <a:pt x="328330" y="97756"/>
                        </a:cubicBezTo>
                        <a:cubicBezTo>
                          <a:pt x="298659" y="106657"/>
                          <a:pt x="324254" y="102043"/>
                          <a:pt x="283996" y="106069"/>
                        </a:cubicBezTo>
                        <a:cubicBezTo>
                          <a:pt x="258745" y="114483"/>
                          <a:pt x="298655" y="101566"/>
                          <a:pt x="261828" y="111610"/>
                        </a:cubicBezTo>
                        <a:cubicBezTo>
                          <a:pt x="227326" y="121020"/>
                          <a:pt x="263033" y="114180"/>
                          <a:pt x="228577" y="119923"/>
                        </a:cubicBezTo>
                        <a:cubicBezTo>
                          <a:pt x="223035" y="121770"/>
                          <a:pt x="217619" y="124048"/>
                          <a:pt x="211952" y="125465"/>
                        </a:cubicBezTo>
                        <a:cubicBezTo>
                          <a:pt x="208257" y="126389"/>
                          <a:pt x="204516" y="127142"/>
                          <a:pt x="200868" y="128236"/>
                        </a:cubicBezTo>
                        <a:cubicBezTo>
                          <a:pt x="195273" y="129915"/>
                          <a:pt x="189910" y="132361"/>
                          <a:pt x="184243" y="133778"/>
                        </a:cubicBezTo>
                        <a:cubicBezTo>
                          <a:pt x="180548" y="134702"/>
                          <a:pt x="176725" y="135212"/>
                          <a:pt x="173159" y="136549"/>
                        </a:cubicBezTo>
                        <a:cubicBezTo>
                          <a:pt x="144179" y="147416"/>
                          <a:pt x="179444" y="137748"/>
                          <a:pt x="150992" y="144861"/>
                        </a:cubicBezTo>
                        <a:cubicBezTo>
                          <a:pt x="127167" y="160745"/>
                          <a:pt x="157311" y="141701"/>
                          <a:pt x="134367" y="153174"/>
                        </a:cubicBezTo>
                        <a:cubicBezTo>
                          <a:pt x="115233" y="162742"/>
                          <a:pt x="138036" y="155721"/>
                          <a:pt x="114970" y="161487"/>
                        </a:cubicBezTo>
                        <a:cubicBezTo>
                          <a:pt x="89298" y="174322"/>
                          <a:pt x="98644" y="166729"/>
                          <a:pt x="84490" y="180883"/>
                        </a:cubicBezTo>
                        <a:cubicBezTo>
                          <a:pt x="83566" y="183654"/>
                          <a:pt x="83544" y="186915"/>
                          <a:pt x="81719" y="189196"/>
                        </a:cubicBezTo>
                        <a:cubicBezTo>
                          <a:pt x="79639" y="191796"/>
                          <a:pt x="75965" y="192606"/>
                          <a:pt x="73407" y="194738"/>
                        </a:cubicBezTo>
                        <a:cubicBezTo>
                          <a:pt x="70397" y="197247"/>
                          <a:pt x="67603" y="200040"/>
                          <a:pt x="65094" y="203050"/>
                        </a:cubicBezTo>
                        <a:cubicBezTo>
                          <a:pt x="53547" y="216906"/>
                          <a:pt x="66481" y="206744"/>
                          <a:pt x="51239" y="216905"/>
                        </a:cubicBezTo>
                        <a:cubicBezTo>
                          <a:pt x="49392" y="219676"/>
                          <a:pt x="48521" y="223453"/>
                          <a:pt x="45697" y="225218"/>
                        </a:cubicBezTo>
                        <a:cubicBezTo>
                          <a:pt x="40743" y="228314"/>
                          <a:pt x="29072" y="230759"/>
                          <a:pt x="29072" y="230759"/>
                        </a:cubicBezTo>
                        <a:cubicBezTo>
                          <a:pt x="22607" y="229836"/>
                          <a:pt x="15932" y="229866"/>
                          <a:pt x="9676" y="227989"/>
                        </a:cubicBezTo>
                        <a:cubicBezTo>
                          <a:pt x="6486" y="227032"/>
                          <a:pt x="2171" y="225678"/>
                          <a:pt x="1363" y="222447"/>
                        </a:cubicBezTo>
                        <a:cubicBezTo>
                          <a:pt x="0" y="216996"/>
                          <a:pt x="1621" y="210846"/>
                          <a:pt x="4134" y="205821"/>
                        </a:cubicBezTo>
                        <a:cubicBezTo>
                          <a:pt x="5623" y="202842"/>
                          <a:pt x="9889" y="202411"/>
                          <a:pt x="12447" y="200279"/>
                        </a:cubicBezTo>
                        <a:cubicBezTo>
                          <a:pt x="15457" y="197771"/>
                          <a:pt x="18251" y="194977"/>
                          <a:pt x="20759" y="191967"/>
                        </a:cubicBezTo>
                        <a:cubicBezTo>
                          <a:pt x="22891" y="189409"/>
                          <a:pt x="23700" y="185734"/>
                          <a:pt x="26301" y="183654"/>
                        </a:cubicBezTo>
                        <a:cubicBezTo>
                          <a:pt x="28582" y="181829"/>
                          <a:pt x="31843" y="181807"/>
                          <a:pt x="34614" y="180883"/>
                        </a:cubicBezTo>
                        <a:cubicBezTo>
                          <a:pt x="44853" y="165524"/>
                          <a:pt x="34298" y="177671"/>
                          <a:pt x="48468" y="169799"/>
                        </a:cubicBezTo>
                        <a:cubicBezTo>
                          <a:pt x="54290" y="166564"/>
                          <a:pt x="65094" y="158716"/>
                          <a:pt x="65094" y="158716"/>
                        </a:cubicBezTo>
                        <a:cubicBezTo>
                          <a:pt x="80978" y="134891"/>
                          <a:pt x="59828" y="162929"/>
                          <a:pt x="78948" y="147632"/>
                        </a:cubicBezTo>
                        <a:cubicBezTo>
                          <a:pt x="81548" y="145551"/>
                          <a:pt x="81666" y="141084"/>
                          <a:pt x="84490" y="139319"/>
                        </a:cubicBezTo>
                        <a:cubicBezTo>
                          <a:pt x="89444" y="136223"/>
                          <a:pt x="95574" y="135625"/>
                          <a:pt x="101116" y="133778"/>
                        </a:cubicBezTo>
                        <a:cubicBezTo>
                          <a:pt x="129096" y="124452"/>
                          <a:pt x="85659" y="138692"/>
                          <a:pt x="120512" y="128236"/>
                        </a:cubicBezTo>
                        <a:cubicBezTo>
                          <a:pt x="126107" y="126557"/>
                          <a:pt x="132277" y="125934"/>
                          <a:pt x="137137" y="122694"/>
                        </a:cubicBezTo>
                        <a:cubicBezTo>
                          <a:pt x="147850" y="115552"/>
                          <a:pt x="151103" y="111277"/>
                          <a:pt x="162076" y="108839"/>
                        </a:cubicBezTo>
                        <a:cubicBezTo>
                          <a:pt x="167560" y="107620"/>
                          <a:pt x="173159" y="106992"/>
                          <a:pt x="178701" y="106069"/>
                        </a:cubicBezTo>
                        <a:lnTo>
                          <a:pt x="203639" y="97756"/>
                        </a:lnTo>
                        <a:cubicBezTo>
                          <a:pt x="206410" y="96832"/>
                          <a:pt x="209088" y="95558"/>
                          <a:pt x="211952" y="94985"/>
                        </a:cubicBezTo>
                        <a:cubicBezTo>
                          <a:pt x="216570" y="94061"/>
                          <a:pt x="221263" y="93453"/>
                          <a:pt x="225807" y="92214"/>
                        </a:cubicBezTo>
                        <a:cubicBezTo>
                          <a:pt x="231443" y="90677"/>
                          <a:pt x="236597" y="86937"/>
                          <a:pt x="242432" y="86672"/>
                        </a:cubicBezTo>
                        <a:lnTo>
                          <a:pt x="303392" y="83901"/>
                        </a:lnTo>
                        <a:lnTo>
                          <a:pt x="336643" y="72818"/>
                        </a:lnTo>
                        <a:lnTo>
                          <a:pt x="344956" y="70047"/>
                        </a:lnTo>
                        <a:cubicBezTo>
                          <a:pt x="347727" y="69123"/>
                          <a:pt x="350435" y="67984"/>
                          <a:pt x="353268" y="67276"/>
                        </a:cubicBezTo>
                        <a:cubicBezTo>
                          <a:pt x="360657" y="65429"/>
                          <a:pt x="368210" y="64143"/>
                          <a:pt x="375436" y="61734"/>
                        </a:cubicBezTo>
                        <a:lnTo>
                          <a:pt x="400374" y="53421"/>
                        </a:lnTo>
                        <a:lnTo>
                          <a:pt x="408687" y="50650"/>
                        </a:lnTo>
                        <a:cubicBezTo>
                          <a:pt x="417000" y="51574"/>
                          <a:pt x="425358" y="52149"/>
                          <a:pt x="433625" y="53421"/>
                        </a:cubicBezTo>
                        <a:cubicBezTo>
                          <a:pt x="437389" y="54000"/>
                          <a:pt x="440952" y="55566"/>
                          <a:pt x="444708" y="56192"/>
                        </a:cubicBezTo>
                        <a:cubicBezTo>
                          <a:pt x="452322" y="57461"/>
                          <a:pt x="485142" y="60993"/>
                          <a:pt x="491814" y="61734"/>
                        </a:cubicBezTo>
                        <a:cubicBezTo>
                          <a:pt x="506592" y="60810"/>
                          <a:pt x="521402" y="60304"/>
                          <a:pt x="536148" y="58963"/>
                        </a:cubicBezTo>
                        <a:cubicBezTo>
                          <a:pt x="554482" y="57296"/>
                          <a:pt x="548054" y="57145"/>
                          <a:pt x="561087" y="53421"/>
                        </a:cubicBezTo>
                        <a:cubicBezTo>
                          <a:pt x="585442" y="46462"/>
                          <a:pt x="560551" y="54523"/>
                          <a:pt x="580483" y="47879"/>
                        </a:cubicBezTo>
                        <a:cubicBezTo>
                          <a:pt x="585008" y="41092"/>
                          <a:pt x="590412" y="37430"/>
                          <a:pt x="583254" y="28483"/>
                        </a:cubicBezTo>
                        <a:cubicBezTo>
                          <a:pt x="581429" y="26202"/>
                          <a:pt x="577554" y="27018"/>
                          <a:pt x="574941" y="25712"/>
                        </a:cubicBezTo>
                        <a:cubicBezTo>
                          <a:pt x="571962" y="24223"/>
                          <a:pt x="569841" y="21046"/>
                          <a:pt x="566628" y="20170"/>
                        </a:cubicBezTo>
                        <a:cubicBezTo>
                          <a:pt x="562081" y="18930"/>
                          <a:pt x="518425" y="14796"/>
                          <a:pt x="516752" y="14629"/>
                        </a:cubicBezTo>
                        <a:cubicBezTo>
                          <a:pt x="514905" y="11858"/>
                          <a:pt x="510557" y="9582"/>
                          <a:pt x="511210" y="6316"/>
                        </a:cubicBezTo>
                        <a:cubicBezTo>
                          <a:pt x="511863" y="3050"/>
                          <a:pt x="516204" y="1051"/>
                          <a:pt x="519523" y="774"/>
                        </a:cubicBezTo>
                        <a:cubicBezTo>
                          <a:pt x="528815" y="0"/>
                          <a:pt x="547706" y="4194"/>
                          <a:pt x="558316" y="6316"/>
                        </a:cubicBezTo>
                        <a:cubicBezTo>
                          <a:pt x="561087" y="8163"/>
                          <a:pt x="563510" y="10689"/>
                          <a:pt x="566628" y="11858"/>
                        </a:cubicBezTo>
                        <a:cubicBezTo>
                          <a:pt x="571038" y="13512"/>
                          <a:pt x="575914" y="13487"/>
                          <a:pt x="580483" y="14629"/>
                        </a:cubicBezTo>
                        <a:cubicBezTo>
                          <a:pt x="583317" y="15337"/>
                          <a:pt x="585909" y="16955"/>
                          <a:pt x="588796" y="17399"/>
                        </a:cubicBezTo>
                        <a:cubicBezTo>
                          <a:pt x="597970" y="18810"/>
                          <a:pt x="607269" y="19246"/>
                          <a:pt x="616505" y="20170"/>
                        </a:cubicBezTo>
                        <a:cubicBezTo>
                          <a:pt x="620402" y="31860"/>
                          <a:pt x="622772" y="34984"/>
                          <a:pt x="616505" y="50650"/>
                        </a:cubicBezTo>
                        <a:cubicBezTo>
                          <a:pt x="614852" y="54782"/>
                          <a:pt x="603379" y="57796"/>
                          <a:pt x="599879" y="58963"/>
                        </a:cubicBezTo>
                        <a:cubicBezTo>
                          <a:pt x="625532" y="67514"/>
                          <a:pt x="596477" y="58639"/>
                          <a:pt x="658068" y="64505"/>
                        </a:cubicBezTo>
                        <a:cubicBezTo>
                          <a:pt x="660976" y="64782"/>
                          <a:pt x="663473" y="66999"/>
                          <a:pt x="666381" y="67276"/>
                        </a:cubicBezTo>
                        <a:cubicBezTo>
                          <a:pt x="682957" y="68855"/>
                          <a:pt x="699632" y="69123"/>
                          <a:pt x="716257" y="70047"/>
                        </a:cubicBezTo>
                        <a:cubicBezTo>
                          <a:pt x="727341" y="69123"/>
                          <a:pt x="740125" y="73247"/>
                          <a:pt x="749508" y="67276"/>
                        </a:cubicBezTo>
                        <a:cubicBezTo>
                          <a:pt x="752586" y="65317"/>
                          <a:pt x="741434" y="34740"/>
                          <a:pt x="741196" y="34025"/>
                        </a:cubicBezTo>
                        <a:lnTo>
                          <a:pt x="738425" y="25712"/>
                        </a:lnTo>
                        <a:cubicBezTo>
                          <a:pt x="763856" y="17234"/>
                          <a:pt x="749238" y="19589"/>
                          <a:pt x="782759" y="22941"/>
                        </a:cubicBezTo>
                        <a:cubicBezTo>
                          <a:pt x="788301" y="24788"/>
                          <a:pt x="794525" y="25242"/>
                          <a:pt x="799385" y="28483"/>
                        </a:cubicBezTo>
                        <a:cubicBezTo>
                          <a:pt x="802156" y="30330"/>
                          <a:pt x="804424" y="33411"/>
                          <a:pt x="807697" y="34025"/>
                        </a:cubicBezTo>
                        <a:cubicBezTo>
                          <a:pt x="819534" y="36244"/>
                          <a:pt x="831736" y="35598"/>
                          <a:pt x="843719" y="36796"/>
                        </a:cubicBezTo>
                        <a:cubicBezTo>
                          <a:pt x="854458" y="37870"/>
                          <a:pt x="864026" y="39286"/>
                          <a:pt x="874199" y="42338"/>
                        </a:cubicBezTo>
                        <a:cubicBezTo>
                          <a:pt x="879794" y="44016"/>
                          <a:pt x="885283" y="46032"/>
                          <a:pt x="890825" y="47879"/>
                        </a:cubicBezTo>
                        <a:lnTo>
                          <a:pt x="907450" y="53421"/>
                        </a:lnTo>
                        <a:cubicBezTo>
                          <a:pt x="910221" y="54345"/>
                          <a:pt x="913333" y="54572"/>
                          <a:pt x="915763" y="56192"/>
                        </a:cubicBezTo>
                        <a:lnTo>
                          <a:pt x="932388" y="67276"/>
                        </a:lnTo>
                        <a:lnTo>
                          <a:pt x="940701" y="72818"/>
                        </a:lnTo>
                        <a:cubicBezTo>
                          <a:pt x="939777" y="75589"/>
                          <a:pt x="940211" y="79306"/>
                          <a:pt x="937930" y="81130"/>
                        </a:cubicBezTo>
                        <a:cubicBezTo>
                          <a:pt x="930117" y="87380"/>
                          <a:pt x="900712" y="81288"/>
                          <a:pt x="899137" y="81130"/>
                        </a:cubicBezTo>
                        <a:cubicBezTo>
                          <a:pt x="896366" y="80206"/>
                          <a:pt x="893378" y="79777"/>
                          <a:pt x="890825" y="78359"/>
                        </a:cubicBezTo>
                        <a:cubicBezTo>
                          <a:pt x="885003" y="75124"/>
                          <a:pt x="880518" y="69382"/>
                          <a:pt x="874199" y="67276"/>
                        </a:cubicBezTo>
                        <a:cubicBezTo>
                          <a:pt x="859691" y="62439"/>
                          <a:pt x="868778" y="64918"/>
                          <a:pt x="846490" y="61734"/>
                        </a:cubicBezTo>
                        <a:cubicBezTo>
                          <a:pt x="840948" y="59887"/>
                          <a:pt x="835532" y="57609"/>
                          <a:pt x="829865" y="56192"/>
                        </a:cubicBezTo>
                        <a:cubicBezTo>
                          <a:pt x="826170" y="55268"/>
                          <a:pt x="822429" y="54515"/>
                          <a:pt x="818781" y="53421"/>
                        </a:cubicBezTo>
                        <a:cubicBezTo>
                          <a:pt x="813186" y="51742"/>
                          <a:pt x="807698" y="49726"/>
                          <a:pt x="802156" y="47879"/>
                        </a:cubicBezTo>
                        <a:lnTo>
                          <a:pt x="793843" y="45109"/>
                        </a:lnTo>
                        <a:cubicBezTo>
                          <a:pt x="791040" y="49312"/>
                          <a:pt x="785530" y="55997"/>
                          <a:pt x="785530" y="61734"/>
                        </a:cubicBezTo>
                        <a:cubicBezTo>
                          <a:pt x="785530" y="67352"/>
                          <a:pt x="787082" y="72875"/>
                          <a:pt x="788301" y="78359"/>
                        </a:cubicBezTo>
                        <a:cubicBezTo>
                          <a:pt x="788935" y="81210"/>
                          <a:pt x="789007" y="84607"/>
                          <a:pt x="791072" y="86672"/>
                        </a:cubicBezTo>
                        <a:cubicBezTo>
                          <a:pt x="793137" y="88737"/>
                          <a:pt x="796504" y="88963"/>
                          <a:pt x="799385" y="89443"/>
                        </a:cubicBezTo>
                        <a:cubicBezTo>
                          <a:pt x="807635" y="90818"/>
                          <a:pt x="816010" y="91290"/>
                          <a:pt x="824323" y="92214"/>
                        </a:cubicBezTo>
                        <a:cubicBezTo>
                          <a:pt x="837027" y="111269"/>
                          <a:pt x="837513" y="102520"/>
                          <a:pt x="832636" y="117152"/>
                        </a:cubicBezTo>
                        <a:cubicBezTo>
                          <a:pt x="818781" y="116228"/>
                          <a:pt x="804818" y="116345"/>
                          <a:pt x="791072" y="114381"/>
                        </a:cubicBezTo>
                        <a:cubicBezTo>
                          <a:pt x="785289" y="113555"/>
                          <a:pt x="779308" y="112079"/>
                          <a:pt x="774447" y="108839"/>
                        </a:cubicBezTo>
                        <a:cubicBezTo>
                          <a:pt x="771676" y="106992"/>
                          <a:pt x="769379" y="104047"/>
                          <a:pt x="766134" y="103298"/>
                        </a:cubicBezTo>
                        <a:cubicBezTo>
                          <a:pt x="757089" y="101211"/>
                          <a:pt x="747661" y="101451"/>
                          <a:pt x="738425" y="100527"/>
                        </a:cubicBezTo>
                        <a:cubicBezTo>
                          <a:pt x="713864" y="92340"/>
                          <a:pt x="727605" y="94340"/>
                          <a:pt x="696861" y="97756"/>
                        </a:cubicBezTo>
                        <a:cubicBezTo>
                          <a:pt x="697785" y="105145"/>
                          <a:pt x="696608" y="113118"/>
                          <a:pt x="699632" y="119923"/>
                        </a:cubicBezTo>
                        <a:cubicBezTo>
                          <a:pt x="700818" y="122592"/>
                          <a:pt x="705111" y="121986"/>
                          <a:pt x="707945" y="122694"/>
                        </a:cubicBezTo>
                        <a:cubicBezTo>
                          <a:pt x="712514" y="123836"/>
                          <a:pt x="717118" y="124945"/>
                          <a:pt x="721799" y="125465"/>
                        </a:cubicBezTo>
                        <a:cubicBezTo>
                          <a:pt x="733768" y="126795"/>
                          <a:pt x="745814" y="127312"/>
                          <a:pt x="757821" y="128236"/>
                        </a:cubicBezTo>
                        <a:cubicBezTo>
                          <a:pt x="762439" y="129160"/>
                          <a:pt x="767038" y="130188"/>
                          <a:pt x="771676" y="131007"/>
                        </a:cubicBezTo>
                        <a:cubicBezTo>
                          <a:pt x="782742" y="132960"/>
                          <a:pt x="794267" y="132996"/>
                          <a:pt x="804927" y="136549"/>
                        </a:cubicBezTo>
                        <a:lnTo>
                          <a:pt x="821552" y="142090"/>
                        </a:lnTo>
                        <a:cubicBezTo>
                          <a:pt x="821553" y="142090"/>
                          <a:pt x="838176" y="147631"/>
                          <a:pt x="838177" y="147632"/>
                        </a:cubicBezTo>
                        <a:cubicBezTo>
                          <a:pt x="843719" y="151327"/>
                          <a:pt x="848484" y="156610"/>
                          <a:pt x="854803" y="158716"/>
                        </a:cubicBezTo>
                        <a:cubicBezTo>
                          <a:pt x="874587" y="165311"/>
                          <a:pt x="866567" y="161018"/>
                          <a:pt x="879741" y="169799"/>
                        </a:cubicBezTo>
                        <a:cubicBezTo>
                          <a:pt x="881588" y="172570"/>
                          <a:pt x="882928" y="175757"/>
                          <a:pt x="885283" y="178112"/>
                        </a:cubicBezTo>
                        <a:cubicBezTo>
                          <a:pt x="887638" y="180467"/>
                          <a:pt x="891038" y="181522"/>
                          <a:pt x="893596" y="183654"/>
                        </a:cubicBezTo>
                        <a:cubicBezTo>
                          <a:pt x="896606" y="186163"/>
                          <a:pt x="899137" y="189196"/>
                          <a:pt x="901908" y="191967"/>
                        </a:cubicBezTo>
                        <a:cubicBezTo>
                          <a:pt x="933784" y="189975"/>
                          <a:pt x="941579" y="201294"/>
                          <a:pt x="951785" y="180883"/>
                        </a:cubicBezTo>
                        <a:cubicBezTo>
                          <a:pt x="953091" y="178270"/>
                          <a:pt x="953632" y="175341"/>
                          <a:pt x="954556" y="172570"/>
                        </a:cubicBezTo>
                        <a:cubicBezTo>
                          <a:pt x="950368" y="155819"/>
                          <a:pt x="955398" y="162692"/>
                          <a:pt x="935159" y="155945"/>
                        </a:cubicBezTo>
                        <a:lnTo>
                          <a:pt x="926847" y="153174"/>
                        </a:lnTo>
                        <a:lnTo>
                          <a:pt x="918534" y="150403"/>
                        </a:lnTo>
                        <a:cubicBezTo>
                          <a:pt x="912470" y="132211"/>
                          <a:pt x="907250" y="135023"/>
                          <a:pt x="921305" y="131007"/>
                        </a:cubicBezTo>
                        <a:cubicBezTo>
                          <a:pt x="924967" y="129961"/>
                          <a:pt x="928694" y="129160"/>
                          <a:pt x="932388" y="128236"/>
                        </a:cubicBezTo>
                        <a:cubicBezTo>
                          <a:pt x="940181" y="128944"/>
                          <a:pt x="960518" y="128447"/>
                          <a:pt x="971181" y="133778"/>
                        </a:cubicBezTo>
                        <a:cubicBezTo>
                          <a:pt x="974160" y="135267"/>
                          <a:pt x="976723" y="137472"/>
                          <a:pt x="979494" y="139319"/>
                        </a:cubicBezTo>
                        <a:cubicBezTo>
                          <a:pt x="984549" y="146902"/>
                          <a:pt x="984599" y="149285"/>
                          <a:pt x="993348" y="153174"/>
                        </a:cubicBezTo>
                        <a:cubicBezTo>
                          <a:pt x="993350" y="153175"/>
                          <a:pt x="1014130" y="160101"/>
                          <a:pt x="1018287" y="161487"/>
                        </a:cubicBezTo>
                        <a:cubicBezTo>
                          <a:pt x="1021058" y="162411"/>
                          <a:pt x="1024169" y="162638"/>
                          <a:pt x="1026599" y="164258"/>
                        </a:cubicBezTo>
                        <a:lnTo>
                          <a:pt x="1043225" y="175341"/>
                        </a:lnTo>
                        <a:cubicBezTo>
                          <a:pt x="1055620" y="193933"/>
                          <a:pt x="1041019" y="175718"/>
                          <a:pt x="1057079" y="186425"/>
                        </a:cubicBezTo>
                        <a:cubicBezTo>
                          <a:pt x="1060340" y="188599"/>
                          <a:pt x="1062381" y="192229"/>
                          <a:pt x="1065392" y="194738"/>
                        </a:cubicBezTo>
                        <a:cubicBezTo>
                          <a:pt x="1067950" y="196870"/>
                          <a:pt x="1070934" y="198432"/>
                          <a:pt x="1073705" y="200279"/>
                        </a:cubicBezTo>
                        <a:cubicBezTo>
                          <a:pt x="1074629" y="203050"/>
                          <a:pt x="1074651" y="206311"/>
                          <a:pt x="1076476" y="208592"/>
                        </a:cubicBezTo>
                        <a:cubicBezTo>
                          <a:pt x="1078556" y="211192"/>
                          <a:pt x="1082230" y="212002"/>
                          <a:pt x="1084788" y="214134"/>
                        </a:cubicBezTo>
                        <a:cubicBezTo>
                          <a:pt x="1087798" y="216643"/>
                          <a:pt x="1090823" y="219258"/>
                          <a:pt x="1093101" y="222447"/>
                        </a:cubicBezTo>
                        <a:cubicBezTo>
                          <a:pt x="1095502" y="225808"/>
                          <a:pt x="1096518" y="229988"/>
                          <a:pt x="1098643" y="233530"/>
                        </a:cubicBezTo>
                        <a:cubicBezTo>
                          <a:pt x="1102070" y="239241"/>
                          <a:pt x="1106032" y="244614"/>
                          <a:pt x="1109727" y="250156"/>
                        </a:cubicBezTo>
                        <a:cubicBezTo>
                          <a:pt x="1111574" y="252927"/>
                          <a:pt x="1112109" y="257416"/>
                          <a:pt x="1115268" y="258469"/>
                        </a:cubicBezTo>
                        <a:lnTo>
                          <a:pt x="1123581" y="261239"/>
                        </a:lnTo>
                        <a:cubicBezTo>
                          <a:pt x="1126352" y="263086"/>
                          <a:pt x="1129539" y="264426"/>
                          <a:pt x="1131894" y="266781"/>
                        </a:cubicBezTo>
                        <a:cubicBezTo>
                          <a:pt x="1134249" y="269136"/>
                          <a:pt x="1134612" y="273329"/>
                          <a:pt x="1137436" y="275094"/>
                        </a:cubicBezTo>
                        <a:cubicBezTo>
                          <a:pt x="1142389" y="278190"/>
                          <a:pt x="1148519" y="278789"/>
                          <a:pt x="1154061" y="280636"/>
                        </a:cubicBezTo>
                        <a:lnTo>
                          <a:pt x="1162374" y="283407"/>
                        </a:lnTo>
                        <a:cubicBezTo>
                          <a:pt x="1167916" y="282483"/>
                          <a:pt x="1174397" y="283858"/>
                          <a:pt x="1178999" y="280636"/>
                        </a:cubicBezTo>
                        <a:cubicBezTo>
                          <a:pt x="1184456" y="276816"/>
                          <a:pt x="1190083" y="264010"/>
                          <a:pt x="1190083" y="264010"/>
                        </a:cubicBezTo>
                        <a:cubicBezTo>
                          <a:pt x="1189431" y="260099"/>
                          <a:pt x="1185886" y="233503"/>
                          <a:pt x="1181770" y="230759"/>
                        </a:cubicBezTo>
                        <a:lnTo>
                          <a:pt x="1165145" y="219676"/>
                        </a:lnTo>
                        <a:cubicBezTo>
                          <a:pt x="1161056" y="213542"/>
                          <a:pt x="1157691" y="207317"/>
                          <a:pt x="1151290" y="203050"/>
                        </a:cubicBezTo>
                        <a:cubicBezTo>
                          <a:pt x="1148860" y="201430"/>
                          <a:pt x="1145530" y="201697"/>
                          <a:pt x="1142977" y="200279"/>
                        </a:cubicBezTo>
                        <a:cubicBezTo>
                          <a:pt x="1137155" y="197045"/>
                          <a:pt x="1131894" y="192890"/>
                          <a:pt x="1126352" y="189196"/>
                        </a:cubicBezTo>
                        <a:cubicBezTo>
                          <a:pt x="1123581" y="187349"/>
                          <a:pt x="1121198" y="184707"/>
                          <a:pt x="1118039" y="183654"/>
                        </a:cubicBezTo>
                        <a:lnTo>
                          <a:pt x="1109727" y="180883"/>
                        </a:lnTo>
                        <a:cubicBezTo>
                          <a:pt x="1104185" y="175341"/>
                          <a:pt x="1099622" y="168605"/>
                          <a:pt x="1093101" y="164258"/>
                        </a:cubicBezTo>
                        <a:cubicBezTo>
                          <a:pt x="1084926" y="158808"/>
                          <a:pt x="1083144" y="158405"/>
                          <a:pt x="1076476" y="150403"/>
                        </a:cubicBezTo>
                        <a:cubicBezTo>
                          <a:pt x="1066065" y="137909"/>
                          <a:pt x="1074517" y="138938"/>
                          <a:pt x="1054308" y="125465"/>
                        </a:cubicBezTo>
                        <a:lnTo>
                          <a:pt x="1037683" y="114381"/>
                        </a:lnTo>
                        <a:cubicBezTo>
                          <a:pt x="1034912" y="112534"/>
                          <a:pt x="1032529" y="109892"/>
                          <a:pt x="1029370" y="108839"/>
                        </a:cubicBezTo>
                        <a:lnTo>
                          <a:pt x="1012745" y="103298"/>
                        </a:lnTo>
                        <a:cubicBezTo>
                          <a:pt x="994054" y="84607"/>
                          <a:pt x="988684" y="89150"/>
                          <a:pt x="1004432" y="83901"/>
                        </a:cubicBezTo>
                        <a:cubicBezTo>
                          <a:pt x="1012742" y="85286"/>
                          <a:pt x="1030365" y="87335"/>
                          <a:pt x="1037683" y="92214"/>
                        </a:cubicBezTo>
                        <a:lnTo>
                          <a:pt x="1045996" y="97756"/>
                        </a:lnTo>
                        <a:cubicBezTo>
                          <a:pt x="1048767" y="96832"/>
                          <a:pt x="1052243" y="97050"/>
                          <a:pt x="1054308" y="94985"/>
                        </a:cubicBezTo>
                        <a:cubicBezTo>
                          <a:pt x="1059216" y="90077"/>
                          <a:pt x="1056608" y="76843"/>
                          <a:pt x="1054308" y="72818"/>
                        </a:cubicBezTo>
                        <a:cubicBezTo>
                          <a:pt x="1052656" y="69927"/>
                          <a:pt x="1048767" y="69123"/>
                          <a:pt x="1045996" y="67276"/>
                        </a:cubicBezTo>
                        <a:cubicBezTo>
                          <a:pt x="1044887" y="63949"/>
                          <a:pt x="1038779" y="50585"/>
                          <a:pt x="1045996" y="47879"/>
                        </a:cubicBezTo>
                        <a:cubicBezTo>
                          <a:pt x="1052111" y="45586"/>
                          <a:pt x="1058927" y="49726"/>
                          <a:pt x="1065392" y="50650"/>
                        </a:cubicBezTo>
                        <a:cubicBezTo>
                          <a:pt x="1070934" y="52497"/>
                          <a:pt x="1077157" y="52952"/>
                          <a:pt x="1082017" y="56192"/>
                        </a:cubicBezTo>
                        <a:cubicBezTo>
                          <a:pt x="1087559" y="59887"/>
                          <a:pt x="1092324" y="65170"/>
                          <a:pt x="1098643" y="67276"/>
                        </a:cubicBezTo>
                        <a:cubicBezTo>
                          <a:pt x="1111424" y="71536"/>
                          <a:pt x="1104092" y="69474"/>
                          <a:pt x="1120810" y="72818"/>
                        </a:cubicBezTo>
                        <a:cubicBezTo>
                          <a:pt x="1126352" y="76512"/>
                          <a:pt x="1133742" y="78359"/>
                          <a:pt x="1137436" y="83901"/>
                        </a:cubicBezTo>
                        <a:cubicBezTo>
                          <a:pt x="1139283" y="86672"/>
                          <a:pt x="1140377" y="90134"/>
                          <a:pt x="1142977" y="92214"/>
                        </a:cubicBezTo>
                        <a:cubicBezTo>
                          <a:pt x="1145258" y="94039"/>
                          <a:pt x="1148677" y="93679"/>
                          <a:pt x="1151290" y="94985"/>
                        </a:cubicBezTo>
                        <a:cubicBezTo>
                          <a:pt x="1154269" y="96474"/>
                          <a:pt x="1156624" y="99038"/>
                          <a:pt x="1159603" y="100527"/>
                        </a:cubicBezTo>
                        <a:cubicBezTo>
                          <a:pt x="1162216" y="101833"/>
                          <a:pt x="1165363" y="101880"/>
                          <a:pt x="1167916" y="103298"/>
                        </a:cubicBezTo>
                        <a:cubicBezTo>
                          <a:pt x="1173738" y="106532"/>
                          <a:pt x="1178223" y="112275"/>
                          <a:pt x="1184541" y="114381"/>
                        </a:cubicBezTo>
                        <a:cubicBezTo>
                          <a:pt x="1199781" y="119461"/>
                          <a:pt x="1186128" y="114100"/>
                          <a:pt x="1201167" y="122694"/>
                        </a:cubicBezTo>
                        <a:cubicBezTo>
                          <a:pt x="1210755" y="128173"/>
                          <a:pt x="1211236" y="127898"/>
                          <a:pt x="1220563" y="131007"/>
                        </a:cubicBezTo>
                        <a:cubicBezTo>
                          <a:pt x="1223334" y="133778"/>
                          <a:pt x="1225616" y="137145"/>
                          <a:pt x="1228876" y="139319"/>
                        </a:cubicBezTo>
                        <a:cubicBezTo>
                          <a:pt x="1231306" y="140939"/>
                          <a:pt x="1234576" y="140784"/>
                          <a:pt x="1237188" y="142090"/>
                        </a:cubicBezTo>
                        <a:cubicBezTo>
                          <a:pt x="1240167" y="143579"/>
                          <a:pt x="1242522" y="146143"/>
                          <a:pt x="1245501" y="147632"/>
                        </a:cubicBezTo>
                        <a:cubicBezTo>
                          <a:pt x="1248114" y="148938"/>
                          <a:pt x="1251261" y="148984"/>
                          <a:pt x="1253814" y="150403"/>
                        </a:cubicBezTo>
                        <a:cubicBezTo>
                          <a:pt x="1259636" y="153638"/>
                          <a:pt x="1264897" y="157792"/>
                          <a:pt x="1270439" y="161487"/>
                        </a:cubicBezTo>
                        <a:lnTo>
                          <a:pt x="1278752" y="167029"/>
                        </a:lnTo>
                        <a:cubicBezTo>
                          <a:pt x="1279676" y="169800"/>
                          <a:pt x="1279903" y="172911"/>
                          <a:pt x="1281523" y="175341"/>
                        </a:cubicBezTo>
                        <a:cubicBezTo>
                          <a:pt x="1286227" y="182397"/>
                          <a:pt x="1291643" y="184549"/>
                          <a:pt x="1298148" y="189196"/>
                        </a:cubicBezTo>
                        <a:cubicBezTo>
                          <a:pt x="1322163" y="206350"/>
                          <a:pt x="1297986" y="190013"/>
                          <a:pt x="1317545" y="203050"/>
                        </a:cubicBezTo>
                        <a:cubicBezTo>
                          <a:pt x="1320316" y="206745"/>
                          <a:pt x="1322309" y="211177"/>
                          <a:pt x="1325857" y="214134"/>
                        </a:cubicBezTo>
                        <a:cubicBezTo>
                          <a:pt x="1328101" y="216004"/>
                          <a:pt x="1332345" y="214624"/>
                          <a:pt x="1334170" y="216905"/>
                        </a:cubicBezTo>
                        <a:cubicBezTo>
                          <a:pt x="1336549" y="219879"/>
                          <a:pt x="1334433" y="225123"/>
                          <a:pt x="1336941" y="227989"/>
                        </a:cubicBezTo>
                        <a:cubicBezTo>
                          <a:pt x="1341327" y="233001"/>
                          <a:pt x="1353567" y="239072"/>
                          <a:pt x="1353567" y="239072"/>
                        </a:cubicBezTo>
                        <a:lnTo>
                          <a:pt x="1364650" y="255698"/>
                        </a:lnTo>
                        <a:lnTo>
                          <a:pt x="1370192" y="264010"/>
                        </a:lnTo>
                        <a:cubicBezTo>
                          <a:pt x="1371116" y="266781"/>
                          <a:pt x="1370898" y="270258"/>
                          <a:pt x="1372963" y="272323"/>
                        </a:cubicBezTo>
                        <a:cubicBezTo>
                          <a:pt x="1377672" y="277033"/>
                          <a:pt x="1389588" y="283407"/>
                          <a:pt x="1389588" y="283407"/>
                        </a:cubicBezTo>
                        <a:cubicBezTo>
                          <a:pt x="1391435" y="286178"/>
                          <a:pt x="1393777" y="288676"/>
                          <a:pt x="1395130" y="291719"/>
                        </a:cubicBezTo>
                        <a:cubicBezTo>
                          <a:pt x="1397503" y="297057"/>
                          <a:pt x="1398825" y="302803"/>
                          <a:pt x="1400672" y="308345"/>
                        </a:cubicBezTo>
                        <a:cubicBezTo>
                          <a:pt x="1401596" y="311116"/>
                          <a:pt x="1401823" y="314228"/>
                          <a:pt x="1403443" y="316658"/>
                        </a:cubicBezTo>
                        <a:lnTo>
                          <a:pt x="1408985" y="324970"/>
                        </a:lnTo>
                        <a:cubicBezTo>
                          <a:pt x="1408061" y="333283"/>
                          <a:pt x="1407589" y="341659"/>
                          <a:pt x="1406214" y="349909"/>
                        </a:cubicBezTo>
                        <a:cubicBezTo>
                          <a:pt x="1405734" y="352790"/>
                          <a:pt x="1406155" y="357136"/>
                          <a:pt x="1403443" y="358221"/>
                        </a:cubicBezTo>
                        <a:cubicBezTo>
                          <a:pt x="1399907" y="359635"/>
                          <a:pt x="1396054" y="356374"/>
                          <a:pt x="1392359" y="355450"/>
                        </a:cubicBezTo>
                        <a:cubicBezTo>
                          <a:pt x="1389588" y="351756"/>
                          <a:pt x="1387052" y="347873"/>
                          <a:pt x="1384047" y="344367"/>
                        </a:cubicBezTo>
                        <a:cubicBezTo>
                          <a:pt x="1381497" y="341392"/>
                          <a:pt x="1377908" y="339315"/>
                          <a:pt x="1375734" y="336054"/>
                        </a:cubicBezTo>
                        <a:cubicBezTo>
                          <a:pt x="1365026" y="319993"/>
                          <a:pt x="1383242" y="334593"/>
                          <a:pt x="1364650" y="322199"/>
                        </a:cubicBezTo>
                        <a:cubicBezTo>
                          <a:pt x="1357682" y="301297"/>
                          <a:pt x="1367084" y="327070"/>
                          <a:pt x="1356337" y="305574"/>
                        </a:cubicBezTo>
                        <a:cubicBezTo>
                          <a:pt x="1344869" y="282635"/>
                          <a:pt x="1363904" y="312765"/>
                          <a:pt x="1348025" y="288949"/>
                        </a:cubicBezTo>
                        <a:cubicBezTo>
                          <a:pt x="1347101" y="285254"/>
                          <a:pt x="1346957" y="281271"/>
                          <a:pt x="1345254" y="277865"/>
                        </a:cubicBezTo>
                        <a:cubicBezTo>
                          <a:pt x="1337172" y="261700"/>
                          <a:pt x="1337288" y="263317"/>
                          <a:pt x="1325857" y="255698"/>
                        </a:cubicBezTo>
                        <a:cubicBezTo>
                          <a:pt x="1323604" y="248936"/>
                          <a:pt x="1322918" y="244445"/>
                          <a:pt x="1317545" y="239072"/>
                        </a:cubicBezTo>
                        <a:cubicBezTo>
                          <a:pt x="1315190" y="236717"/>
                          <a:pt x="1312003" y="235377"/>
                          <a:pt x="1309232" y="233530"/>
                        </a:cubicBezTo>
                        <a:cubicBezTo>
                          <a:pt x="1299995" y="219677"/>
                          <a:pt x="1306460" y="227065"/>
                          <a:pt x="1287065" y="214134"/>
                        </a:cubicBezTo>
                        <a:lnTo>
                          <a:pt x="1278752" y="208592"/>
                        </a:lnTo>
                        <a:cubicBezTo>
                          <a:pt x="1275981" y="206745"/>
                          <a:pt x="1273598" y="204103"/>
                          <a:pt x="1270439" y="203050"/>
                        </a:cubicBezTo>
                        <a:cubicBezTo>
                          <a:pt x="1257659" y="198789"/>
                          <a:pt x="1264991" y="200852"/>
                          <a:pt x="1248272" y="197509"/>
                        </a:cubicBezTo>
                        <a:cubicBezTo>
                          <a:pt x="1245501" y="195662"/>
                          <a:pt x="1242669" y="193903"/>
                          <a:pt x="1239959" y="191967"/>
                        </a:cubicBezTo>
                        <a:cubicBezTo>
                          <a:pt x="1236201" y="189283"/>
                          <a:pt x="1232792" y="186102"/>
                          <a:pt x="1228876" y="183654"/>
                        </a:cubicBezTo>
                        <a:cubicBezTo>
                          <a:pt x="1225373" y="181465"/>
                          <a:pt x="1221379" y="180161"/>
                          <a:pt x="1217792" y="178112"/>
                        </a:cubicBezTo>
                        <a:cubicBezTo>
                          <a:pt x="1204657" y="170607"/>
                          <a:pt x="1213671" y="174678"/>
                          <a:pt x="1201167" y="164258"/>
                        </a:cubicBezTo>
                        <a:cubicBezTo>
                          <a:pt x="1198609" y="162126"/>
                          <a:pt x="1195412" y="160848"/>
                          <a:pt x="1192854" y="158716"/>
                        </a:cubicBezTo>
                        <a:cubicBezTo>
                          <a:pt x="1189844" y="156207"/>
                          <a:pt x="1186947" y="153496"/>
                          <a:pt x="1184541" y="150403"/>
                        </a:cubicBezTo>
                        <a:cubicBezTo>
                          <a:pt x="1180452" y="145146"/>
                          <a:pt x="1179414" y="136757"/>
                          <a:pt x="1173457" y="133778"/>
                        </a:cubicBezTo>
                        <a:cubicBezTo>
                          <a:pt x="1152948" y="123523"/>
                          <a:pt x="1170912" y="133966"/>
                          <a:pt x="1154061" y="119923"/>
                        </a:cubicBezTo>
                        <a:cubicBezTo>
                          <a:pt x="1131518" y="101137"/>
                          <a:pt x="1165341" y="132980"/>
                          <a:pt x="1129123" y="108839"/>
                        </a:cubicBezTo>
                        <a:cubicBezTo>
                          <a:pt x="1126352" y="106992"/>
                          <a:pt x="1123853" y="104650"/>
                          <a:pt x="1120810" y="103298"/>
                        </a:cubicBezTo>
                        <a:cubicBezTo>
                          <a:pt x="1115472" y="100926"/>
                          <a:pt x="1109727" y="99603"/>
                          <a:pt x="1104185" y="97756"/>
                        </a:cubicBezTo>
                        <a:lnTo>
                          <a:pt x="1095872" y="94985"/>
                        </a:lnTo>
                        <a:cubicBezTo>
                          <a:pt x="1090330" y="95909"/>
                          <a:pt x="1084731" y="96537"/>
                          <a:pt x="1079247" y="97756"/>
                        </a:cubicBezTo>
                        <a:cubicBezTo>
                          <a:pt x="1076396" y="98390"/>
                          <a:pt x="1071642" y="97693"/>
                          <a:pt x="1070934" y="100527"/>
                        </a:cubicBezTo>
                        <a:cubicBezTo>
                          <a:pt x="1069350" y="106863"/>
                          <a:pt x="1070199" y="114413"/>
                          <a:pt x="1073705" y="119923"/>
                        </a:cubicBezTo>
                        <a:cubicBezTo>
                          <a:pt x="1077281" y="125542"/>
                          <a:pt x="1085620" y="126298"/>
                          <a:pt x="1090330" y="131007"/>
                        </a:cubicBezTo>
                        <a:cubicBezTo>
                          <a:pt x="1093101" y="133778"/>
                          <a:pt x="1096134" y="136309"/>
                          <a:pt x="1098643" y="139319"/>
                        </a:cubicBezTo>
                        <a:cubicBezTo>
                          <a:pt x="1100775" y="141877"/>
                          <a:pt x="1101414" y="145785"/>
                          <a:pt x="1104185" y="147632"/>
                        </a:cubicBezTo>
                        <a:cubicBezTo>
                          <a:pt x="1107353" y="149744"/>
                          <a:pt x="1111574" y="149479"/>
                          <a:pt x="1115268" y="150403"/>
                        </a:cubicBezTo>
                        <a:cubicBezTo>
                          <a:pt x="1124977" y="157685"/>
                          <a:pt x="1134348" y="165239"/>
                          <a:pt x="1145748" y="169799"/>
                        </a:cubicBezTo>
                        <a:cubicBezTo>
                          <a:pt x="1151172" y="171968"/>
                          <a:pt x="1157513" y="172101"/>
                          <a:pt x="1162374" y="175341"/>
                        </a:cubicBezTo>
                        <a:cubicBezTo>
                          <a:pt x="1170549" y="180791"/>
                          <a:pt x="1172331" y="181194"/>
                          <a:pt x="1178999" y="189196"/>
                        </a:cubicBezTo>
                        <a:cubicBezTo>
                          <a:pt x="1190542" y="203048"/>
                          <a:pt x="1177616" y="192893"/>
                          <a:pt x="1192854" y="203050"/>
                        </a:cubicBezTo>
                        <a:cubicBezTo>
                          <a:pt x="1194701" y="205821"/>
                          <a:pt x="1195796" y="209282"/>
                          <a:pt x="1198396" y="211363"/>
                        </a:cubicBezTo>
                        <a:cubicBezTo>
                          <a:pt x="1200677" y="213188"/>
                          <a:pt x="1204096" y="212828"/>
                          <a:pt x="1206708" y="214134"/>
                        </a:cubicBezTo>
                        <a:cubicBezTo>
                          <a:pt x="1209687" y="215623"/>
                          <a:pt x="1212250" y="217829"/>
                          <a:pt x="1215021" y="219676"/>
                        </a:cubicBezTo>
                        <a:cubicBezTo>
                          <a:pt x="1216868" y="222447"/>
                          <a:pt x="1218208" y="225634"/>
                          <a:pt x="1220563" y="227989"/>
                        </a:cubicBezTo>
                        <a:cubicBezTo>
                          <a:pt x="1225933" y="233359"/>
                          <a:pt x="1230429" y="234048"/>
                          <a:pt x="1237188" y="236301"/>
                        </a:cubicBezTo>
                        <a:lnTo>
                          <a:pt x="1248272" y="252927"/>
                        </a:lnTo>
                        <a:cubicBezTo>
                          <a:pt x="1250119" y="255698"/>
                          <a:pt x="1251043" y="259392"/>
                          <a:pt x="1253814" y="261239"/>
                        </a:cubicBezTo>
                        <a:lnTo>
                          <a:pt x="1262127" y="266781"/>
                        </a:lnTo>
                        <a:cubicBezTo>
                          <a:pt x="1263050" y="269552"/>
                          <a:pt x="1263073" y="272813"/>
                          <a:pt x="1264897" y="275094"/>
                        </a:cubicBezTo>
                        <a:cubicBezTo>
                          <a:pt x="1266977" y="277695"/>
                          <a:pt x="1270652" y="278504"/>
                          <a:pt x="1273210" y="280636"/>
                        </a:cubicBezTo>
                        <a:cubicBezTo>
                          <a:pt x="1276220" y="283145"/>
                          <a:pt x="1279014" y="285939"/>
                          <a:pt x="1281523" y="288949"/>
                        </a:cubicBezTo>
                        <a:cubicBezTo>
                          <a:pt x="1293069" y="302803"/>
                          <a:pt x="1280138" y="292643"/>
                          <a:pt x="1295377" y="302803"/>
                        </a:cubicBezTo>
                        <a:cubicBezTo>
                          <a:pt x="1323392" y="344826"/>
                          <a:pt x="1293069" y="301696"/>
                          <a:pt x="1314774" y="327741"/>
                        </a:cubicBezTo>
                        <a:cubicBezTo>
                          <a:pt x="1326322" y="341598"/>
                          <a:pt x="1313387" y="331434"/>
                          <a:pt x="1328628" y="341596"/>
                        </a:cubicBezTo>
                        <a:cubicBezTo>
                          <a:pt x="1330475" y="344367"/>
                          <a:pt x="1332681" y="346930"/>
                          <a:pt x="1334170" y="349909"/>
                        </a:cubicBezTo>
                        <a:cubicBezTo>
                          <a:pt x="1337516" y="356602"/>
                          <a:pt x="1335866" y="361240"/>
                          <a:pt x="1342483" y="366534"/>
                        </a:cubicBezTo>
                        <a:cubicBezTo>
                          <a:pt x="1344764" y="368359"/>
                          <a:pt x="1348025" y="368381"/>
                          <a:pt x="1350796" y="369305"/>
                        </a:cubicBezTo>
                        <a:cubicBezTo>
                          <a:pt x="1351720" y="372076"/>
                          <a:pt x="1352261" y="375005"/>
                          <a:pt x="1353567" y="377618"/>
                        </a:cubicBezTo>
                        <a:cubicBezTo>
                          <a:pt x="1355056" y="380596"/>
                          <a:pt x="1357756" y="382887"/>
                          <a:pt x="1359108" y="385930"/>
                        </a:cubicBezTo>
                        <a:cubicBezTo>
                          <a:pt x="1361480" y="391268"/>
                          <a:pt x="1362803" y="397014"/>
                          <a:pt x="1364650" y="402556"/>
                        </a:cubicBezTo>
                        <a:lnTo>
                          <a:pt x="1367421" y="410869"/>
                        </a:lnTo>
                        <a:cubicBezTo>
                          <a:pt x="1364650" y="411792"/>
                          <a:pt x="1362029" y="413639"/>
                          <a:pt x="1359108" y="413639"/>
                        </a:cubicBezTo>
                        <a:cubicBezTo>
                          <a:pt x="1347123" y="413639"/>
                          <a:pt x="1345542" y="411061"/>
                          <a:pt x="1336941" y="405327"/>
                        </a:cubicBezTo>
                        <a:cubicBezTo>
                          <a:pt x="1335094" y="401632"/>
                          <a:pt x="1333800" y="397604"/>
                          <a:pt x="1331399" y="394243"/>
                        </a:cubicBezTo>
                        <a:cubicBezTo>
                          <a:pt x="1308726" y="362499"/>
                          <a:pt x="1338515" y="412830"/>
                          <a:pt x="1314774" y="374847"/>
                        </a:cubicBezTo>
                        <a:cubicBezTo>
                          <a:pt x="1304728" y="358775"/>
                          <a:pt x="1315099" y="367674"/>
                          <a:pt x="1300919" y="358221"/>
                        </a:cubicBezTo>
                        <a:cubicBezTo>
                          <a:pt x="1299072" y="355450"/>
                          <a:pt x="1297732" y="352264"/>
                          <a:pt x="1295377" y="349909"/>
                        </a:cubicBezTo>
                        <a:cubicBezTo>
                          <a:pt x="1293022" y="347554"/>
                          <a:pt x="1289258" y="346873"/>
                          <a:pt x="1287065" y="344367"/>
                        </a:cubicBezTo>
                        <a:cubicBezTo>
                          <a:pt x="1282679" y="339354"/>
                          <a:pt x="1279676" y="333283"/>
                          <a:pt x="1275981" y="327741"/>
                        </a:cubicBezTo>
                        <a:lnTo>
                          <a:pt x="1270439" y="319429"/>
                        </a:lnTo>
                        <a:cubicBezTo>
                          <a:pt x="1268592" y="316658"/>
                          <a:pt x="1267668" y="312963"/>
                          <a:pt x="1264897" y="311116"/>
                        </a:cubicBezTo>
                        <a:lnTo>
                          <a:pt x="1256585" y="305574"/>
                        </a:lnTo>
                        <a:cubicBezTo>
                          <a:pt x="1254738" y="302803"/>
                          <a:pt x="1253644" y="299341"/>
                          <a:pt x="1251043" y="297261"/>
                        </a:cubicBezTo>
                        <a:cubicBezTo>
                          <a:pt x="1248762" y="295436"/>
                          <a:pt x="1245283" y="295908"/>
                          <a:pt x="1242730" y="294490"/>
                        </a:cubicBezTo>
                        <a:cubicBezTo>
                          <a:pt x="1236908" y="291256"/>
                          <a:pt x="1231647" y="287101"/>
                          <a:pt x="1226105" y="283407"/>
                        </a:cubicBezTo>
                        <a:lnTo>
                          <a:pt x="1217792" y="277865"/>
                        </a:lnTo>
                        <a:cubicBezTo>
                          <a:pt x="1215021" y="278789"/>
                          <a:pt x="1211544" y="278571"/>
                          <a:pt x="1209479" y="280636"/>
                        </a:cubicBezTo>
                        <a:cubicBezTo>
                          <a:pt x="1207414" y="282701"/>
                          <a:pt x="1208014" y="286336"/>
                          <a:pt x="1206708" y="288949"/>
                        </a:cubicBezTo>
                        <a:cubicBezTo>
                          <a:pt x="1195966" y="310435"/>
                          <a:pt x="1205361" y="284678"/>
                          <a:pt x="1198396" y="305574"/>
                        </a:cubicBezTo>
                        <a:cubicBezTo>
                          <a:pt x="1212149" y="326207"/>
                          <a:pt x="1194477" y="300872"/>
                          <a:pt x="1212250" y="322199"/>
                        </a:cubicBezTo>
                        <a:cubicBezTo>
                          <a:pt x="1214382" y="324757"/>
                          <a:pt x="1215660" y="327954"/>
                          <a:pt x="1217792" y="330512"/>
                        </a:cubicBezTo>
                        <a:cubicBezTo>
                          <a:pt x="1224459" y="338512"/>
                          <a:pt x="1226244" y="338918"/>
                          <a:pt x="1234417" y="344367"/>
                        </a:cubicBezTo>
                        <a:cubicBezTo>
                          <a:pt x="1236264" y="347138"/>
                          <a:pt x="1238470" y="349701"/>
                          <a:pt x="1239959" y="352679"/>
                        </a:cubicBezTo>
                        <a:cubicBezTo>
                          <a:pt x="1241265" y="355291"/>
                          <a:pt x="1241579" y="358307"/>
                          <a:pt x="1242730" y="360992"/>
                        </a:cubicBezTo>
                        <a:cubicBezTo>
                          <a:pt x="1246023" y="368676"/>
                          <a:pt x="1250616" y="377190"/>
                          <a:pt x="1256585" y="383159"/>
                        </a:cubicBezTo>
                        <a:cubicBezTo>
                          <a:pt x="1258940" y="385514"/>
                          <a:pt x="1262126" y="386854"/>
                          <a:pt x="1264897" y="388701"/>
                        </a:cubicBezTo>
                        <a:cubicBezTo>
                          <a:pt x="1265821" y="391472"/>
                          <a:pt x="1266249" y="394461"/>
                          <a:pt x="1267668" y="397014"/>
                        </a:cubicBezTo>
                        <a:cubicBezTo>
                          <a:pt x="1270903" y="402836"/>
                          <a:pt x="1278752" y="413639"/>
                          <a:pt x="1278752" y="413639"/>
                        </a:cubicBezTo>
                        <a:cubicBezTo>
                          <a:pt x="1279676" y="416410"/>
                          <a:pt x="1280217" y="419339"/>
                          <a:pt x="1281523" y="421952"/>
                        </a:cubicBezTo>
                        <a:cubicBezTo>
                          <a:pt x="1283012" y="424931"/>
                          <a:pt x="1285753" y="427204"/>
                          <a:pt x="1287065" y="430265"/>
                        </a:cubicBezTo>
                        <a:cubicBezTo>
                          <a:pt x="1288565" y="433765"/>
                          <a:pt x="1288912" y="437654"/>
                          <a:pt x="1289836" y="441349"/>
                        </a:cubicBezTo>
                        <a:cubicBezTo>
                          <a:pt x="1288912" y="448738"/>
                          <a:pt x="1292669" y="458613"/>
                          <a:pt x="1287065" y="463516"/>
                        </a:cubicBezTo>
                        <a:cubicBezTo>
                          <a:pt x="1282150" y="467817"/>
                          <a:pt x="1273636" y="463398"/>
                          <a:pt x="1267668" y="460745"/>
                        </a:cubicBezTo>
                        <a:cubicBezTo>
                          <a:pt x="1262515" y="458455"/>
                          <a:pt x="1256816" y="436500"/>
                          <a:pt x="1256585" y="435807"/>
                        </a:cubicBezTo>
                        <a:cubicBezTo>
                          <a:pt x="1254660" y="430032"/>
                          <a:pt x="1252077" y="420975"/>
                          <a:pt x="1248272" y="416410"/>
                        </a:cubicBezTo>
                        <a:cubicBezTo>
                          <a:pt x="1246140" y="413852"/>
                          <a:pt x="1242730" y="412716"/>
                          <a:pt x="1239959" y="410869"/>
                        </a:cubicBezTo>
                        <a:cubicBezTo>
                          <a:pt x="1236265" y="405327"/>
                          <a:pt x="1230982" y="400562"/>
                          <a:pt x="1228876" y="394243"/>
                        </a:cubicBezTo>
                        <a:cubicBezTo>
                          <a:pt x="1226099" y="385911"/>
                          <a:pt x="1226532" y="384780"/>
                          <a:pt x="1220563" y="377618"/>
                        </a:cubicBezTo>
                        <a:cubicBezTo>
                          <a:pt x="1209520" y="364367"/>
                          <a:pt x="1215830" y="373674"/>
                          <a:pt x="1203937" y="363763"/>
                        </a:cubicBezTo>
                        <a:cubicBezTo>
                          <a:pt x="1182610" y="345990"/>
                          <a:pt x="1207945" y="363662"/>
                          <a:pt x="1187312" y="349909"/>
                        </a:cubicBezTo>
                        <a:cubicBezTo>
                          <a:pt x="1175892" y="332779"/>
                          <a:pt x="1188571" y="349489"/>
                          <a:pt x="1173457" y="336054"/>
                        </a:cubicBezTo>
                        <a:cubicBezTo>
                          <a:pt x="1167599" y="330847"/>
                          <a:pt x="1162374" y="324971"/>
                          <a:pt x="1156832" y="319429"/>
                        </a:cubicBezTo>
                        <a:cubicBezTo>
                          <a:pt x="1154061" y="316658"/>
                          <a:pt x="1151780" y="313290"/>
                          <a:pt x="1148519" y="311116"/>
                        </a:cubicBezTo>
                        <a:cubicBezTo>
                          <a:pt x="1145748" y="309269"/>
                          <a:pt x="1142696" y="307786"/>
                          <a:pt x="1140207" y="305574"/>
                        </a:cubicBezTo>
                        <a:cubicBezTo>
                          <a:pt x="1134349" y="300367"/>
                          <a:pt x="1127928" y="295470"/>
                          <a:pt x="1123581" y="288949"/>
                        </a:cubicBezTo>
                        <a:cubicBezTo>
                          <a:pt x="1119886" y="283407"/>
                          <a:pt x="1118039" y="276018"/>
                          <a:pt x="1112497" y="272323"/>
                        </a:cubicBezTo>
                        <a:cubicBezTo>
                          <a:pt x="1106955" y="268628"/>
                          <a:pt x="1100582" y="265948"/>
                          <a:pt x="1095872" y="261239"/>
                        </a:cubicBezTo>
                        <a:cubicBezTo>
                          <a:pt x="1093101" y="258468"/>
                          <a:pt x="1090652" y="255333"/>
                          <a:pt x="1087559" y="252927"/>
                        </a:cubicBezTo>
                        <a:cubicBezTo>
                          <a:pt x="1082302" y="248838"/>
                          <a:pt x="1076476" y="245538"/>
                          <a:pt x="1070934" y="241843"/>
                        </a:cubicBezTo>
                        <a:cubicBezTo>
                          <a:pt x="1068163" y="239996"/>
                          <a:pt x="1065780" y="237354"/>
                          <a:pt x="1062621" y="236301"/>
                        </a:cubicBezTo>
                        <a:cubicBezTo>
                          <a:pt x="1051149" y="232477"/>
                          <a:pt x="1056738" y="235150"/>
                          <a:pt x="1045996" y="227989"/>
                        </a:cubicBezTo>
                        <a:cubicBezTo>
                          <a:pt x="1044149" y="225218"/>
                          <a:pt x="1042586" y="222234"/>
                          <a:pt x="1040454" y="219676"/>
                        </a:cubicBezTo>
                        <a:cubicBezTo>
                          <a:pt x="1036076" y="214423"/>
                          <a:pt x="1030056" y="208935"/>
                          <a:pt x="1023828" y="205821"/>
                        </a:cubicBezTo>
                        <a:cubicBezTo>
                          <a:pt x="1021216" y="204515"/>
                          <a:pt x="1018128" y="204356"/>
                          <a:pt x="1015516" y="203050"/>
                        </a:cubicBezTo>
                        <a:cubicBezTo>
                          <a:pt x="994033" y="192309"/>
                          <a:pt x="1019782" y="201702"/>
                          <a:pt x="998890" y="194738"/>
                        </a:cubicBezTo>
                        <a:cubicBezTo>
                          <a:pt x="995196" y="195662"/>
                          <a:pt x="990976" y="195397"/>
                          <a:pt x="987807" y="197509"/>
                        </a:cubicBezTo>
                        <a:cubicBezTo>
                          <a:pt x="983202" y="200579"/>
                          <a:pt x="981075" y="209392"/>
                          <a:pt x="979494" y="214134"/>
                        </a:cubicBezTo>
                        <a:cubicBezTo>
                          <a:pt x="986591" y="224780"/>
                          <a:pt x="987952" y="231440"/>
                          <a:pt x="998890" y="236301"/>
                        </a:cubicBezTo>
                        <a:cubicBezTo>
                          <a:pt x="1004228" y="238674"/>
                          <a:pt x="1015516" y="241843"/>
                          <a:pt x="1015516" y="241843"/>
                        </a:cubicBezTo>
                        <a:cubicBezTo>
                          <a:pt x="1018287" y="243690"/>
                          <a:pt x="1021118" y="245449"/>
                          <a:pt x="1023828" y="247385"/>
                        </a:cubicBezTo>
                        <a:cubicBezTo>
                          <a:pt x="1027586" y="250069"/>
                          <a:pt x="1030781" y="253633"/>
                          <a:pt x="1034912" y="255698"/>
                        </a:cubicBezTo>
                        <a:cubicBezTo>
                          <a:pt x="1040137" y="258310"/>
                          <a:pt x="1051537" y="261239"/>
                          <a:pt x="1051537" y="261239"/>
                        </a:cubicBezTo>
                        <a:lnTo>
                          <a:pt x="1062621" y="277865"/>
                        </a:lnTo>
                        <a:cubicBezTo>
                          <a:pt x="1067678" y="285450"/>
                          <a:pt x="1067724" y="287830"/>
                          <a:pt x="1076476" y="291719"/>
                        </a:cubicBezTo>
                        <a:cubicBezTo>
                          <a:pt x="1081814" y="294091"/>
                          <a:pt x="1093101" y="297261"/>
                          <a:pt x="1093101" y="297261"/>
                        </a:cubicBezTo>
                        <a:cubicBezTo>
                          <a:pt x="1100065" y="318153"/>
                          <a:pt x="1090672" y="292404"/>
                          <a:pt x="1101414" y="313887"/>
                        </a:cubicBezTo>
                        <a:cubicBezTo>
                          <a:pt x="1102720" y="316499"/>
                          <a:pt x="1102767" y="319646"/>
                          <a:pt x="1104185" y="322199"/>
                        </a:cubicBezTo>
                        <a:cubicBezTo>
                          <a:pt x="1107420" y="328021"/>
                          <a:pt x="1115268" y="338825"/>
                          <a:pt x="1115268" y="338825"/>
                        </a:cubicBezTo>
                        <a:cubicBezTo>
                          <a:pt x="1114344" y="348061"/>
                          <a:pt x="1117646" y="358811"/>
                          <a:pt x="1112497" y="366534"/>
                        </a:cubicBezTo>
                        <a:cubicBezTo>
                          <a:pt x="1109885" y="370453"/>
                          <a:pt x="1102855" y="365869"/>
                          <a:pt x="1098643" y="363763"/>
                        </a:cubicBezTo>
                        <a:cubicBezTo>
                          <a:pt x="1095138" y="362010"/>
                          <a:pt x="1093519" y="357728"/>
                          <a:pt x="1090330" y="355450"/>
                        </a:cubicBezTo>
                        <a:cubicBezTo>
                          <a:pt x="1086969" y="353049"/>
                          <a:pt x="1082941" y="351756"/>
                          <a:pt x="1079247" y="349909"/>
                        </a:cubicBezTo>
                        <a:cubicBezTo>
                          <a:pt x="1077400" y="347138"/>
                          <a:pt x="1076060" y="343951"/>
                          <a:pt x="1073705" y="341596"/>
                        </a:cubicBezTo>
                        <a:cubicBezTo>
                          <a:pt x="1048051" y="315942"/>
                          <a:pt x="1084315" y="359516"/>
                          <a:pt x="1057079" y="327741"/>
                        </a:cubicBezTo>
                        <a:cubicBezTo>
                          <a:pt x="1054074" y="324235"/>
                          <a:pt x="1051451" y="320416"/>
                          <a:pt x="1048767" y="316658"/>
                        </a:cubicBezTo>
                        <a:cubicBezTo>
                          <a:pt x="1046831" y="313948"/>
                          <a:pt x="1045357" y="310903"/>
                          <a:pt x="1043225" y="308345"/>
                        </a:cubicBezTo>
                        <a:cubicBezTo>
                          <a:pt x="1040716" y="305335"/>
                          <a:pt x="1037421" y="303042"/>
                          <a:pt x="1034912" y="300032"/>
                        </a:cubicBezTo>
                        <a:cubicBezTo>
                          <a:pt x="1032780" y="297474"/>
                          <a:pt x="1031971" y="293799"/>
                          <a:pt x="1029370" y="291719"/>
                        </a:cubicBezTo>
                        <a:cubicBezTo>
                          <a:pt x="1027089" y="289895"/>
                          <a:pt x="1023828" y="289872"/>
                          <a:pt x="1021057" y="288949"/>
                        </a:cubicBezTo>
                        <a:cubicBezTo>
                          <a:pt x="1002002" y="276245"/>
                          <a:pt x="1010751" y="279971"/>
                          <a:pt x="996119" y="275094"/>
                        </a:cubicBezTo>
                        <a:cubicBezTo>
                          <a:pt x="992425" y="272323"/>
                          <a:pt x="989046" y="269072"/>
                          <a:pt x="985036" y="266781"/>
                        </a:cubicBezTo>
                        <a:cubicBezTo>
                          <a:pt x="982500" y="265332"/>
                          <a:pt x="979259" y="265459"/>
                          <a:pt x="976723" y="264010"/>
                        </a:cubicBezTo>
                        <a:cubicBezTo>
                          <a:pt x="972713" y="261719"/>
                          <a:pt x="969649" y="257989"/>
                          <a:pt x="965639" y="255698"/>
                        </a:cubicBezTo>
                        <a:cubicBezTo>
                          <a:pt x="961050" y="253076"/>
                          <a:pt x="946982" y="250858"/>
                          <a:pt x="943472" y="250156"/>
                        </a:cubicBezTo>
                        <a:cubicBezTo>
                          <a:pt x="919647" y="234272"/>
                          <a:pt x="949791" y="253316"/>
                          <a:pt x="926847" y="241843"/>
                        </a:cubicBezTo>
                        <a:cubicBezTo>
                          <a:pt x="923868" y="240354"/>
                          <a:pt x="921577" y="237654"/>
                          <a:pt x="918534" y="236301"/>
                        </a:cubicBezTo>
                        <a:cubicBezTo>
                          <a:pt x="913196" y="233928"/>
                          <a:pt x="907450" y="232606"/>
                          <a:pt x="901908" y="230759"/>
                        </a:cubicBezTo>
                        <a:lnTo>
                          <a:pt x="893596" y="227989"/>
                        </a:lnTo>
                        <a:cubicBezTo>
                          <a:pt x="890825" y="227065"/>
                          <a:pt x="888117" y="225926"/>
                          <a:pt x="885283" y="225218"/>
                        </a:cubicBezTo>
                        <a:lnTo>
                          <a:pt x="874199" y="222447"/>
                        </a:lnTo>
                        <a:cubicBezTo>
                          <a:pt x="871428" y="220600"/>
                          <a:pt x="868711" y="218670"/>
                          <a:pt x="865887" y="216905"/>
                        </a:cubicBezTo>
                        <a:cubicBezTo>
                          <a:pt x="861320" y="214050"/>
                          <a:pt x="856444" y="211680"/>
                          <a:pt x="852032" y="208592"/>
                        </a:cubicBezTo>
                        <a:cubicBezTo>
                          <a:pt x="839560" y="199862"/>
                          <a:pt x="838159" y="195345"/>
                          <a:pt x="824323" y="189196"/>
                        </a:cubicBezTo>
                        <a:cubicBezTo>
                          <a:pt x="820843" y="187649"/>
                          <a:pt x="816934" y="187349"/>
                          <a:pt x="813239" y="186425"/>
                        </a:cubicBezTo>
                        <a:cubicBezTo>
                          <a:pt x="797267" y="175776"/>
                          <a:pt x="812673" y="184995"/>
                          <a:pt x="796614" y="178112"/>
                        </a:cubicBezTo>
                        <a:cubicBezTo>
                          <a:pt x="792817" y="176485"/>
                          <a:pt x="789327" y="174197"/>
                          <a:pt x="785530" y="172570"/>
                        </a:cubicBezTo>
                        <a:cubicBezTo>
                          <a:pt x="779962" y="170184"/>
                          <a:pt x="771762" y="168436"/>
                          <a:pt x="766134" y="167029"/>
                        </a:cubicBezTo>
                        <a:cubicBezTo>
                          <a:pt x="742571" y="151320"/>
                          <a:pt x="764461" y="163872"/>
                          <a:pt x="705174" y="158716"/>
                        </a:cubicBezTo>
                        <a:cubicBezTo>
                          <a:pt x="701380" y="158386"/>
                          <a:pt x="697869" y="156417"/>
                          <a:pt x="694090" y="155945"/>
                        </a:cubicBezTo>
                        <a:cubicBezTo>
                          <a:pt x="683054" y="154565"/>
                          <a:pt x="671923" y="154098"/>
                          <a:pt x="660839" y="153174"/>
                        </a:cubicBezTo>
                        <a:cubicBezTo>
                          <a:pt x="657145" y="152250"/>
                          <a:pt x="653503" y="151084"/>
                          <a:pt x="649756" y="150403"/>
                        </a:cubicBezTo>
                        <a:cubicBezTo>
                          <a:pt x="643330" y="149235"/>
                          <a:pt x="636723" y="149101"/>
                          <a:pt x="630359" y="147632"/>
                        </a:cubicBezTo>
                        <a:cubicBezTo>
                          <a:pt x="584746" y="137106"/>
                          <a:pt x="649684" y="146085"/>
                          <a:pt x="588796" y="139319"/>
                        </a:cubicBezTo>
                        <a:cubicBezTo>
                          <a:pt x="563858" y="140243"/>
                          <a:pt x="538834" y="139831"/>
                          <a:pt x="513981" y="142090"/>
                        </a:cubicBezTo>
                        <a:cubicBezTo>
                          <a:pt x="492109" y="144078"/>
                          <a:pt x="503407" y="147018"/>
                          <a:pt x="489043" y="153174"/>
                        </a:cubicBezTo>
                        <a:cubicBezTo>
                          <a:pt x="485543" y="154674"/>
                          <a:pt x="481621" y="154899"/>
                          <a:pt x="477959" y="155945"/>
                        </a:cubicBezTo>
                        <a:cubicBezTo>
                          <a:pt x="475151" y="156747"/>
                          <a:pt x="472418" y="157792"/>
                          <a:pt x="469647" y="158716"/>
                        </a:cubicBezTo>
                        <a:cubicBezTo>
                          <a:pt x="467800" y="161487"/>
                          <a:pt x="467394" y="166503"/>
                          <a:pt x="464105" y="167029"/>
                        </a:cubicBezTo>
                        <a:cubicBezTo>
                          <a:pt x="443108" y="170388"/>
                          <a:pt x="421575" y="168168"/>
                          <a:pt x="400374" y="169799"/>
                        </a:cubicBezTo>
                        <a:cubicBezTo>
                          <a:pt x="397462" y="170023"/>
                          <a:pt x="394912" y="171936"/>
                          <a:pt x="392061" y="172570"/>
                        </a:cubicBezTo>
                        <a:cubicBezTo>
                          <a:pt x="386577" y="173789"/>
                          <a:pt x="380920" y="174122"/>
                          <a:pt x="375436" y="175341"/>
                        </a:cubicBezTo>
                        <a:cubicBezTo>
                          <a:pt x="372585" y="175975"/>
                          <a:pt x="370010" y="177668"/>
                          <a:pt x="367123" y="178112"/>
                        </a:cubicBezTo>
                        <a:cubicBezTo>
                          <a:pt x="357949" y="179523"/>
                          <a:pt x="348650" y="179959"/>
                          <a:pt x="339414" y="180883"/>
                        </a:cubicBezTo>
                        <a:cubicBezTo>
                          <a:pt x="335719" y="181807"/>
                          <a:pt x="331978" y="182560"/>
                          <a:pt x="328330" y="183654"/>
                        </a:cubicBezTo>
                        <a:cubicBezTo>
                          <a:pt x="319937" y="186172"/>
                          <a:pt x="311705" y="189196"/>
                          <a:pt x="303392" y="191967"/>
                        </a:cubicBezTo>
                        <a:cubicBezTo>
                          <a:pt x="303391" y="191967"/>
                          <a:pt x="286768" y="197508"/>
                          <a:pt x="286767" y="197509"/>
                        </a:cubicBezTo>
                        <a:cubicBezTo>
                          <a:pt x="276024" y="204670"/>
                          <a:pt x="281613" y="201997"/>
                          <a:pt x="270141" y="205821"/>
                        </a:cubicBezTo>
                        <a:cubicBezTo>
                          <a:pt x="268294" y="208592"/>
                          <a:pt x="267157" y="212002"/>
                          <a:pt x="264599" y="214134"/>
                        </a:cubicBezTo>
                        <a:cubicBezTo>
                          <a:pt x="261426" y="216778"/>
                          <a:pt x="257102" y="217627"/>
                          <a:pt x="253516" y="219676"/>
                        </a:cubicBezTo>
                        <a:cubicBezTo>
                          <a:pt x="250625" y="221328"/>
                          <a:pt x="247762" y="223086"/>
                          <a:pt x="245203" y="225218"/>
                        </a:cubicBezTo>
                        <a:cubicBezTo>
                          <a:pt x="219156" y="246922"/>
                          <a:pt x="262287" y="216598"/>
                          <a:pt x="220265" y="244614"/>
                        </a:cubicBezTo>
                        <a:cubicBezTo>
                          <a:pt x="217494" y="246461"/>
                          <a:pt x="215218" y="249503"/>
                          <a:pt x="211952" y="250156"/>
                        </a:cubicBezTo>
                        <a:cubicBezTo>
                          <a:pt x="194363" y="253674"/>
                          <a:pt x="202666" y="251785"/>
                          <a:pt x="187014" y="255698"/>
                        </a:cubicBezTo>
                        <a:cubicBezTo>
                          <a:pt x="178701" y="254774"/>
                          <a:pt x="167990" y="258841"/>
                          <a:pt x="162076" y="252927"/>
                        </a:cubicBezTo>
                        <a:cubicBezTo>
                          <a:pt x="157945" y="248796"/>
                          <a:pt x="164376" y="241161"/>
                          <a:pt x="167617" y="236301"/>
                        </a:cubicBezTo>
                        <a:cubicBezTo>
                          <a:pt x="175930" y="223832"/>
                          <a:pt x="175469" y="219907"/>
                          <a:pt x="187014" y="214134"/>
                        </a:cubicBezTo>
                        <a:cubicBezTo>
                          <a:pt x="189627" y="212828"/>
                          <a:pt x="192556" y="212287"/>
                          <a:pt x="195327" y="211363"/>
                        </a:cubicBezTo>
                        <a:cubicBezTo>
                          <a:pt x="219133" y="195491"/>
                          <a:pt x="189021" y="214514"/>
                          <a:pt x="211952" y="203050"/>
                        </a:cubicBezTo>
                        <a:cubicBezTo>
                          <a:pt x="214931" y="201561"/>
                          <a:pt x="217222" y="198861"/>
                          <a:pt x="220265" y="197509"/>
                        </a:cubicBezTo>
                        <a:cubicBezTo>
                          <a:pt x="225603" y="195137"/>
                          <a:pt x="236890" y="191967"/>
                          <a:pt x="236890" y="191967"/>
                        </a:cubicBezTo>
                        <a:cubicBezTo>
                          <a:pt x="239661" y="189196"/>
                          <a:pt x="241942" y="185828"/>
                          <a:pt x="245203" y="183654"/>
                        </a:cubicBezTo>
                        <a:cubicBezTo>
                          <a:pt x="247633" y="182034"/>
                          <a:pt x="250904" y="182189"/>
                          <a:pt x="253516" y="180883"/>
                        </a:cubicBezTo>
                        <a:cubicBezTo>
                          <a:pt x="256494" y="179394"/>
                          <a:pt x="258850" y="176830"/>
                          <a:pt x="261828" y="175341"/>
                        </a:cubicBezTo>
                        <a:cubicBezTo>
                          <a:pt x="264440" y="174035"/>
                          <a:pt x="267528" y="173876"/>
                          <a:pt x="270141" y="172570"/>
                        </a:cubicBezTo>
                        <a:cubicBezTo>
                          <a:pt x="273120" y="171081"/>
                          <a:pt x="275336" y="168198"/>
                          <a:pt x="278454" y="167029"/>
                        </a:cubicBezTo>
                        <a:cubicBezTo>
                          <a:pt x="282864" y="165376"/>
                          <a:pt x="287663" y="165032"/>
                          <a:pt x="292308" y="164258"/>
                        </a:cubicBezTo>
                        <a:cubicBezTo>
                          <a:pt x="308284" y="161595"/>
                          <a:pt x="312989" y="161784"/>
                          <a:pt x="328330" y="158716"/>
                        </a:cubicBezTo>
                        <a:cubicBezTo>
                          <a:pt x="332064" y="157969"/>
                          <a:pt x="335752" y="156991"/>
                          <a:pt x="339414" y="155945"/>
                        </a:cubicBezTo>
                        <a:cubicBezTo>
                          <a:pt x="342223" y="155143"/>
                          <a:pt x="344876" y="153808"/>
                          <a:pt x="347727" y="153174"/>
                        </a:cubicBezTo>
                        <a:cubicBezTo>
                          <a:pt x="359129" y="150640"/>
                          <a:pt x="367116" y="150657"/>
                          <a:pt x="378207" y="147632"/>
                        </a:cubicBezTo>
                        <a:cubicBezTo>
                          <a:pt x="383843" y="146095"/>
                          <a:pt x="389070" y="143050"/>
                          <a:pt x="394832" y="142090"/>
                        </a:cubicBezTo>
                        <a:cubicBezTo>
                          <a:pt x="414338" y="138839"/>
                          <a:pt x="406127" y="141095"/>
                          <a:pt x="419770" y="136549"/>
                        </a:cubicBezTo>
                        <a:cubicBezTo>
                          <a:pt x="431777" y="137472"/>
                          <a:pt x="443763" y="139892"/>
                          <a:pt x="455792" y="139319"/>
                        </a:cubicBezTo>
                        <a:cubicBezTo>
                          <a:pt x="472480" y="138524"/>
                          <a:pt x="473921" y="134095"/>
                          <a:pt x="486272" y="131007"/>
                        </a:cubicBezTo>
                        <a:cubicBezTo>
                          <a:pt x="517604" y="123174"/>
                          <a:pt x="481087" y="134583"/>
                          <a:pt x="516752" y="122694"/>
                        </a:cubicBezTo>
                        <a:lnTo>
                          <a:pt x="525065" y="119923"/>
                        </a:lnTo>
                        <a:lnTo>
                          <a:pt x="613734" y="125465"/>
                        </a:lnTo>
                        <a:cubicBezTo>
                          <a:pt x="616637" y="125788"/>
                          <a:pt x="619213" y="127528"/>
                          <a:pt x="622047" y="128236"/>
                        </a:cubicBezTo>
                        <a:lnTo>
                          <a:pt x="644214" y="133778"/>
                        </a:lnTo>
                        <a:cubicBezTo>
                          <a:pt x="648832" y="132854"/>
                          <a:pt x="654150" y="133619"/>
                          <a:pt x="658068" y="131007"/>
                        </a:cubicBezTo>
                        <a:cubicBezTo>
                          <a:pt x="660498" y="129387"/>
                          <a:pt x="660839" y="125615"/>
                          <a:pt x="660839" y="122694"/>
                        </a:cubicBezTo>
                        <a:cubicBezTo>
                          <a:pt x="660839" y="113412"/>
                          <a:pt x="659479" y="104159"/>
                          <a:pt x="658068" y="94985"/>
                        </a:cubicBezTo>
                        <a:cubicBezTo>
                          <a:pt x="657624" y="92098"/>
                          <a:pt x="657578" y="88497"/>
                          <a:pt x="655297" y="86672"/>
                        </a:cubicBezTo>
                        <a:cubicBezTo>
                          <a:pt x="650713" y="83005"/>
                          <a:pt x="658530" y="88057"/>
                          <a:pt x="641443" y="86672"/>
                        </a:cubicBez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57" name="Group 214">
                  <a:extLst>
                    <a:ext uri="{FF2B5EF4-FFF2-40B4-BE49-F238E27FC236}">
                      <a16:creationId xmlns:a16="http://schemas.microsoft.com/office/drawing/2014/main" id="{848354B4-7C1B-7843-A434-2189DC126A0B}"/>
                    </a:ext>
                  </a:extLst>
                </p:cNvPr>
                <p:cNvGrpSpPr/>
                <p:nvPr/>
              </p:nvGrpSpPr>
              <p:grpSpPr>
                <a:xfrm rot="740715">
                  <a:off x="4612906" y="2059467"/>
                  <a:ext cx="554287" cy="381320"/>
                  <a:chOff x="4785132" y="1545228"/>
                  <a:chExt cx="554287" cy="381320"/>
                </a:xfrm>
              </p:grpSpPr>
              <p:grpSp>
                <p:nvGrpSpPr>
                  <p:cNvPr id="287" name="Group 215">
                    <a:extLst>
                      <a:ext uri="{FF2B5EF4-FFF2-40B4-BE49-F238E27FC236}">
                        <a16:creationId xmlns:a16="http://schemas.microsoft.com/office/drawing/2014/main" id="{CC5E7704-2CCC-0F46-856D-85EABB27F7C7}"/>
                      </a:ext>
                    </a:extLst>
                  </p:cNvPr>
                  <p:cNvGrpSpPr/>
                  <p:nvPr/>
                </p:nvGrpSpPr>
                <p:grpSpPr>
                  <a:xfrm>
                    <a:off x="4785132" y="1656041"/>
                    <a:ext cx="512147" cy="270507"/>
                    <a:chOff x="4632732" y="1503641"/>
                    <a:chExt cx="512147" cy="270507"/>
                  </a:xfrm>
                </p:grpSpPr>
                <p:grpSp>
                  <p:nvGrpSpPr>
                    <p:cNvPr id="299" name="Group 227">
                      <a:extLst>
                        <a:ext uri="{FF2B5EF4-FFF2-40B4-BE49-F238E27FC236}">
                          <a16:creationId xmlns:a16="http://schemas.microsoft.com/office/drawing/2014/main" id="{1D4EEDB4-73AC-8545-BDD5-D94D6FD00EE8}"/>
                        </a:ext>
                      </a:extLst>
                    </p:cNvPr>
                    <p:cNvGrpSpPr/>
                    <p:nvPr/>
                  </p:nvGrpSpPr>
                  <p:grpSpPr>
                    <a:xfrm>
                      <a:off x="4632732" y="1503641"/>
                      <a:ext cx="274292" cy="198899"/>
                      <a:chOff x="4632732" y="1503641"/>
                      <a:chExt cx="274292" cy="198899"/>
                    </a:xfrm>
                  </p:grpSpPr>
                  <p:sp>
                    <p:nvSpPr>
                      <p:cNvPr id="305" name="Oval 304">
                        <a:extLst>
                          <a:ext uri="{FF2B5EF4-FFF2-40B4-BE49-F238E27FC236}">
                            <a16:creationId xmlns:a16="http://schemas.microsoft.com/office/drawing/2014/main" id="{F1F0595A-88EF-9140-B6E8-5D26CCC019F5}"/>
                          </a:ext>
                        </a:extLst>
                      </p:cNvPr>
                      <p:cNvSpPr/>
                      <p:nvPr/>
                    </p:nvSpPr>
                    <p:spPr>
                      <a:xfrm>
                        <a:off x="4632732" y="15036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06" name="Oval 305">
                        <a:extLst>
                          <a:ext uri="{FF2B5EF4-FFF2-40B4-BE49-F238E27FC236}">
                            <a16:creationId xmlns:a16="http://schemas.microsoft.com/office/drawing/2014/main" id="{407DE917-85E1-F349-A14A-49F30C37C02E}"/>
                          </a:ext>
                        </a:extLst>
                      </p:cNvPr>
                      <p:cNvSpPr/>
                      <p:nvPr/>
                    </p:nvSpPr>
                    <p:spPr>
                      <a:xfrm>
                        <a:off x="4720894" y="153814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07" name="Oval 306">
                        <a:extLst>
                          <a:ext uri="{FF2B5EF4-FFF2-40B4-BE49-F238E27FC236}">
                            <a16:creationId xmlns:a16="http://schemas.microsoft.com/office/drawing/2014/main" id="{A04A2F86-DD91-0142-9ABD-0FDFD29B474E}"/>
                          </a:ext>
                        </a:extLst>
                      </p:cNvPr>
                      <p:cNvSpPr/>
                      <p:nvPr/>
                    </p:nvSpPr>
                    <p:spPr>
                      <a:xfrm>
                        <a:off x="4807124" y="15877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08" name="Oval 307">
                        <a:extLst>
                          <a:ext uri="{FF2B5EF4-FFF2-40B4-BE49-F238E27FC236}">
                            <a16:creationId xmlns:a16="http://schemas.microsoft.com/office/drawing/2014/main" id="{A27077EA-6CAE-DF4F-8368-7F63E1827637}"/>
                          </a:ext>
                        </a:extLst>
                      </p:cNvPr>
                      <p:cNvSpPr/>
                      <p:nvPr/>
                    </p:nvSpPr>
                    <p:spPr>
                      <a:xfrm>
                        <a:off x="4861305" y="16568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00" name="Group 228">
                      <a:extLst>
                        <a:ext uri="{FF2B5EF4-FFF2-40B4-BE49-F238E27FC236}">
                          <a16:creationId xmlns:a16="http://schemas.microsoft.com/office/drawing/2014/main" id="{7D470586-2208-EF44-B9A3-7AC453C7D354}"/>
                        </a:ext>
                      </a:extLst>
                    </p:cNvPr>
                    <p:cNvGrpSpPr/>
                    <p:nvPr/>
                  </p:nvGrpSpPr>
                  <p:grpSpPr>
                    <a:xfrm rot="1159863">
                      <a:off x="4864601" y="1598039"/>
                      <a:ext cx="280278" cy="176109"/>
                      <a:chOff x="4600669" y="1606691"/>
                      <a:chExt cx="280278" cy="176109"/>
                    </a:xfrm>
                  </p:grpSpPr>
                  <p:sp>
                    <p:nvSpPr>
                      <p:cNvPr id="301" name="Oval 233">
                        <a:extLst>
                          <a:ext uri="{FF2B5EF4-FFF2-40B4-BE49-F238E27FC236}">
                            <a16:creationId xmlns:a16="http://schemas.microsoft.com/office/drawing/2014/main" id="{9E44E4EA-CBD8-044D-9062-17A53000C78F}"/>
                          </a:ext>
                        </a:extLst>
                      </p:cNvPr>
                      <p:cNvSpPr/>
                      <p:nvPr/>
                    </p:nvSpPr>
                    <p:spPr>
                      <a:xfrm>
                        <a:off x="4835228" y="1737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02" name="Oval 301">
                        <a:extLst>
                          <a:ext uri="{FF2B5EF4-FFF2-40B4-BE49-F238E27FC236}">
                            <a16:creationId xmlns:a16="http://schemas.microsoft.com/office/drawing/2014/main" id="{50C95912-AB64-A145-B2C8-592F7A91C22B}"/>
                          </a:ext>
                        </a:extLst>
                      </p:cNvPr>
                      <p:cNvSpPr/>
                      <p:nvPr/>
                    </p:nvSpPr>
                    <p:spPr>
                      <a:xfrm>
                        <a:off x="4751554" y="1676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03" name="Oval 302">
                        <a:extLst>
                          <a:ext uri="{FF2B5EF4-FFF2-40B4-BE49-F238E27FC236}">
                            <a16:creationId xmlns:a16="http://schemas.microsoft.com/office/drawing/2014/main" id="{30016E59-6756-2041-970E-522EF7D19EF5}"/>
                          </a:ext>
                        </a:extLst>
                      </p:cNvPr>
                      <p:cNvSpPr/>
                      <p:nvPr/>
                    </p:nvSpPr>
                    <p:spPr>
                      <a:xfrm>
                        <a:off x="4676433" y="163672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04" name="Oval 303">
                        <a:extLst>
                          <a:ext uri="{FF2B5EF4-FFF2-40B4-BE49-F238E27FC236}">
                            <a16:creationId xmlns:a16="http://schemas.microsoft.com/office/drawing/2014/main" id="{8BDA38AC-ABCE-6F4D-BF82-9CB79E615B71}"/>
                          </a:ext>
                        </a:extLst>
                      </p:cNvPr>
                      <p:cNvSpPr/>
                      <p:nvPr/>
                    </p:nvSpPr>
                    <p:spPr>
                      <a:xfrm>
                        <a:off x="4600669" y="160669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288" name="Group 216">
                    <a:extLst>
                      <a:ext uri="{FF2B5EF4-FFF2-40B4-BE49-F238E27FC236}">
                        <a16:creationId xmlns:a16="http://schemas.microsoft.com/office/drawing/2014/main" id="{458C7A17-62AC-9B46-BBDF-B34F0CADB74E}"/>
                      </a:ext>
                    </a:extLst>
                  </p:cNvPr>
                  <p:cNvGrpSpPr/>
                  <p:nvPr/>
                </p:nvGrpSpPr>
                <p:grpSpPr>
                  <a:xfrm rot="2231650">
                    <a:off x="4858924" y="1545228"/>
                    <a:ext cx="480495" cy="211404"/>
                    <a:chOff x="3785237" y="1337064"/>
                    <a:chExt cx="480495" cy="211404"/>
                  </a:xfrm>
                </p:grpSpPr>
                <p:grpSp>
                  <p:nvGrpSpPr>
                    <p:cNvPr id="289" name="Group 217">
                      <a:extLst>
                        <a:ext uri="{FF2B5EF4-FFF2-40B4-BE49-F238E27FC236}">
                          <a16:creationId xmlns:a16="http://schemas.microsoft.com/office/drawing/2014/main" id="{C83DC150-D5E4-5640-91C2-E4359470B5FE}"/>
                        </a:ext>
                      </a:extLst>
                    </p:cNvPr>
                    <p:cNvGrpSpPr/>
                    <p:nvPr/>
                  </p:nvGrpSpPr>
                  <p:grpSpPr>
                    <a:xfrm>
                      <a:off x="3785237" y="1409807"/>
                      <a:ext cx="293209" cy="138661"/>
                      <a:chOff x="3785237" y="1409807"/>
                      <a:chExt cx="293209" cy="138661"/>
                    </a:xfrm>
                  </p:grpSpPr>
                  <p:sp>
                    <p:nvSpPr>
                      <p:cNvPr id="295" name="Oval 294">
                        <a:extLst>
                          <a:ext uri="{FF2B5EF4-FFF2-40B4-BE49-F238E27FC236}">
                            <a16:creationId xmlns:a16="http://schemas.microsoft.com/office/drawing/2014/main" id="{0A0B17FF-A371-D641-9655-EC4492BDFB01}"/>
                          </a:ext>
                        </a:extLst>
                      </p:cNvPr>
                      <p:cNvSpPr/>
                      <p:nvPr/>
                    </p:nvSpPr>
                    <p:spPr>
                      <a:xfrm>
                        <a:off x="3948840" y="14951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96" name="Oval 295">
                        <a:extLst>
                          <a:ext uri="{FF2B5EF4-FFF2-40B4-BE49-F238E27FC236}">
                            <a16:creationId xmlns:a16="http://schemas.microsoft.com/office/drawing/2014/main" id="{AD47E8FF-03F6-2B41-8052-152DE03EB767}"/>
                          </a:ext>
                        </a:extLst>
                      </p:cNvPr>
                      <p:cNvSpPr/>
                      <p:nvPr/>
                    </p:nvSpPr>
                    <p:spPr>
                      <a:xfrm>
                        <a:off x="3785237" y="150274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97" name="Oval 296">
                        <a:extLst>
                          <a:ext uri="{FF2B5EF4-FFF2-40B4-BE49-F238E27FC236}">
                            <a16:creationId xmlns:a16="http://schemas.microsoft.com/office/drawing/2014/main" id="{B54D559B-F009-FC40-A514-BC429D63D669}"/>
                          </a:ext>
                        </a:extLst>
                      </p:cNvPr>
                      <p:cNvSpPr/>
                      <p:nvPr/>
                    </p:nvSpPr>
                    <p:spPr>
                      <a:xfrm>
                        <a:off x="4032727" y="140980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98" name="Oval 230">
                        <a:extLst>
                          <a:ext uri="{FF2B5EF4-FFF2-40B4-BE49-F238E27FC236}">
                            <a16:creationId xmlns:a16="http://schemas.microsoft.com/office/drawing/2014/main" id="{C7441C66-2088-824E-9AC3-997978EC50EC}"/>
                          </a:ext>
                        </a:extLst>
                      </p:cNvPr>
                      <p:cNvSpPr/>
                      <p:nvPr/>
                    </p:nvSpPr>
                    <p:spPr>
                      <a:xfrm>
                        <a:off x="3870831" y="14955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0" name="Group 218">
                      <a:extLst>
                        <a:ext uri="{FF2B5EF4-FFF2-40B4-BE49-F238E27FC236}">
                          <a16:creationId xmlns:a16="http://schemas.microsoft.com/office/drawing/2014/main" id="{933F9889-1B89-ED4D-BA58-5C0376BDC184}"/>
                        </a:ext>
                      </a:extLst>
                    </p:cNvPr>
                    <p:cNvGrpSpPr/>
                    <p:nvPr/>
                  </p:nvGrpSpPr>
                  <p:grpSpPr>
                    <a:xfrm rot="1159863">
                      <a:off x="4070391" y="1337064"/>
                      <a:ext cx="195341" cy="145184"/>
                      <a:chOff x="3762121" y="1638263"/>
                      <a:chExt cx="195341" cy="145184"/>
                    </a:xfrm>
                  </p:grpSpPr>
                  <p:sp>
                    <p:nvSpPr>
                      <p:cNvPr id="291" name="Oval 290">
                        <a:extLst>
                          <a:ext uri="{FF2B5EF4-FFF2-40B4-BE49-F238E27FC236}">
                            <a16:creationId xmlns:a16="http://schemas.microsoft.com/office/drawing/2014/main" id="{14B5B20E-3F13-1F47-81A2-47757C229783}"/>
                          </a:ext>
                        </a:extLst>
                      </p:cNvPr>
                      <p:cNvSpPr/>
                      <p:nvPr/>
                    </p:nvSpPr>
                    <p:spPr>
                      <a:xfrm>
                        <a:off x="3762121" y="16484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92" name="Oval 291">
                        <a:extLst>
                          <a:ext uri="{FF2B5EF4-FFF2-40B4-BE49-F238E27FC236}">
                            <a16:creationId xmlns:a16="http://schemas.microsoft.com/office/drawing/2014/main" id="{11378EB9-24C6-0949-B329-6B3BD9FA21BB}"/>
                          </a:ext>
                        </a:extLst>
                      </p:cNvPr>
                      <p:cNvSpPr/>
                      <p:nvPr/>
                    </p:nvSpPr>
                    <p:spPr>
                      <a:xfrm>
                        <a:off x="3911743" y="17277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93" name="Oval 292">
                        <a:extLst>
                          <a:ext uri="{FF2B5EF4-FFF2-40B4-BE49-F238E27FC236}">
                            <a16:creationId xmlns:a16="http://schemas.microsoft.com/office/drawing/2014/main" id="{D91ACD8A-6874-824D-AEFA-46701BE6C8B0}"/>
                          </a:ext>
                        </a:extLst>
                      </p:cNvPr>
                      <p:cNvSpPr/>
                      <p:nvPr/>
                    </p:nvSpPr>
                    <p:spPr>
                      <a:xfrm>
                        <a:off x="3878214" y="163826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94" name="Oval 293">
                        <a:extLst>
                          <a:ext uri="{FF2B5EF4-FFF2-40B4-BE49-F238E27FC236}">
                            <a16:creationId xmlns:a16="http://schemas.microsoft.com/office/drawing/2014/main" id="{64AA94B2-16FC-834A-A91D-D2B91056C526}"/>
                          </a:ext>
                        </a:extLst>
                      </p:cNvPr>
                      <p:cNvSpPr/>
                      <p:nvPr/>
                    </p:nvSpPr>
                    <p:spPr>
                      <a:xfrm>
                        <a:off x="3818516" y="17377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258" name="Group 238">
                  <a:extLst>
                    <a:ext uri="{FF2B5EF4-FFF2-40B4-BE49-F238E27FC236}">
                      <a16:creationId xmlns:a16="http://schemas.microsoft.com/office/drawing/2014/main" id="{F8718918-998E-084F-9B5C-F33E79D92214}"/>
                    </a:ext>
                  </a:extLst>
                </p:cNvPr>
                <p:cNvGrpSpPr/>
                <p:nvPr/>
              </p:nvGrpSpPr>
              <p:grpSpPr>
                <a:xfrm rot="18093937">
                  <a:off x="3945981" y="1720292"/>
                  <a:ext cx="708507" cy="577308"/>
                  <a:chOff x="4852877" y="1489650"/>
                  <a:chExt cx="708507" cy="577308"/>
                </a:xfrm>
              </p:grpSpPr>
              <p:grpSp>
                <p:nvGrpSpPr>
                  <p:cNvPr id="259" name="Group 239">
                    <a:extLst>
                      <a:ext uri="{FF2B5EF4-FFF2-40B4-BE49-F238E27FC236}">
                        <a16:creationId xmlns:a16="http://schemas.microsoft.com/office/drawing/2014/main" id="{D7052D8C-268E-1040-B5B4-13241E28CD9B}"/>
                      </a:ext>
                    </a:extLst>
                  </p:cNvPr>
                  <p:cNvGrpSpPr/>
                  <p:nvPr/>
                </p:nvGrpSpPr>
                <p:grpSpPr>
                  <a:xfrm>
                    <a:off x="4896193" y="1598154"/>
                    <a:ext cx="665191" cy="468804"/>
                    <a:chOff x="4743793" y="1445754"/>
                    <a:chExt cx="665191" cy="468804"/>
                  </a:xfrm>
                </p:grpSpPr>
                <p:grpSp>
                  <p:nvGrpSpPr>
                    <p:cNvPr id="271" name="Group 251">
                      <a:extLst>
                        <a:ext uri="{FF2B5EF4-FFF2-40B4-BE49-F238E27FC236}">
                          <a16:creationId xmlns:a16="http://schemas.microsoft.com/office/drawing/2014/main" id="{E3CD8C8E-62F0-E24D-BC80-FBCA5F22C7F2}"/>
                        </a:ext>
                      </a:extLst>
                    </p:cNvPr>
                    <p:cNvGrpSpPr/>
                    <p:nvPr/>
                  </p:nvGrpSpPr>
                  <p:grpSpPr>
                    <a:xfrm>
                      <a:off x="4743793" y="1483628"/>
                      <a:ext cx="431424" cy="430930"/>
                      <a:chOff x="4743793" y="1483628"/>
                      <a:chExt cx="431424" cy="430930"/>
                    </a:xfrm>
                  </p:grpSpPr>
                  <p:sp>
                    <p:nvSpPr>
                      <p:cNvPr id="280" name="Oval 279">
                        <a:extLst>
                          <a:ext uri="{FF2B5EF4-FFF2-40B4-BE49-F238E27FC236}">
                            <a16:creationId xmlns:a16="http://schemas.microsoft.com/office/drawing/2014/main" id="{863B608C-A715-C344-A9A3-F7C94E3672EB}"/>
                          </a:ext>
                        </a:extLst>
                      </p:cNvPr>
                      <p:cNvSpPr/>
                      <p:nvPr/>
                    </p:nvSpPr>
                    <p:spPr>
                      <a:xfrm>
                        <a:off x="4886399" y="15496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81" name="Oval 280">
                        <a:extLst>
                          <a:ext uri="{FF2B5EF4-FFF2-40B4-BE49-F238E27FC236}">
                            <a16:creationId xmlns:a16="http://schemas.microsoft.com/office/drawing/2014/main" id="{F5BEE268-E53A-3741-943A-498B46F2959C}"/>
                          </a:ext>
                        </a:extLst>
                      </p:cNvPr>
                      <p:cNvSpPr/>
                      <p:nvPr/>
                    </p:nvSpPr>
                    <p:spPr>
                      <a:xfrm>
                        <a:off x="4970969" y="16166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82" name="Oval 281">
                        <a:extLst>
                          <a:ext uri="{FF2B5EF4-FFF2-40B4-BE49-F238E27FC236}">
                            <a16:creationId xmlns:a16="http://schemas.microsoft.com/office/drawing/2014/main" id="{F6358F65-0F7C-6F48-A4BC-AC5DBF60289F}"/>
                          </a:ext>
                        </a:extLst>
                      </p:cNvPr>
                      <p:cNvSpPr/>
                      <p:nvPr/>
                    </p:nvSpPr>
                    <p:spPr>
                      <a:xfrm>
                        <a:off x="5042162" y="16855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83" name="Oval 282">
                        <a:extLst>
                          <a:ext uri="{FF2B5EF4-FFF2-40B4-BE49-F238E27FC236}">
                            <a16:creationId xmlns:a16="http://schemas.microsoft.com/office/drawing/2014/main" id="{94B95FAF-FF6D-EF4E-A22A-40FA9055D552}"/>
                          </a:ext>
                        </a:extLst>
                      </p:cNvPr>
                      <p:cNvSpPr/>
                      <p:nvPr/>
                    </p:nvSpPr>
                    <p:spPr>
                      <a:xfrm>
                        <a:off x="5129498" y="18688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84" name="Oval 283">
                        <a:extLst>
                          <a:ext uri="{FF2B5EF4-FFF2-40B4-BE49-F238E27FC236}">
                            <a16:creationId xmlns:a16="http://schemas.microsoft.com/office/drawing/2014/main" id="{56391B7B-BDB3-CB42-B546-3A35C91EBF7F}"/>
                          </a:ext>
                        </a:extLst>
                      </p:cNvPr>
                      <p:cNvSpPr/>
                      <p:nvPr/>
                    </p:nvSpPr>
                    <p:spPr>
                      <a:xfrm>
                        <a:off x="4825807" y="15066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85" name="Oval 284">
                        <a:extLst>
                          <a:ext uri="{FF2B5EF4-FFF2-40B4-BE49-F238E27FC236}">
                            <a16:creationId xmlns:a16="http://schemas.microsoft.com/office/drawing/2014/main" id="{AA86020B-4153-0749-B1F0-D6CCC5E6C13F}"/>
                          </a:ext>
                        </a:extLst>
                      </p:cNvPr>
                      <p:cNvSpPr/>
                      <p:nvPr/>
                    </p:nvSpPr>
                    <p:spPr>
                      <a:xfrm>
                        <a:off x="4743793" y="14836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86" name="Oval 285">
                        <a:extLst>
                          <a:ext uri="{FF2B5EF4-FFF2-40B4-BE49-F238E27FC236}">
                            <a16:creationId xmlns:a16="http://schemas.microsoft.com/office/drawing/2014/main" id="{636B4427-C62D-2B47-8287-FB295EA32AA4}"/>
                          </a:ext>
                        </a:extLst>
                      </p:cNvPr>
                      <p:cNvSpPr/>
                      <p:nvPr/>
                    </p:nvSpPr>
                    <p:spPr>
                      <a:xfrm>
                        <a:off x="5089769" y="17996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72" name="Group 252">
                      <a:extLst>
                        <a:ext uri="{FF2B5EF4-FFF2-40B4-BE49-F238E27FC236}">
                          <a16:creationId xmlns:a16="http://schemas.microsoft.com/office/drawing/2014/main" id="{5A7D27AF-EE0D-714D-A59F-305AED4D4DAC}"/>
                        </a:ext>
                      </a:extLst>
                    </p:cNvPr>
                    <p:cNvGrpSpPr/>
                    <p:nvPr/>
                  </p:nvGrpSpPr>
                  <p:grpSpPr>
                    <a:xfrm rot="1159863">
                      <a:off x="4964182" y="1445754"/>
                      <a:ext cx="444802" cy="420798"/>
                      <a:chOff x="4680086" y="1395899"/>
                      <a:chExt cx="444802" cy="420798"/>
                    </a:xfrm>
                  </p:grpSpPr>
                  <p:sp>
                    <p:nvSpPr>
                      <p:cNvPr id="273" name="Oval 205">
                        <a:extLst>
                          <a:ext uri="{FF2B5EF4-FFF2-40B4-BE49-F238E27FC236}">
                            <a16:creationId xmlns:a16="http://schemas.microsoft.com/office/drawing/2014/main" id="{4194A33A-97E2-C848-AFD5-D4C540F0F9FC}"/>
                          </a:ext>
                        </a:extLst>
                      </p:cNvPr>
                      <p:cNvSpPr/>
                      <p:nvPr/>
                    </p:nvSpPr>
                    <p:spPr>
                      <a:xfrm>
                        <a:off x="4922415" y="169343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74" name="Oval 206">
                        <a:extLst>
                          <a:ext uri="{FF2B5EF4-FFF2-40B4-BE49-F238E27FC236}">
                            <a16:creationId xmlns:a16="http://schemas.microsoft.com/office/drawing/2014/main" id="{218A8980-1F0B-EE47-96B9-D97F4AD4082F}"/>
                          </a:ext>
                        </a:extLst>
                      </p:cNvPr>
                      <p:cNvSpPr/>
                      <p:nvPr/>
                    </p:nvSpPr>
                    <p:spPr>
                      <a:xfrm>
                        <a:off x="4891455" y="15318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75" name="Oval 207">
                        <a:extLst>
                          <a:ext uri="{FF2B5EF4-FFF2-40B4-BE49-F238E27FC236}">
                            <a16:creationId xmlns:a16="http://schemas.microsoft.com/office/drawing/2014/main" id="{2EB3B43B-30F2-DB40-B4FE-5965C6A30AA1}"/>
                          </a:ext>
                        </a:extLst>
                      </p:cNvPr>
                      <p:cNvSpPr/>
                      <p:nvPr/>
                    </p:nvSpPr>
                    <p:spPr>
                      <a:xfrm>
                        <a:off x="4680086" y="139589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76" name="Oval 208">
                        <a:extLst>
                          <a:ext uri="{FF2B5EF4-FFF2-40B4-BE49-F238E27FC236}">
                            <a16:creationId xmlns:a16="http://schemas.microsoft.com/office/drawing/2014/main" id="{2F883EBF-67D0-3E4D-AC09-3DF6F5EB9F41}"/>
                          </a:ext>
                        </a:extLst>
                      </p:cNvPr>
                      <p:cNvSpPr/>
                      <p:nvPr/>
                    </p:nvSpPr>
                    <p:spPr>
                      <a:xfrm>
                        <a:off x="4830929" y="158698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77" name="Oval 209">
                        <a:extLst>
                          <a:ext uri="{FF2B5EF4-FFF2-40B4-BE49-F238E27FC236}">
                            <a16:creationId xmlns:a16="http://schemas.microsoft.com/office/drawing/2014/main" id="{6C4BBD5B-BE10-8242-9764-B35890238BB7}"/>
                          </a:ext>
                        </a:extLst>
                      </p:cNvPr>
                      <p:cNvSpPr/>
                      <p:nvPr/>
                    </p:nvSpPr>
                    <p:spPr>
                      <a:xfrm>
                        <a:off x="4977953" y="17576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78" name="Oval 210">
                        <a:extLst>
                          <a:ext uri="{FF2B5EF4-FFF2-40B4-BE49-F238E27FC236}">
                            <a16:creationId xmlns:a16="http://schemas.microsoft.com/office/drawing/2014/main" id="{AF93EA69-6ED9-F34C-93E1-FE8718326228}"/>
                          </a:ext>
                        </a:extLst>
                      </p:cNvPr>
                      <p:cNvSpPr/>
                      <p:nvPr/>
                    </p:nvSpPr>
                    <p:spPr>
                      <a:xfrm>
                        <a:off x="5030866" y="169785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79" name="Oval 211">
                        <a:extLst>
                          <a:ext uri="{FF2B5EF4-FFF2-40B4-BE49-F238E27FC236}">
                            <a16:creationId xmlns:a16="http://schemas.microsoft.com/office/drawing/2014/main" id="{4ED82D0D-AC18-A343-BD25-64A7AB75BEA0}"/>
                          </a:ext>
                        </a:extLst>
                      </p:cNvPr>
                      <p:cNvSpPr/>
                      <p:nvPr/>
                    </p:nvSpPr>
                    <p:spPr>
                      <a:xfrm>
                        <a:off x="5079169" y="17709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260" name="Group 240">
                    <a:extLst>
                      <a:ext uri="{FF2B5EF4-FFF2-40B4-BE49-F238E27FC236}">
                        <a16:creationId xmlns:a16="http://schemas.microsoft.com/office/drawing/2014/main" id="{F12B9E80-27A4-324A-81A7-A2FE90C6BEC3}"/>
                      </a:ext>
                    </a:extLst>
                  </p:cNvPr>
                  <p:cNvGrpSpPr/>
                  <p:nvPr/>
                </p:nvGrpSpPr>
                <p:grpSpPr>
                  <a:xfrm rot="2231650">
                    <a:off x="4852877" y="1489650"/>
                    <a:ext cx="452135" cy="185783"/>
                    <a:chOff x="3741962" y="1307625"/>
                    <a:chExt cx="452135" cy="185783"/>
                  </a:xfrm>
                </p:grpSpPr>
                <p:grpSp>
                  <p:nvGrpSpPr>
                    <p:cNvPr id="261" name="Group 241">
                      <a:extLst>
                        <a:ext uri="{FF2B5EF4-FFF2-40B4-BE49-F238E27FC236}">
                          <a16:creationId xmlns:a16="http://schemas.microsoft.com/office/drawing/2014/main" id="{B1F01FDC-40A7-A24A-984B-E87E07BAFCCB}"/>
                        </a:ext>
                      </a:extLst>
                    </p:cNvPr>
                    <p:cNvGrpSpPr/>
                    <p:nvPr/>
                  </p:nvGrpSpPr>
                  <p:grpSpPr>
                    <a:xfrm>
                      <a:off x="3741962" y="1342923"/>
                      <a:ext cx="229720" cy="150485"/>
                      <a:chOff x="3741962" y="1342923"/>
                      <a:chExt cx="229720" cy="150485"/>
                    </a:xfrm>
                  </p:grpSpPr>
                  <p:sp>
                    <p:nvSpPr>
                      <p:cNvPr id="267" name="Oval 266">
                        <a:extLst>
                          <a:ext uri="{FF2B5EF4-FFF2-40B4-BE49-F238E27FC236}">
                            <a16:creationId xmlns:a16="http://schemas.microsoft.com/office/drawing/2014/main" id="{578BC08A-17B6-FA4C-86CC-7E40C7F51E5C}"/>
                          </a:ext>
                        </a:extLst>
                      </p:cNvPr>
                      <p:cNvSpPr/>
                      <p:nvPr/>
                    </p:nvSpPr>
                    <p:spPr>
                      <a:xfrm>
                        <a:off x="3925963" y="13878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68" name="Oval 267">
                        <a:extLst>
                          <a:ext uri="{FF2B5EF4-FFF2-40B4-BE49-F238E27FC236}">
                            <a16:creationId xmlns:a16="http://schemas.microsoft.com/office/drawing/2014/main" id="{B2EEA484-1C65-0E4B-9E89-2AD7FE6C554E}"/>
                          </a:ext>
                        </a:extLst>
                      </p:cNvPr>
                      <p:cNvSpPr/>
                      <p:nvPr/>
                    </p:nvSpPr>
                    <p:spPr>
                      <a:xfrm>
                        <a:off x="3754357" y="144768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69" name="Oval 268">
                        <a:extLst>
                          <a:ext uri="{FF2B5EF4-FFF2-40B4-BE49-F238E27FC236}">
                            <a16:creationId xmlns:a16="http://schemas.microsoft.com/office/drawing/2014/main" id="{B8D6B063-F830-4343-AC12-8F2AF9F959EF}"/>
                          </a:ext>
                        </a:extLst>
                      </p:cNvPr>
                      <p:cNvSpPr/>
                      <p:nvPr/>
                    </p:nvSpPr>
                    <p:spPr>
                      <a:xfrm>
                        <a:off x="3741962" y="134292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70" name="Oval 269">
                        <a:extLst>
                          <a:ext uri="{FF2B5EF4-FFF2-40B4-BE49-F238E27FC236}">
                            <a16:creationId xmlns:a16="http://schemas.microsoft.com/office/drawing/2014/main" id="{F29B1F03-4D1C-9A40-A9F9-D56AC43A1581}"/>
                          </a:ext>
                        </a:extLst>
                      </p:cNvPr>
                      <p:cNvSpPr/>
                      <p:nvPr/>
                    </p:nvSpPr>
                    <p:spPr>
                      <a:xfrm>
                        <a:off x="3826883" y="14108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62" name="Group 242">
                      <a:extLst>
                        <a:ext uri="{FF2B5EF4-FFF2-40B4-BE49-F238E27FC236}">
                          <a16:creationId xmlns:a16="http://schemas.microsoft.com/office/drawing/2014/main" id="{7F065545-4E5D-6C4E-826B-F675C648CE0D}"/>
                        </a:ext>
                      </a:extLst>
                    </p:cNvPr>
                    <p:cNvGrpSpPr/>
                    <p:nvPr/>
                  </p:nvGrpSpPr>
                  <p:grpSpPr>
                    <a:xfrm rot="1159863">
                      <a:off x="3818240" y="1307625"/>
                      <a:ext cx="375857" cy="104574"/>
                      <a:chOff x="3502631" y="1665219"/>
                      <a:chExt cx="375857" cy="104574"/>
                    </a:xfrm>
                  </p:grpSpPr>
                  <p:sp>
                    <p:nvSpPr>
                      <p:cNvPr id="263" name="Oval 262">
                        <a:extLst>
                          <a:ext uri="{FF2B5EF4-FFF2-40B4-BE49-F238E27FC236}">
                            <a16:creationId xmlns:a16="http://schemas.microsoft.com/office/drawing/2014/main" id="{ACFA8863-6739-AE4B-9C7C-A94AEBF17811}"/>
                          </a:ext>
                        </a:extLst>
                      </p:cNvPr>
                      <p:cNvSpPr/>
                      <p:nvPr/>
                    </p:nvSpPr>
                    <p:spPr>
                      <a:xfrm>
                        <a:off x="3578005" y="166521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64" name="Oval 263">
                        <a:extLst>
                          <a:ext uri="{FF2B5EF4-FFF2-40B4-BE49-F238E27FC236}">
                            <a16:creationId xmlns:a16="http://schemas.microsoft.com/office/drawing/2014/main" id="{55A1EDCE-5D9B-3642-B723-FC4E76558F50}"/>
                          </a:ext>
                        </a:extLst>
                      </p:cNvPr>
                      <p:cNvSpPr/>
                      <p:nvPr/>
                    </p:nvSpPr>
                    <p:spPr>
                      <a:xfrm>
                        <a:off x="3832769" y="16878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65" name="Oval 264">
                        <a:extLst>
                          <a:ext uri="{FF2B5EF4-FFF2-40B4-BE49-F238E27FC236}">
                            <a16:creationId xmlns:a16="http://schemas.microsoft.com/office/drawing/2014/main" id="{C6792931-8C72-414F-B878-7DA9C5A085ED}"/>
                          </a:ext>
                        </a:extLst>
                      </p:cNvPr>
                      <p:cNvSpPr/>
                      <p:nvPr/>
                    </p:nvSpPr>
                    <p:spPr>
                      <a:xfrm>
                        <a:off x="3502631" y="172039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66" name="Oval 265">
                        <a:extLst>
                          <a:ext uri="{FF2B5EF4-FFF2-40B4-BE49-F238E27FC236}">
                            <a16:creationId xmlns:a16="http://schemas.microsoft.com/office/drawing/2014/main" id="{0EDA6143-466F-4046-8C00-3B9D93C80362}"/>
                          </a:ext>
                        </a:extLst>
                      </p:cNvPr>
                      <p:cNvSpPr/>
                      <p:nvPr/>
                    </p:nvSpPr>
                    <p:spPr>
                      <a:xfrm>
                        <a:off x="3753006" y="172407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grpSp>
            <p:nvGrpSpPr>
              <p:cNvPr id="209" name="Group 268">
                <a:extLst>
                  <a:ext uri="{FF2B5EF4-FFF2-40B4-BE49-F238E27FC236}">
                    <a16:creationId xmlns:a16="http://schemas.microsoft.com/office/drawing/2014/main" id="{42F5490F-79F6-1443-9308-C5D1652CA952}"/>
                  </a:ext>
                </a:extLst>
              </p:cNvPr>
              <p:cNvGrpSpPr/>
              <p:nvPr/>
            </p:nvGrpSpPr>
            <p:grpSpPr>
              <a:xfrm>
                <a:off x="5306171" y="2437085"/>
                <a:ext cx="1359895" cy="559944"/>
                <a:chOff x="3766620" y="1643976"/>
                <a:chExt cx="1359895" cy="559944"/>
              </a:xfrm>
            </p:grpSpPr>
            <p:grpSp>
              <p:nvGrpSpPr>
                <p:cNvPr id="210" name="Group 213">
                  <a:extLst>
                    <a:ext uri="{FF2B5EF4-FFF2-40B4-BE49-F238E27FC236}">
                      <a16:creationId xmlns:a16="http://schemas.microsoft.com/office/drawing/2014/main" id="{5B62C0EA-19AE-F446-8213-4E5956620FC7}"/>
                    </a:ext>
                  </a:extLst>
                </p:cNvPr>
                <p:cNvGrpSpPr/>
                <p:nvPr/>
              </p:nvGrpSpPr>
              <p:grpSpPr>
                <a:xfrm>
                  <a:off x="3766620" y="1643976"/>
                  <a:ext cx="1359895" cy="294275"/>
                  <a:chOff x="3766620" y="1643976"/>
                  <a:chExt cx="1359895" cy="294275"/>
                </a:xfrm>
              </p:grpSpPr>
              <p:grpSp>
                <p:nvGrpSpPr>
                  <p:cNvPr id="234" name="Group 178">
                    <a:extLst>
                      <a:ext uri="{FF2B5EF4-FFF2-40B4-BE49-F238E27FC236}">
                        <a16:creationId xmlns:a16="http://schemas.microsoft.com/office/drawing/2014/main" id="{C9351DC7-D2FE-584C-8D91-E63F9D40EF1A}"/>
                      </a:ext>
                    </a:extLst>
                  </p:cNvPr>
                  <p:cNvGrpSpPr/>
                  <p:nvPr/>
                </p:nvGrpSpPr>
                <p:grpSpPr>
                  <a:xfrm>
                    <a:off x="3766620" y="1643976"/>
                    <a:ext cx="654269" cy="265133"/>
                    <a:chOff x="3766620" y="1643976"/>
                    <a:chExt cx="654269" cy="265133"/>
                  </a:xfrm>
                </p:grpSpPr>
                <p:grpSp>
                  <p:nvGrpSpPr>
                    <p:cNvPr id="246" name="Group 161">
                      <a:extLst>
                        <a:ext uri="{FF2B5EF4-FFF2-40B4-BE49-F238E27FC236}">
                          <a16:creationId xmlns:a16="http://schemas.microsoft.com/office/drawing/2014/main" id="{D5A51B93-B77E-6447-AAB3-C11F586F4015}"/>
                        </a:ext>
                      </a:extLst>
                    </p:cNvPr>
                    <p:cNvGrpSpPr/>
                    <p:nvPr/>
                  </p:nvGrpSpPr>
                  <p:grpSpPr>
                    <a:xfrm>
                      <a:off x="3766620" y="1734620"/>
                      <a:ext cx="288874" cy="174489"/>
                      <a:chOff x="3766620" y="1734620"/>
                      <a:chExt cx="288874" cy="174489"/>
                    </a:xfrm>
                  </p:grpSpPr>
                  <p:sp>
                    <p:nvSpPr>
                      <p:cNvPr id="252" name="Oval 251">
                        <a:extLst>
                          <a:ext uri="{FF2B5EF4-FFF2-40B4-BE49-F238E27FC236}">
                            <a16:creationId xmlns:a16="http://schemas.microsoft.com/office/drawing/2014/main" id="{8E4561E1-E99A-A747-AA25-51EB61F0BCFE}"/>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53" name="Oval 252">
                        <a:extLst>
                          <a:ext uri="{FF2B5EF4-FFF2-40B4-BE49-F238E27FC236}">
                            <a16:creationId xmlns:a16="http://schemas.microsoft.com/office/drawing/2014/main" id="{4DDBE9DF-0020-D246-A3C6-59C32028DD2A}"/>
                          </a:ext>
                        </a:extLst>
                      </p:cNvPr>
                      <p:cNvSpPr/>
                      <p:nvPr/>
                    </p:nvSpPr>
                    <p:spPr>
                      <a:xfrm>
                        <a:off x="3828608" y="18185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54" name="Oval 253">
                        <a:extLst>
                          <a:ext uri="{FF2B5EF4-FFF2-40B4-BE49-F238E27FC236}">
                            <a16:creationId xmlns:a16="http://schemas.microsoft.com/office/drawing/2014/main" id="{D97AB1D3-9C0A-B747-8F8E-06CECAA37511}"/>
                          </a:ext>
                        </a:extLst>
                      </p:cNvPr>
                      <p:cNvSpPr/>
                      <p:nvPr/>
                    </p:nvSpPr>
                    <p:spPr>
                      <a:xfrm>
                        <a:off x="3910800" y="176921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55" name="Oval 187">
                        <a:extLst>
                          <a:ext uri="{FF2B5EF4-FFF2-40B4-BE49-F238E27FC236}">
                            <a16:creationId xmlns:a16="http://schemas.microsoft.com/office/drawing/2014/main" id="{7F9B387A-AF3D-444E-8F31-FFA4431642EC}"/>
                          </a:ext>
                        </a:extLst>
                      </p:cNvPr>
                      <p:cNvSpPr/>
                      <p:nvPr/>
                    </p:nvSpPr>
                    <p:spPr>
                      <a:xfrm>
                        <a:off x="4009775" y="173462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47" name="Group 160">
                      <a:extLst>
                        <a:ext uri="{FF2B5EF4-FFF2-40B4-BE49-F238E27FC236}">
                          <a16:creationId xmlns:a16="http://schemas.microsoft.com/office/drawing/2014/main" id="{7342B6F0-8290-EC47-8A60-4B3E1F131767}"/>
                        </a:ext>
                      </a:extLst>
                    </p:cNvPr>
                    <p:cNvGrpSpPr/>
                    <p:nvPr/>
                  </p:nvGrpSpPr>
                  <p:grpSpPr>
                    <a:xfrm rot="1159863">
                      <a:off x="4125212" y="1643976"/>
                      <a:ext cx="295677" cy="155098"/>
                      <a:chOff x="3914259" y="1892838"/>
                      <a:chExt cx="295677" cy="155098"/>
                    </a:xfrm>
                  </p:grpSpPr>
                  <p:sp>
                    <p:nvSpPr>
                      <p:cNvPr id="248" name="Oval 247">
                        <a:extLst>
                          <a:ext uri="{FF2B5EF4-FFF2-40B4-BE49-F238E27FC236}">
                            <a16:creationId xmlns:a16="http://schemas.microsoft.com/office/drawing/2014/main" id="{6056EA68-BD51-6946-B420-FA225C4EAC65}"/>
                          </a:ext>
                        </a:extLst>
                      </p:cNvPr>
                      <p:cNvSpPr/>
                      <p:nvPr/>
                    </p:nvSpPr>
                    <p:spPr>
                      <a:xfrm>
                        <a:off x="3914259" y="20022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49" name="Oval 248">
                        <a:extLst>
                          <a:ext uri="{FF2B5EF4-FFF2-40B4-BE49-F238E27FC236}">
                            <a16:creationId xmlns:a16="http://schemas.microsoft.com/office/drawing/2014/main" id="{9EA7A432-F9B0-2546-8BDA-76184E43913D}"/>
                          </a:ext>
                        </a:extLst>
                      </p:cNvPr>
                      <p:cNvSpPr/>
                      <p:nvPr/>
                    </p:nvSpPr>
                    <p:spPr>
                      <a:xfrm>
                        <a:off x="3990603" y="196102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50" name="Oval 249">
                        <a:extLst>
                          <a:ext uri="{FF2B5EF4-FFF2-40B4-BE49-F238E27FC236}">
                            <a16:creationId xmlns:a16="http://schemas.microsoft.com/office/drawing/2014/main" id="{4BF0CC88-B2A9-8749-B6F9-63E8AB348573}"/>
                          </a:ext>
                        </a:extLst>
                      </p:cNvPr>
                      <p:cNvSpPr/>
                      <p:nvPr/>
                    </p:nvSpPr>
                    <p:spPr>
                      <a:xfrm>
                        <a:off x="4068338" y="191763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51" name="Oval 250">
                        <a:extLst>
                          <a:ext uri="{FF2B5EF4-FFF2-40B4-BE49-F238E27FC236}">
                            <a16:creationId xmlns:a16="http://schemas.microsoft.com/office/drawing/2014/main" id="{4AFDBA6B-D20D-6C49-A1CE-24FE39552D41}"/>
                          </a:ext>
                        </a:extLst>
                      </p:cNvPr>
                      <p:cNvSpPr/>
                      <p:nvPr/>
                    </p:nvSpPr>
                    <p:spPr>
                      <a:xfrm>
                        <a:off x="4164217" y="18928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235" name="Group 179">
                    <a:extLst>
                      <a:ext uri="{FF2B5EF4-FFF2-40B4-BE49-F238E27FC236}">
                        <a16:creationId xmlns:a16="http://schemas.microsoft.com/office/drawing/2014/main" id="{6B395F18-DFBD-5C40-A50B-6A680F056FAE}"/>
                      </a:ext>
                    </a:extLst>
                  </p:cNvPr>
                  <p:cNvGrpSpPr/>
                  <p:nvPr/>
                </p:nvGrpSpPr>
                <p:grpSpPr>
                  <a:xfrm rot="2231650">
                    <a:off x="4472246" y="1673118"/>
                    <a:ext cx="654269" cy="265133"/>
                    <a:chOff x="3766620" y="1643976"/>
                    <a:chExt cx="654269" cy="265133"/>
                  </a:xfrm>
                </p:grpSpPr>
                <p:grpSp>
                  <p:nvGrpSpPr>
                    <p:cNvPr id="236" name="Group 180">
                      <a:extLst>
                        <a:ext uri="{FF2B5EF4-FFF2-40B4-BE49-F238E27FC236}">
                          <a16:creationId xmlns:a16="http://schemas.microsoft.com/office/drawing/2014/main" id="{BD4B885C-2CBE-8548-A044-8507BD579527}"/>
                        </a:ext>
                      </a:extLst>
                    </p:cNvPr>
                    <p:cNvGrpSpPr/>
                    <p:nvPr/>
                  </p:nvGrpSpPr>
                  <p:grpSpPr>
                    <a:xfrm>
                      <a:off x="3766620" y="1734620"/>
                      <a:ext cx="288874" cy="174489"/>
                      <a:chOff x="3766620" y="1734620"/>
                      <a:chExt cx="288874" cy="174489"/>
                    </a:xfrm>
                  </p:grpSpPr>
                  <p:sp>
                    <p:nvSpPr>
                      <p:cNvPr id="242" name="Oval 241">
                        <a:extLst>
                          <a:ext uri="{FF2B5EF4-FFF2-40B4-BE49-F238E27FC236}">
                            <a16:creationId xmlns:a16="http://schemas.microsoft.com/office/drawing/2014/main" id="{C9453A30-9F58-BE41-BAA2-77B6D032D55F}"/>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43" name="Oval 242">
                        <a:extLst>
                          <a:ext uri="{FF2B5EF4-FFF2-40B4-BE49-F238E27FC236}">
                            <a16:creationId xmlns:a16="http://schemas.microsoft.com/office/drawing/2014/main" id="{09FD8392-A64C-A94D-83DA-CF89ECDD7FA0}"/>
                          </a:ext>
                        </a:extLst>
                      </p:cNvPr>
                      <p:cNvSpPr/>
                      <p:nvPr/>
                    </p:nvSpPr>
                    <p:spPr>
                      <a:xfrm>
                        <a:off x="3828608" y="18185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44" name="Oval 243">
                        <a:extLst>
                          <a:ext uri="{FF2B5EF4-FFF2-40B4-BE49-F238E27FC236}">
                            <a16:creationId xmlns:a16="http://schemas.microsoft.com/office/drawing/2014/main" id="{45CE69E5-AE0B-534F-9AFE-E3B960BC2456}"/>
                          </a:ext>
                        </a:extLst>
                      </p:cNvPr>
                      <p:cNvSpPr/>
                      <p:nvPr/>
                    </p:nvSpPr>
                    <p:spPr>
                      <a:xfrm>
                        <a:off x="3910800" y="176921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45" name="Oval 244">
                        <a:extLst>
                          <a:ext uri="{FF2B5EF4-FFF2-40B4-BE49-F238E27FC236}">
                            <a16:creationId xmlns:a16="http://schemas.microsoft.com/office/drawing/2014/main" id="{1B367245-02A5-584A-9C1D-F1C75CF0BEF3}"/>
                          </a:ext>
                        </a:extLst>
                      </p:cNvPr>
                      <p:cNvSpPr/>
                      <p:nvPr/>
                    </p:nvSpPr>
                    <p:spPr>
                      <a:xfrm>
                        <a:off x="4009775" y="173462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37" name="Group 181">
                      <a:extLst>
                        <a:ext uri="{FF2B5EF4-FFF2-40B4-BE49-F238E27FC236}">
                          <a16:creationId xmlns:a16="http://schemas.microsoft.com/office/drawing/2014/main" id="{79831510-C8C5-ED46-9E60-27AC875E0A61}"/>
                        </a:ext>
                      </a:extLst>
                    </p:cNvPr>
                    <p:cNvGrpSpPr/>
                    <p:nvPr/>
                  </p:nvGrpSpPr>
                  <p:grpSpPr>
                    <a:xfrm rot="1159863">
                      <a:off x="4125212" y="1643976"/>
                      <a:ext cx="295677" cy="155098"/>
                      <a:chOff x="3914259" y="1892838"/>
                      <a:chExt cx="295677" cy="155098"/>
                    </a:xfrm>
                  </p:grpSpPr>
                  <p:sp>
                    <p:nvSpPr>
                      <p:cNvPr id="238" name="Oval 237">
                        <a:extLst>
                          <a:ext uri="{FF2B5EF4-FFF2-40B4-BE49-F238E27FC236}">
                            <a16:creationId xmlns:a16="http://schemas.microsoft.com/office/drawing/2014/main" id="{801AC98C-88CC-7048-BBCE-6F366C305675}"/>
                          </a:ext>
                        </a:extLst>
                      </p:cNvPr>
                      <p:cNvSpPr/>
                      <p:nvPr/>
                    </p:nvSpPr>
                    <p:spPr>
                      <a:xfrm>
                        <a:off x="3914259" y="20022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39" name="Oval 238">
                        <a:extLst>
                          <a:ext uri="{FF2B5EF4-FFF2-40B4-BE49-F238E27FC236}">
                            <a16:creationId xmlns:a16="http://schemas.microsoft.com/office/drawing/2014/main" id="{F6CFD72C-A5EC-684D-B763-46BAA2716DBC}"/>
                          </a:ext>
                        </a:extLst>
                      </p:cNvPr>
                      <p:cNvSpPr/>
                      <p:nvPr/>
                    </p:nvSpPr>
                    <p:spPr>
                      <a:xfrm>
                        <a:off x="3990603" y="196102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40" name="Oval 239">
                        <a:extLst>
                          <a:ext uri="{FF2B5EF4-FFF2-40B4-BE49-F238E27FC236}">
                            <a16:creationId xmlns:a16="http://schemas.microsoft.com/office/drawing/2014/main" id="{83DCA463-22B3-6049-A856-85DB5366B20C}"/>
                          </a:ext>
                        </a:extLst>
                      </p:cNvPr>
                      <p:cNvSpPr/>
                      <p:nvPr/>
                    </p:nvSpPr>
                    <p:spPr>
                      <a:xfrm>
                        <a:off x="4068338" y="191763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41" name="Oval 240">
                        <a:extLst>
                          <a:ext uri="{FF2B5EF4-FFF2-40B4-BE49-F238E27FC236}">
                            <a16:creationId xmlns:a16="http://schemas.microsoft.com/office/drawing/2014/main" id="{DBBA2A25-536F-684D-A53F-8713F8254CAA}"/>
                          </a:ext>
                        </a:extLst>
                      </p:cNvPr>
                      <p:cNvSpPr/>
                      <p:nvPr/>
                    </p:nvSpPr>
                    <p:spPr>
                      <a:xfrm>
                        <a:off x="4164217" y="18928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211" name="Group 212">
                  <a:extLst>
                    <a:ext uri="{FF2B5EF4-FFF2-40B4-BE49-F238E27FC236}">
                      <a16:creationId xmlns:a16="http://schemas.microsoft.com/office/drawing/2014/main" id="{21BD83F8-FC46-7440-8A9C-D813E0F4FEE9}"/>
                    </a:ext>
                  </a:extLst>
                </p:cNvPr>
                <p:cNvGrpSpPr/>
                <p:nvPr/>
              </p:nvGrpSpPr>
              <p:grpSpPr>
                <a:xfrm rot="740715">
                  <a:off x="3768353" y="1694343"/>
                  <a:ext cx="1301802" cy="509577"/>
                  <a:chOff x="3919020" y="1551932"/>
                  <a:chExt cx="1301802" cy="509577"/>
                </a:xfrm>
              </p:grpSpPr>
              <p:grpSp>
                <p:nvGrpSpPr>
                  <p:cNvPr id="212" name="Group 190">
                    <a:extLst>
                      <a:ext uri="{FF2B5EF4-FFF2-40B4-BE49-F238E27FC236}">
                        <a16:creationId xmlns:a16="http://schemas.microsoft.com/office/drawing/2014/main" id="{E4CD0982-D833-3C41-936A-1B45EBC25D65}"/>
                      </a:ext>
                    </a:extLst>
                  </p:cNvPr>
                  <p:cNvGrpSpPr/>
                  <p:nvPr/>
                </p:nvGrpSpPr>
                <p:grpSpPr>
                  <a:xfrm>
                    <a:off x="3919020" y="1551932"/>
                    <a:ext cx="735361" cy="509577"/>
                    <a:chOff x="3766620" y="1399532"/>
                    <a:chExt cx="735361" cy="509577"/>
                  </a:xfrm>
                </p:grpSpPr>
                <p:grpSp>
                  <p:nvGrpSpPr>
                    <p:cNvPr id="224" name="Group 191">
                      <a:extLst>
                        <a:ext uri="{FF2B5EF4-FFF2-40B4-BE49-F238E27FC236}">
                          <a16:creationId xmlns:a16="http://schemas.microsoft.com/office/drawing/2014/main" id="{70D690A8-5202-FB48-9047-841DA522F3D0}"/>
                        </a:ext>
                      </a:extLst>
                    </p:cNvPr>
                    <p:cNvGrpSpPr/>
                    <p:nvPr/>
                  </p:nvGrpSpPr>
                  <p:grpSpPr>
                    <a:xfrm>
                      <a:off x="3766620" y="1625761"/>
                      <a:ext cx="276788" cy="283348"/>
                      <a:chOff x="3766620" y="1625761"/>
                      <a:chExt cx="276788" cy="283348"/>
                    </a:xfrm>
                  </p:grpSpPr>
                  <p:sp>
                    <p:nvSpPr>
                      <p:cNvPr id="230" name="Oval 229">
                        <a:extLst>
                          <a:ext uri="{FF2B5EF4-FFF2-40B4-BE49-F238E27FC236}">
                            <a16:creationId xmlns:a16="http://schemas.microsoft.com/office/drawing/2014/main" id="{BAF6C833-6500-FE4D-9645-3039A432170A}"/>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31" name="Oval 159">
                        <a:extLst>
                          <a:ext uri="{FF2B5EF4-FFF2-40B4-BE49-F238E27FC236}">
                            <a16:creationId xmlns:a16="http://schemas.microsoft.com/office/drawing/2014/main" id="{8DFD82E7-A2E8-8544-A2D6-9726E84FA2C0}"/>
                          </a:ext>
                        </a:extLst>
                      </p:cNvPr>
                      <p:cNvSpPr/>
                      <p:nvPr/>
                    </p:nvSpPr>
                    <p:spPr>
                      <a:xfrm>
                        <a:off x="3820642" y="178212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32" name="Oval 160">
                        <a:extLst>
                          <a:ext uri="{FF2B5EF4-FFF2-40B4-BE49-F238E27FC236}">
                            <a16:creationId xmlns:a16="http://schemas.microsoft.com/office/drawing/2014/main" id="{1233B2BE-1B23-0143-AE18-EEB339A1CBE5}"/>
                          </a:ext>
                        </a:extLst>
                      </p:cNvPr>
                      <p:cNvSpPr/>
                      <p:nvPr/>
                    </p:nvSpPr>
                    <p:spPr>
                      <a:xfrm>
                        <a:off x="3895482" y="169921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33" name="Oval 232">
                        <a:extLst>
                          <a:ext uri="{FF2B5EF4-FFF2-40B4-BE49-F238E27FC236}">
                            <a16:creationId xmlns:a16="http://schemas.microsoft.com/office/drawing/2014/main" id="{83F1285B-FE36-3444-B841-00B2A0ECC273}"/>
                          </a:ext>
                        </a:extLst>
                      </p:cNvPr>
                      <p:cNvSpPr/>
                      <p:nvPr/>
                    </p:nvSpPr>
                    <p:spPr>
                      <a:xfrm>
                        <a:off x="3997689" y="16257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25" name="Group 192">
                      <a:extLst>
                        <a:ext uri="{FF2B5EF4-FFF2-40B4-BE49-F238E27FC236}">
                          <a16:creationId xmlns:a16="http://schemas.microsoft.com/office/drawing/2014/main" id="{0A4ECE55-E041-2E44-AABB-8A3D1B4D9A62}"/>
                        </a:ext>
                      </a:extLst>
                    </p:cNvPr>
                    <p:cNvGrpSpPr/>
                    <p:nvPr/>
                  </p:nvGrpSpPr>
                  <p:grpSpPr>
                    <a:xfrm rot="1159863">
                      <a:off x="4149523" y="1399532"/>
                      <a:ext cx="352458" cy="254128"/>
                      <a:chOff x="3871073" y="1641939"/>
                      <a:chExt cx="352458" cy="254128"/>
                    </a:xfrm>
                  </p:grpSpPr>
                  <p:sp>
                    <p:nvSpPr>
                      <p:cNvPr id="226" name="Oval 225">
                        <a:extLst>
                          <a:ext uri="{FF2B5EF4-FFF2-40B4-BE49-F238E27FC236}">
                            <a16:creationId xmlns:a16="http://schemas.microsoft.com/office/drawing/2014/main" id="{459EF29F-7C57-FD4E-983F-7557DC354FF4}"/>
                          </a:ext>
                        </a:extLst>
                      </p:cNvPr>
                      <p:cNvSpPr/>
                      <p:nvPr/>
                    </p:nvSpPr>
                    <p:spPr>
                      <a:xfrm>
                        <a:off x="3871073" y="185034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27" name="Oval 226">
                        <a:extLst>
                          <a:ext uri="{FF2B5EF4-FFF2-40B4-BE49-F238E27FC236}">
                            <a16:creationId xmlns:a16="http://schemas.microsoft.com/office/drawing/2014/main" id="{6AF5E793-7FB3-2E45-8409-C0487247370D}"/>
                          </a:ext>
                        </a:extLst>
                      </p:cNvPr>
                      <p:cNvSpPr/>
                      <p:nvPr/>
                    </p:nvSpPr>
                    <p:spPr>
                      <a:xfrm>
                        <a:off x="3963144" y="17691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28" name="Oval 227">
                        <a:extLst>
                          <a:ext uri="{FF2B5EF4-FFF2-40B4-BE49-F238E27FC236}">
                            <a16:creationId xmlns:a16="http://schemas.microsoft.com/office/drawing/2014/main" id="{5FCF1411-0134-7F4C-9E06-00EBA65D1D74}"/>
                          </a:ext>
                        </a:extLst>
                      </p:cNvPr>
                      <p:cNvSpPr/>
                      <p:nvPr/>
                    </p:nvSpPr>
                    <p:spPr>
                      <a:xfrm>
                        <a:off x="4091535" y="168775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29" name="Oval 228">
                        <a:extLst>
                          <a:ext uri="{FF2B5EF4-FFF2-40B4-BE49-F238E27FC236}">
                            <a16:creationId xmlns:a16="http://schemas.microsoft.com/office/drawing/2014/main" id="{45EA81A9-A506-4047-AECD-2C18B69180A1}"/>
                          </a:ext>
                        </a:extLst>
                      </p:cNvPr>
                      <p:cNvSpPr/>
                      <p:nvPr/>
                    </p:nvSpPr>
                    <p:spPr>
                      <a:xfrm>
                        <a:off x="4177812" y="16419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213" name="Group 201">
                    <a:extLst>
                      <a:ext uri="{FF2B5EF4-FFF2-40B4-BE49-F238E27FC236}">
                        <a16:creationId xmlns:a16="http://schemas.microsoft.com/office/drawing/2014/main" id="{96F3CE65-2616-0242-BC36-65BA1007A9FC}"/>
                      </a:ext>
                    </a:extLst>
                  </p:cNvPr>
                  <p:cNvGrpSpPr/>
                  <p:nvPr/>
                </p:nvGrpSpPr>
                <p:grpSpPr>
                  <a:xfrm rot="2231650">
                    <a:off x="4704304" y="1626063"/>
                    <a:ext cx="516518" cy="183632"/>
                    <a:chOff x="3698876" y="1486863"/>
                    <a:chExt cx="516518" cy="183632"/>
                  </a:xfrm>
                </p:grpSpPr>
                <p:grpSp>
                  <p:nvGrpSpPr>
                    <p:cNvPr id="214" name="Group 202">
                      <a:extLst>
                        <a:ext uri="{FF2B5EF4-FFF2-40B4-BE49-F238E27FC236}">
                          <a16:creationId xmlns:a16="http://schemas.microsoft.com/office/drawing/2014/main" id="{1F3A5BF3-57A9-8640-89DC-2F759195DDD9}"/>
                        </a:ext>
                      </a:extLst>
                    </p:cNvPr>
                    <p:cNvGrpSpPr/>
                    <p:nvPr/>
                  </p:nvGrpSpPr>
                  <p:grpSpPr>
                    <a:xfrm>
                      <a:off x="3698876" y="1510899"/>
                      <a:ext cx="361162" cy="159596"/>
                      <a:chOff x="3698876" y="1510899"/>
                      <a:chExt cx="361162" cy="159596"/>
                    </a:xfrm>
                  </p:grpSpPr>
                  <p:sp>
                    <p:nvSpPr>
                      <p:cNvPr id="220" name="Oval 148">
                        <a:extLst>
                          <a:ext uri="{FF2B5EF4-FFF2-40B4-BE49-F238E27FC236}">
                            <a16:creationId xmlns:a16="http://schemas.microsoft.com/office/drawing/2014/main" id="{3DBE2973-013E-6A45-854A-0608999AECCC}"/>
                          </a:ext>
                        </a:extLst>
                      </p:cNvPr>
                      <p:cNvSpPr/>
                      <p:nvPr/>
                    </p:nvSpPr>
                    <p:spPr>
                      <a:xfrm>
                        <a:off x="3698876" y="162477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21" name="Oval 149">
                        <a:extLst>
                          <a:ext uri="{FF2B5EF4-FFF2-40B4-BE49-F238E27FC236}">
                            <a16:creationId xmlns:a16="http://schemas.microsoft.com/office/drawing/2014/main" id="{34F8BF2C-C07F-9D4C-BC42-469634492D9D}"/>
                          </a:ext>
                        </a:extLst>
                      </p:cNvPr>
                      <p:cNvSpPr/>
                      <p:nvPr/>
                    </p:nvSpPr>
                    <p:spPr>
                      <a:xfrm>
                        <a:off x="3927382" y="15260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22" name="Oval 150">
                        <a:extLst>
                          <a:ext uri="{FF2B5EF4-FFF2-40B4-BE49-F238E27FC236}">
                            <a16:creationId xmlns:a16="http://schemas.microsoft.com/office/drawing/2014/main" id="{790B5A52-1AF8-AE43-93BA-127D9AE7CDC4}"/>
                          </a:ext>
                        </a:extLst>
                      </p:cNvPr>
                      <p:cNvSpPr/>
                      <p:nvPr/>
                    </p:nvSpPr>
                    <p:spPr>
                      <a:xfrm>
                        <a:off x="4014319" y="151089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23" name="Oval 222">
                        <a:extLst>
                          <a:ext uri="{FF2B5EF4-FFF2-40B4-BE49-F238E27FC236}">
                            <a16:creationId xmlns:a16="http://schemas.microsoft.com/office/drawing/2014/main" id="{0137AA9F-1990-2A4E-AAC2-373EF6D4E48A}"/>
                          </a:ext>
                        </a:extLst>
                      </p:cNvPr>
                      <p:cNvSpPr/>
                      <p:nvPr/>
                    </p:nvSpPr>
                    <p:spPr>
                      <a:xfrm>
                        <a:off x="3975518" y="15848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15" name="Group 203">
                      <a:extLst>
                        <a:ext uri="{FF2B5EF4-FFF2-40B4-BE49-F238E27FC236}">
                          <a16:creationId xmlns:a16="http://schemas.microsoft.com/office/drawing/2014/main" id="{69FE7997-C9DA-1A4A-90D4-A1F87384FDAA}"/>
                        </a:ext>
                      </a:extLst>
                    </p:cNvPr>
                    <p:cNvGrpSpPr/>
                    <p:nvPr/>
                  </p:nvGrpSpPr>
                  <p:grpSpPr>
                    <a:xfrm rot="1159863">
                      <a:off x="4083017" y="1486863"/>
                      <a:ext cx="132377" cy="175172"/>
                      <a:chOff x="3830361" y="1785013"/>
                      <a:chExt cx="132377" cy="175172"/>
                    </a:xfrm>
                  </p:grpSpPr>
                  <p:sp>
                    <p:nvSpPr>
                      <p:cNvPr id="216" name="Oval 144">
                        <a:extLst>
                          <a:ext uri="{FF2B5EF4-FFF2-40B4-BE49-F238E27FC236}">
                            <a16:creationId xmlns:a16="http://schemas.microsoft.com/office/drawing/2014/main" id="{5C4B3488-7A4C-C449-96F1-2B6A9F518304}"/>
                          </a:ext>
                        </a:extLst>
                      </p:cNvPr>
                      <p:cNvSpPr/>
                      <p:nvPr/>
                    </p:nvSpPr>
                    <p:spPr>
                      <a:xfrm>
                        <a:off x="3846030" y="18129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17" name="Oval 145">
                        <a:extLst>
                          <a:ext uri="{FF2B5EF4-FFF2-40B4-BE49-F238E27FC236}">
                            <a16:creationId xmlns:a16="http://schemas.microsoft.com/office/drawing/2014/main" id="{E97C6C2A-8DAE-9F4C-B19B-248012635D93}"/>
                          </a:ext>
                        </a:extLst>
                      </p:cNvPr>
                      <p:cNvSpPr/>
                      <p:nvPr/>
                    </p:nvSpPr>
                    <p:spPr>
                      <a:xfrm>
                        <a:off x="3830361" y="191446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18" name="Oval 146">
                        <a:extLst>
                          <a:ext uri="{FF2B5EF4-FFF2-40B4-BE49-F238E27FC236}">
                            <a16:creationId xmlns:a16="http://schemas.microsoft.com/office/drawing/2014/main" id="{485E780A-49FF-C94F-B529-38BAB43F0116}"/>
                          </a:ext>
                        </a:extLst>
                      </p:cNvPr>
                      <p:cNvSpPr/>
                      <p:nvPr/>
                    </p:nvSpPr>
                    <p:spPr>
                      <a:xfrm>
                        <a:off x="3899221" y="18860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19" name="Oval 147">
                        <a:extLst>
                          <a:ext uri="{FF2B5EF4-FFF2-40B4-BE49-F238E27FC236}">
                            <a16:creationId xmlns:a16="http://schemas.microsoft.com/office/drawing/2014/main" id="{64A61887-0D48-CE47-84F4-87EA86BE8799}"/>
                          </a:ext>
                        </a:extLst>
                      </p:cNvPr>
                      <p:cNvSpPr/>
                      <p:nvPr/>
                    </p:nvSpPr>
                    <p:spPr>
                      <a:xfrm>
                        <a:off x="3917019" y="17850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grpSp>
        <p:grpSp>
          <p:nvGrpSpPr>
            <p:cNvPr id="10" name="Group 378">
              <a:extLst>
                <a:ext uri="{FF2B5EF4-FFF2-40B4-BE49-F238E27FC236}">
                  <a16:creationId xmlns:a16="http://schemas.microsoft.com/office/drawing/2014/main" id="{34F5A753-9ED2-AB4A-B4EE-24FD8A604411}"/>
                </a:ext>
              </a:extLst>
            </p:cNvPr>
            <p:cNvGrpSpPr/>
            <p:nvPr/>
          </p:nvGrpSpPr>
          <p:grpSpPr>
            <a:xfrm rot="7010823">
              <a:off x="3272106" y="2579788"/>
              <a:ext cx="1115164" cy="490105"/>
              <a:chOff x="2962970" y="1911214"/>
              <a:chExt cx="1315171" cy="592594"/>
            </a:xfrm>
            <a:solidFill>
              <a:schemeClr val="accent4">
                <a:lumMod val="50000"/>
              </a:schemeClr>
            </a:solidFill>
            <a:effectLst>
              <a:outerShdw dist="50800" dir="5400000" sx="103000" sy="103000" algn="ctr" rotWithShape="0">
                <a:schemeClr val="accent4">
                  <a:lumMod val="75000"/>
                </a:schemeClr>
              </a:outerShdw>
            </a:effectLst>
          </p:grpSpPr>
          <p:sp>
            <p:nvSpPr>
              <p:cNvPr id="203" name="Freeform 202">
                <a:extLst>
                  <a:ext uri="{FF2B5EF4-FFF2-40B4-BE49-F238E27FC236}">
                    <a16:creationId xmlns:a16="http://schemas.microsoft.com/office/drawing/2014/main" id="{829068CD-FD2D-BF4A-8CF5-0A1C8E6ED8F4}"/>
                  </a:ext>
                </a:extLst>
              </p:cNvPr>
              <p:cNvSpPr/>
              <p:nvPr/>
            </p:nvSpPr>
            <p:spPr>
              <a:xfrm>
                <a:off x="2962970" y="1925383"/>
                <a:ext cx="1315171" cy="578425"/>
              </a:xfrm>
              <a:custGeom>
                <a:avLst/>
                <a:gdLst>
                  <a:gd name="connsiteX0" fmla="*/ 3924 w 1315171"/>
                  <a:gd name="connsiteY0" fmla="*/ 535256 h 578425"/>
                  <a:gd name="connsiteX1" fmla="*/ 7849 w 1315171"/>
                  <a:gd name="connsiteY1" fmla="*/ 507784 h 578425"/>
                  <a:gd name="connsiteX2" fmla="*/ 39245 w 1315171"/>
                  <a:gd name="connsiteY2" fmla="*/ 472464 h 578425"/>
                  <a:gd name="connsiteX3" fmla="*/ 70640 w 1315171"/>
                  <a:gd name="connsiteY3" fmla="*/ 437144 h 578425"/>
                  <a:gd name="connsiteX4" fmla="*/ 105960 w 1315171"/>
                  <a:gd name="connsiteY4" fmla="*/ 413597 h 578425"/>
                  <a:gd name="connsiteX5" fmla="*/ 129507 w 1315171"/>
                  <a:gd name="connsiteY5" fmla="*/ 397899 h 578425"/>
                  <a:gd name="connsiteX6" fmla="*/ 141281 w 1315171"/>
                  <a:gd name="connsiteY6" fmla="*/ 386126 h 578425"/>
                  <a:gd name="connsiteX7" fmla="*/ 164827 w 1315171"/>
                  <a:gd name="connsiteY7" fmla="*/ 378277 h 578425"/>
                  <a:gd name="connsiteX8" fmla="*/ 176601 w 1315171"/>
                  <a:gd name="connsiteY8" fmla="*/ 370428 h 578425"/>
                  <a:gd name="connsiteX9" fmla="*/ 200148 w 1315171"/>
                  <a:gd name="connsiteY9" fmla="*/ 362579 h 578425"/>
                  <a:gd name="connsiteX10" fmla="*/ 211921 w 1315171"/>
                  <a:gd name="connsiteY10" fmla="*/ 354730 h 578425"/>
                  <a:gd name="connsiteX11" fmla="*/ 247241 w 1315171"/>
                  <a:gd name="connsiteY11" fmla="*/ 342957 h 578425"/>
                  <a:gd name="connsiteX12" fmla="*/ 259015 w 1315171"/>
                  <a:gd name="connsiteY12" fmla="*/ 339032 h 578425"/>
                  <a:gd name="connsiteX13" fmla="*/ 294335 w 1315171"/>
                  <a:gd name="connsiteY13" fmla="*/ 323335 h 578425"/>
                  <a:gd name="connsiteX14" fmla="*/ 310033 w 1315171"/>
                  <a:gd name="connsiteY14" fmla="*/ 319410 h 578425"/>
                  <a:gd name="connsiteX15" fmla="*/ 321806 w 1315171"/>
                  <a:gd name="connsiteY15" fmla="*/ 315486 h 578425"/>
                  <a:gd name="connsiteX16" fmla="*/ 341428 w 1315171"/>
                  <a:gd name="connsiteY16" fmla="*/ 311561 h 578425"/>
                  <a:gd name="connsiteX17" fmla="*/ 364975 w 1315171"/>
                  <a:gd name="connsiteY17" fmla="*/ 303712 h 578425"/>
                  <a:gd name="connsiteX18" fmla="*/ 412069 w 1315171"/>
                  <a:gd name="connsiteY18" fmla="*/ 295863 h 578425"/>
                  <a:gd name="connsiteX19" fmla="*/ 423842 w 1315171"/>
                  <a:gd name="connsiteY19" fmla="*/ 291939 h 578425"/>
                  <a:gd name="connsiteX20" fmla="*/ 435615 w 1315171"/>
                  <a:gd name="connsiteY20" fmla="*/ 268392 h 578425"/>
                  <a:gd name="connsiteX21" fmla="*/ 443464 w 1315171"/>
                  <a:gd name="connsiteY21" fmla="*/ 256619 h 578425"/>
                  <a:gd name="connsiteX22" fmla="*/ 439540 w 1315171"/>
                  <a:gd name="connsiteY22" fmla="*/ 244845 h 578425"/>
                  <a:gd name="connsiteX23" fmla="*/ 435615 w 1315171"/>
                  <a:gd name="connsiteY23" fmla="*/ 229147 h 578425"/>
                  <a:gd name="connsiteX24" fmla="*/ 412069 w 1315171"/>
                  <a:gd name="connsiteY24" fmla="*/ 213450 h 578425"/>
                  <a:gd name="connsiteX25" fmla="*/ 368900 w 1315171"/>
                  <a:gd name="connsiteY25" fmla="*/ 217374 h 578425"/>
                  <a:gd name="connsiteX26" fmla="*/ 357126 w 1315171"/>
                  <a:gd name="connsiteY26" fmla="*/ 221299 h 578425"/>
                  <a:gd name="connsiteX27" fmla="*/ 333579 w 1315171"/>
                  <a:gd name="connsiteY27" fmla="*/ 225223 h 578425"/>
                  <a:gd name="connsiteX28" fmla="*/ 310033 w 1315171"/>
                  <a:gd name="connsiteY28" fmla="*/ 233072 h 578425"/>
                  <a:gd name="connsiteX29" fmla="*/ 298259 w 1315171"/>
                  <a:gd name="connsiteY29" fmla="*/ 244845 h 578425"/>
                  <a:gd name="connsiteX30" fmla="*/ 259015 w 1315171"/>
                  <a:gd name="connsiteY30" fmla="*/ 256619 h 578425"/>
                  <a:gd name="connsiteX31" fmla="*/ 235468 w 1315171"/>
                  <a:gd name="connsiteY31" fmla="*/ 264468 h 578425"/>
                  <a:gd name="connsiteX32" fmla="*/ 223694 w 1315171"/>
                  <a:gd name="connsiteY32" fmla="*/ 272317 h 578425"/>
                  <a:gd name="connsiteX33" fmla="*/ 200148 w 1315171"/>
                  <a:gd name="connsiteY33" fmla="*/ 280165 h 578425"/>
                  <a:gd name="connsiteX34" fmla="*/ 164827 w 1315171"/>
                  <a:gd name="connsiteY34" fmla="*/ 291939 h 578425"/>
                  <a:gd name="connsiteX35" fmla="*/ 153054 w 1315171"/>
                  <a:gd name="connsiteY35" fmla="*/ 295863 h 578425"/>
                  <a:gd name="connsiteX36" fmla="*/ 141281 w 1315171"/>
                  <a:gd name="connsiteY36" fmla="*/ 299788 h 578425"/>
                  <a:gd name="connsiteX37" fmla="*/ 90263 w 1315171"/>
                  <a:gd name="connsiteY37" fmla="*/ 264468 h 578425"/>
                  <a:gd name="connsiteX38" fmla="*/ 113809 w 1315171"/>
                  <a:gd name="connsiteY38" fmla="*/ 248770 h 578425"/>
                  <a:gd name="connsiteX39" fmla="*/ 149130 w 1315171"/>
                  <a:gd name="connsiteY39" fmla="*/ 233072 h 578425"/>
                  <a:gd name="connsiteX40" fmla="*/ 160903 w 1315171"/>
                  <a:gd name="connsiteY40" fmla="*/ 229147 h 578425"/>
                  <a:gd name="connsiteX41" fmla="*/ 172676 w 1315171"/>
                  <a:gd name="connsiteY41" fmla="*/ 225223 h 578425"/>
                  <a:gd name="connsiteX42" fmla="*/ 196223 w 1315171"/>
                  <a:gd name="connsiteY42" fmla="*/ 213450 h 578425"/>
                  <a:gd name="connsiteX43" fmla="*/ 207997 w 1315171"/>
                  <a:gd name="connsiteY43" fmla="*/ 205601 h 578425"/>
                  <a:gd name="connsiteX44" fmla="*/ 219770 w 1315171"/>
                  <a:gd name="connsiteY44" fmla="*/ 201676 h 578425"/>
                  <a:gd name="connsiteX45" fmla="*/ 231543 w 1315171"/>
                  <a:gd name="connsiteY45" fmla="*/ 193827 h 578425"/>
                  <a:gd name="connsiteX46" fmla="*/ 255090 w 1315171"/>
                  <a:gd name="connsiteY46" fmla="*/ 189903 h 578425"/>
                  <a:gd name="connsiteX47" fmla="*/ 266863 w 1315171"/>
                  <a:gd name="connsiteY47" fmla="*/ 185978 h 578425"/>
                  <a:gd name="connsiteX48" fmla="*/ 278637 w 1315171"/>
                  <a:gd name="connsiteY48" fmla="*/ 162432 h 578425"/>
                  <a:gd name="connsiteX49" fmla="*/ 270788 w 1315171"/>
                  <a:gd name="connsiteY49" fmla="*/ 131036 h 578425"/>
                  <a:gd name="connsiteX50" fmla="*/ 255090 w 1315171"/>
                  <a:gd name="connsiteY50" fmla="*/ 107489 h 578425"/>
                  <a:gd name="connsiteX51" fmla="*/ 251166 w 1315171"/>
                  <a:gd name="connsiteY51" fmla="*/ 91791 h 578425"/>
                  <a:gd name="connsiteX52" fmla="*/ 239392 w 1315171"/>
                  <a:gd name="connsiteY52" fmla="*/ 87867 h 578425"/>
                  <a:gd name="connsiteX53" fmla="*/ 204072 w 1315171"/>
                  <a:gd name="connsiteY53" fmla="*/ 76093 h 578425"/>
                  <a:gd name="connsiteX54" fmla="*/ 200148 w 1315171"/>
                  <a:gd name="connsiteY54" fmla="*/ 64320 h 578425"/>
                  <a:gd name="connsiteX55" fmla="*/ 204072 w 1315171"/>
                  <a:gd name="connsiteY55" fmla="*/ 36849 h 578425"/>
                  <a:gd name="connsiteX56" fmla="*/ 215845 w 1315171"/>
                  <a:gd name="connsiteY56" fmla="*/ 25075 h 578425"/>
                  <a:gd name="connsiteX57" fmla="*/ 227619 w 1315171"/>
                  <a:gd name="connsiteY57" fmla="*/ 17226 h 578425"/>
                  <a:gd name="connsiteX58" fmla="*/ 266863 w 1315171"/>
                  <a:gd name="connsiteY58" fmla="*/ 9378 h 578425"/>
                  <a:gd name="connsiteX59" fmla="*/ 306108 w 1315171"/>
                  <a:gd name="connsiteY59" fmla="*/ 21151 h 578425"/>
                  <a:gd name="connsiteX60" fmla="*/ 310033 w 1315171"/>
                  <a:gd name="connsiteY60" fmla="*/ 32924 h 578425"/>
                  <a:gd name="connsiteX61" fmla="*/ 302184 w 1315171"/>
                  <a:gd name="connsiteY61" fmla="*/ 68244 h 578425"/>
                  <a:gd name="connsiteX62" fmla="*/ 290410 w 1315171"/>
                  <a:gd name="connsiteY62" fmla="*/ 80018 h 578425"/>
                  <a:gd name="connsiteX63" fmla="*/ 286486 w 1315171"/>
                  <a:gd name="connsiteY63" fmla="*/ 91791 h 578425"/>
                  <a:gd name="connsiteX64" fmla="*/ 290410 w 1315171"/>
                  <a:gd name="connsiteY64" fmla="*/ 107489 h 578425"/>
                  <a:gd name="connsiteX65" fmla="*/ 302184 w 1315171"/>
                  <a:gd name="connsiteY65" fmla="*/ 131036 h 578425"/>
                  <a:gd name="connsiteX66" fmla="*/ 306108 w 1315171"/>
                  <a:gd name="connsiteY66" fmla="*/ 142809 h 578425"/>
                  <a:gd name="connsiteX67" fmla="*/ 325730 w 1315171"/>
                  <a:gd name="connsiteY67" fmla="*/ 162432 h 578425"/>
                  <a:gd name="connsiteX68" fmla="*/ 345353 w 1315171"/>
                  <a:gd name="connsiteY68" fmla="*/ 166356 h 578425"/>
                  <a:gd name="connsiteX69" fmla="*/ 353202 w 1315171"/>
                  <a:gd name="connsiteY69" fmla="*/ 154583 h 578425"/>
                  <a:gd name="connsiteX70" fmla="*/ 384597 w 1315171"/>
                  <a:gd name="connsiteY70" fmla="*/ 150658 h 578425"/>
                  <a:gd name="connsiteX71" fmla="*/ 400295 w 1315171"/>
                  <a:gd name="connsiteY71" fmla="*/ 146734 h 578425"/>
                  <a:gd name="connsiteX72" fmla="*/ 412069 w 1315171"/>
                  <a:gd name="connsiteY72" fmla="*/ 142809 h 578425"/>
                  <a:gd name="connsiteX73" fmla="*/ 443464 w 1315171"/>
                  <a:gd name="connsiteY73" fmla="*/ 138885 h 578425"/>
                  <a:gd name="connsiteX74" fmla="*/ 467011 w 1315171"/>
                  <a:gd name="connsiteY74" fmla="*/ 131036 h 578425"/>
                  <a:gd name="connsiteX75" fmla="*/ 502331 w 1315171"/>
                  <a:gd name="connsiteY75" fmla="*/ 115338 h 578425"/>
                  <a:gd name="connsiteX76" fmla="*/ 533727 w 1315171"/>
                  <a:gd name="connsiteY76" fmla="*/ 111414 h 578425"/>
                  <a:gd name="connsiteX77" fmla="*/ 553349 w 1315171"/>
                  <a:gd name="connsiteY77" fmla="*/ 91791 h 578425"/>
                  <a:gd name="connsiteX78" fmla="*/ 565123 w 1315171"/>
                  <a:gd name="connsiteY78" fmla="*/ 5453 h 578425"/>
                  <a:gd name="connsiteX79" fmla="*/ 612216 w 1315171"/>
                  <a:gd name="connsiteY79" fmla="*/ 9378 h 578425"/>
                  <a:gd name="connsiteX80" fmla="*/ 631839 w 1315171"/>
                  <a:gd name="connsiteY80" fmla="*/ 44698 h 578425"/>
                  <a:gd name="connsiteX81" fmla="*/ 600443 w 1315171"/>
                  <a:gd name="connsiteY81" fmla="*/ 64320 h 578425"/>
                  <a:gd name="connsiteX82" fmla="*/ 592594 w 1315171"/>
                  <a:gd name="connsiteY82" fmla="*/ 87867 h 578425"/>
                  <a:gd name="connsiteX83" fmla="*/ 600443 w 1315171"/>
                  <a:gd name="connsiteY83" fmla="*/ 123187 h 578425"/>
                  <a:gd name="connsiteX84" fmla="*/ 612216 w 1315171"/>
                  <a:gd name="connsiteY84" fmla="*/ 131036 h 578425"/>
                  <a:gd name="connsiteX85" fmla="*/ 620065 w 1315171"/>
                  <a:gd name="connsiteY85" fmla="*/ 142809 h 578425"/>
                  <a:gd name="connsiteX86" fmla="*/ 604367 w 1315171"/>
                  <a:gd name="connsiteY86" fmla="*/ 166356 h 578425"/>
                  <a:gd name="connsiteX87" fmla="*/ 572972 w 1315171"/>
                  <a:gd name="connsiteY87" fmla="*/ 178129 h 578425"/>
                  <a:gd name="connsiteX88" fmla="*/ 518029 w 1315171"/>
                  <a:gd name="connsiteY88" fmla="*/ 189903 h 578425"/>
                  <a:gd name="connsiteX89" fmla="*/ 510180 w 1315171"/>
                  <a:gd name="connsiteY89" fmla="*/ 201676 h 578425"/>
                  <a:gd name="connsiteX90" fmla="*/ 510180 w 1315171"/>
                  <a:gd name="connsiteY90" fmla="*/ 272317 h 578425"/>
                  <a:gd name="connsiteX91" fmla="*/ 521954 w 1315171"/>
                  <a:gd name="connsiteY91" fmla="*/ 276241 h 578425"/>
                  <a:gd name="connsiteX92" fmla="*/ 553349 w 1315171"/>
                  <a:gd name="connsiteY92" fmla="*/ 272317 h 578425"/>
                  <a:gd name="connsiteX93" fmla="*/ 623990 w 1315171"/>
                  <a:gd name="connsiteY93" fmla="*/ 264468 h 578425"/>
                  <a:gd name="connsiteX94" fmla="*/ 639688 w 1315171"/>
                  <a:gd name="connsiteY94" fmla="*/ 260543 h 578425"/>
                  <a:gd name="connsiteX95" fmla="*/ 651461 w 1315171"/>
                  <a:gd name="connsiteY95" fmla="*/ 256619 h 578425"/>
                  <a:gd name="connsiteX96" fmla="*/ 694630 w 1315171"/>
                  <a:gd name="connsiteY96" fmla="*/ 252694 h 578425"/>
                  <a:gd name="connsiteX97" fmla="*/ 777044 w 1315171"/>
                  <a:gd name="connsiteY97" fmla="*/ 244845 h 578425"/>
                  <a:gd name="connsiteX98" fmla="*/ 800591 w 1315171"/>
                  <a:gd name="connsiteY98" fmla="*/ 236996 h 578425"/>
                  <a:gd name="connsiteX99" fmla="*/ 894778 w 1315171"/>
                  <a:gd name="connsiteY99" fmla="*/ 233072 h 578425"/>
                  <a:gd name="connsiteX100" fmla="*/ 930098 w 1315171"/>
                  <a:gd name="connsiteY100" fmla="*/ 217374 h 578425"/>
                  <a:gd name="connsiteX101" fmla="*/ 937947 w 1315171"/>
                  <a:gd name="connsiteY101" fmla="*/ 205601 h 578425"/>
                  <a:gd name="connsiteX102" fmla="*/ 949720 w 1315171"/>
                  <a:gd name="connsiteY102" fmla="*/ 193827 h 578425"/>
                  <a:gd name="connsiteX103" fmla="*/ 953645 w 1315171"/>
                  <a:gd name="connsiteY103" fmla="*/ 182054 h 578425"/>
                  <a:gd name="connsiteX104" fmla="*/ 949720 w 1315171"/>
                  <a:gd name="connsiteY104" fmla="*/ 127111 h 578425"/>
                  <a:gd name="connsiteX105" fmla="*/ 945796 w 1315171"/>
                  <a:gd name="connsiteY105" fmla="*/ 115338 h 578425"/>
                  <a:gd name="connsiteX106" fmla="*/ 934022 w 1315171"/>
                  <a:gd name="connsiteY106" fmla="*/ 107489 h 578425"/>
                  <a:gd name="connsiteX107" fmla="*/ 898702 w 1315171"/>
                  <a:gd name="connsiteY107" fmla="*/ 111414 h 578425"/>
                  <a:gd name="connsiteX108" fmla="*/ 886929 w 1315171"/>
                  <a:gd name="connsiteY108" fmla="*/ 115338 h 578425"/>
                  <a:gd name="connsiteX109" fmla="*/ 855533 w 1315171"/>
                  <a:gd name="connsiteY109" fmla="*/ 111414 h 578425"/>
                  <a:gd name="connsiteX110" fmla="*/ 847684 w 1315171"/>
                  <a:gd name="connsiteY110" fmla="*/ 99640 h 578425"/>
                  <a:gd name="connsiteX111" fmla="*/ 839835 w 1315171"/>
                  <a:gd name="connsiteY111" fmla="*/ 76093 h 578425"/>
                  <a:gd name="connsiteX112" fmla="*/ 843760 w 1315171"/>
                  <a:gd name="connsiteY112" fmla="*/ 56471 h 578425"/>
                  <a:gd name="connsiteX113" fmla="*/ 855533 w 1315171"/>
                  <a:gd name="connsiteY113" fmla="*/ 52547 h 578425"/>
                  <a:gd name="connsiteX114" fmla="*/ 898702 w 1315171"/>
                  <a:gd name="connsiteY114" fmla="*/ 40773 h 578425"/>
                  <a:gd name="connsiteX115" fmla="*/ 922249 w 1315171"/>
                  <a:gd name="connsiteY115" fmla="*/ 32924 h 578425"/>
                  <a:gd name="connsiteX116" fmla="*/ 934022 w 1315171"/>
                  <a:gd name="connsiteY116" fmla="*/ 29000 h 578425"/>
                  <a:gd name="connsiteX117" fmla="*/ 945796 w 1315171"/>
                  <a:gd name="connsiteY117" fmla="*/ 21151 h 578425"/>
                  <a:gd name="connsiteX118" fmla="*/ 977191 w 1315171"/>
                  <a:gd name="connsiteY118" fmla="*/ 17226 h 578425"/>
                  <a:gd name="connsiteX119" fmla="*/ 988965 w 1315171"/>
                  <a:gd name="connsiteY119" fmla="*/ 13302 h 578425"/>
                  <a:gd name="connsiteX120" fmla="*/ 1067454 w 1315171"/>
                  <a:gd name="connsiteY120" fmla="*/ 17226 h 578425"/>
                  <a:gd name="connsiteX121" fmla="*/ 1094925 w 1315171"/>
                  <a:gd name="connsiteY121" fmla="*/ 21151 h 578425"/>
                  <a:gd name="connsiteX122" fmla="*/ 1106699 w 1315171"/>
                  <a:gd name="connsiteY122" fmla="*/ 29000 h 578425"/>
                  <a:gd name="connsiteX123" fmla="*/ 1118472 w 1315171"/>
                  <a:gd name="connsiteY123" fmla="*/ 32924 h 578425"/>
                  <a:gd name="connsiteX124" fmla="*/ 1130245 w 1315171"/>
                  <a:gd name="connsiteY124" fmla="*/ 40773 h 578425"/>
                  <a:gd name="connsiteX125" fmla="*/ 1142019 w 1315171"/>
                  <a:gd name="connsiteY125" fmla="*/ 52547 h 578425"/>
                  <a:gd name="connsiteX126" fmla="*/ 1153792 w 1315171"/>
                  <a:gd name="connsiteY126" fmla="*/ 56471 h 578425"/>
                  <a:gd name="connsiteX127" fmla="*/ 1173415 w 1315171"/>
                  <a:gd name="connsiteY127" fmla="*/ 91791 h 578425"/>
                  <a:gd name="connsiteX128" fmla="*/ 1169490 w 1315171"/>
                  <a:gd name="connsiteY128" fmla="*/ 119262 h 578425"/>
                  <a:gd name="connsiteX129" fmla="*/ 1138094 w 1315171"/>
                  <a:gd name="connsiteY129" fmla="*/ 119262 h 578425"/>
                  <a:gd name="connsiteX130" fmla="*/ 1102774 w 1315171"/>
                  <a:gd name="connsiteY130" fmla="*/ 95716 h 578425"/>
                  <a:gd name="connsiteX131" fmla="*/ 1091001 w 1315171"/>
                  <a:gd name="connsiteY131" fmla="*/ 87867 h 578425"/>
                  <a:gd name="connsiteX132" fmla="*/ 1079227 w 1315171"/>
                  <a:gd name="connsiteY132" fmla="*/ 83942 h 578425"/>
                  <a:gd name="connsiteX133" fmla="*/ 1055681 w 1315171"/>
                  <a:gd name="connsiteY133" fmla="*/ 72169 h 578425"/>
                  <a:gd name="connsiteX134" fmla="*/ 977191 w 1315171"/>
                  <a:gd name="connsiteY134" fmla="*/ 76093 h 578425"/>
                  <a:gd name="connsiteX135" fmla="*/ 973267 w 1315171"/>
                  <a:gd name="connsiteY135" fmla="*/ 87867 h 578425"/>
                  <a:gd name="connsiteX136" fmla="*/ 977191 w 1315171"/>
                  <a:gd name="connsiteY136" fmla="*/ 150658 h 578425"/>
                  <a:gd name="connsiteX137" fmla="*/ 981116 w 1315171"/>
                  <a:gd name="connsiteY137" fmla="*/ 174205 h 578425"/>
                  <a:gd name="connsiteX138" fmla="*/ 985040 w 1315171"/>
                  <a:gd name="connsiteY138" fmla="*/ 213450 h 578425"/>
                  <a:gd name="connsiteX139" fmla="*/ 996814 w 1315171"/>
                  <a:gd name="connsiteY139" fmla="*/ 221299 h 578425"/>
                  <a:gd name="connsiteX140" fmla="*/ 1036058 w 1315171"/>
                  <a:gd name="connsiteY140" fmla="*/ 225223 h 578425"/>
                  <a:gd name="connsiteX141" fmla="*/ 1098850 w 1315171"/>
                  <a:gd name="connsiteY141" fmla="*/ 236996 h 578425"/>
                  <a:gd name="connsiteX142" fmla="*/ 1134170 w 1315171"/>
                  <a:gd name="connsiteY142" fmla="*/ 256619 h 578425"/>
                  <a:gd name="connsiteX143" fmla="*/ 1145943 w 1315171"/>
                  <a:gd name="connsiteY143" fmla="*/ 264468 h 578425"/>
                  <a:gd name="connsiteX144" fmla="*/ 1173415 w 1315171"/>
                  <a:gd name="connsiteY144" fmla="*/ 272317 h 578425"/>
                  <a:gd name="connsiteX145" fmla="*/ 1185188 w 1315171"/>
                  <a:gd name="connsiteY145" fmla="*/ 276241 h 578425"/>
                  <a:gd name="connsiteX146" fmla="*/ 1204810 w 1315171"/>
                  <a:gd name="connsiteY146" fmla="*/ 280165 h 578425"/>
                  <a:gd name="connsiteX147" fmla="*/ 1228357 w 1315171"/>
                  <a:gd name="connsiteY147" fmla="*/ 288014 h 578425"/>
                  <a:gd name="connsiteX148" fmla="*/ 1251904 w 1315171"/>
                  <a:gd name="connsiteY148" fmla="*/ 303712 h 578425"/>
                  <a:gd name="connsiteX149" fmla="*/ 1263677 w 1315171"/>
                  <a:gd name="connsiteY149" fmla="*/ 311561 h 578425"/>
                  <a:gd name="connsiteX150" fmla="*/ 1291148 w 1315171"/>
                  <a:gd name="connsiteY150" fmla="*/ 323335 h 578425"/>
                  <a:gd name="connsiteX151" fmla="*/ 1302922 w 1315171"/>
                  <a:gd name="connsiteY151" fmla="*/ 327259 h 578425"/>
                  <a:gd name="connsiteX152" fmla="*/ 1314695 w 1315171"/>
                  <a:gd name="connsiteY152" fmla="*/ 366504 h 578425"/>
                  <a:gd name="connsiteX153" fmla="*/ 1310771 w 1315171"/>
                  <a:gd name="connsiteY153" fmla="*/ 401824 h 578425"/>
                  <a:gd name="connsiteX154" fmla="*/ 1298997 w 1315171"/>
                  <a:gd name="connsiteY154" fmla="*/ 405748 h 578425"/>
                  <a:gd name="connsiteX155" fmla="*/ 1271526 w 1315171"/>
                  <a:gd name="connsiteY155" fmla="*/ 393975 h 578425"/>
                  <a:gd name="connsiteX156" fmla="*/ 1251904 w 1315171"/>
                  <a:gd name="connsiteY156" fmla="*/ 374353 h 578425"/>
                  <a:gd name="connsiteX157" fmla="*/ 1228357 w 1315171"/>
                  <a:gd name="connsiteY157" fmla="*/ 366504 h 578425"/>
                  <a:gd name="connsiteX158" fmla="*/ 1216584 w 1315171"/>
                  <a:gd name="connsiteY158" fmla="*/ 358655 h 578425"/>
                  <a:gd name="connsiteX159" fmla="*/ 1204810 w 1315171"/>
                  <a:gd name="connsiteY159" fmla="*/ 342957 h 578425"/>
                  <a:gd name="connsiteX160" fmla="*/ 1193037 w 1315171"/>
                  <a:gd name="connsiteY160" fmla="*/ 339032 h 578425"/>
                  <a:gd name="connsiteX161" fmla="*/ 1165566 w 1315171"/>
                  <a:gd name="connsiteY161" fmla="*/ 327259 h 578425"/>
                  <a:gd name="connsiteX162" fmla="*/ 1122397 w 1315171"/>
                  <a:gd name="connsiteY162" fmla="*/ 303712 h 578425"/>
                  <a:gd name="connsiteX163" fmla="*/ 1110623 w 1315171"/>
                  <a:gd name="connsiteY163" fmla="*/ 299788 h 578425"/>
                  <a:gd name="connsiteX164" fmla="*/ 1098850 w 1315171"/>
                  <a:gd name="connsiteY164" fmla="*/ 291939 h 578425"/>
                  <a:gd name="connsiteX165" fmla="*/ 1087076 w 1315171"/>
                  <a:gd name="connsiteY165" fmla="*/ 288014 h 578425"/>
                  <a:gd name="connsiteX166" fmla="*/ 1020360 w 1315171"/>
                  <a:gd name="connsiteY166" fmla="*/ 276241 h 578425"/>
                  <a:gd name="connsiteX167" fmla="*/ 957569 w 1315171"/>
                  <a:gd name="connsiteY167" fmla="*/ 280165 h 578425"/>
                  <a:gd name="connsiteX168" fmla="*/ 934022 w 1315171"/>
                  <a:gd name="connsiteY168" fmla="*/ 288014 h 578425"/>
                  <a:gd name="connsiteX169" fmla="*/ 918324 w 1315171"/>
                  <a:gd name="connsiteY169" fmla="*/ 291939 h 578425"/>
                  <a:gd name="connsiteX170" fmla="*/ 812364 w 1315171"/>
                  <a:gd name="connsiteY170" fmla="*/ 291939 h 578425"/>
                  <a:gd name="connsiteX171" fmla="*/ 788817 w 1315171"/>
                  <a:gd name="connsiteY171" fmla="*/ 299788 h 578425"/>
                  <a:gd name="connsiteX172" fmla="*/ 777044 w 1315171"/>
                  <a:gd name="connsiteY172" fmla="*/ 303712 h 578425"/>
                  <a:gd name="connsiteX173" fmla="*/ 749572 w 1315171"/>
                  <a:gd name="connsiteY173" fmla="*/ 311561 h 578425"/>
                  <a:gd name="connsiteX174" fmla="*/ 726026 w 1315171"/>
                  <a:gd name="connsiteY174" fmla="*/ 319410 h 578425"/>
                  <a:gd name="connsiteX175" fmla="*/ 698554 w 1315171"/>
                  <a:gd name="connsiteY175" fmla="*/ 327259 h 578425"/>
                  <a:gd name="connsiteX176" fmla="*/ 525878 w 1315171"/>
                  <a:gd name="connsiteY176" fmla="*/ 335108 h 578425"/>
                  <a:gd name="connsiteX177" fmla="*/ 494482 w 1315171"/>
                  <a:gd name="connsiteY177" fmla="*/ 342957 h 578425"/>
                  <a:gd name="connsiteX178" fmla="*/ 459162 w 1315171"/>
                  <a:gd name="connsiteY178" fmla="*/ 354730 h 578425"/>
                  <a:gd name="connsiteX179" fmla="*/ 447389 w 1315171"/>
                  <a:gd name="connsiteY179" fmla="*/ 358655 h 578425"/>
                  <a:gd name="connsiteX180" fmla="*/ 427766 w 1315171"/>
                  <a:gd name="connsiteY180" fmla="*/ 362579 h 578425"/>
                  <a:gd name="connsiteX181" fmla="*/ 404220 w 1315171"/>
                  <a:gd name="connsiteY181" fmla="*/ 370428 h 578425"/>
                  <a:gd name="connsiteX182" fmla="*/ 392446 w 1315171"/>
                  <a:gd name="connsiteY182" fmla="*/ 374353 h 578425"/>
                  <a:gd name="connsiteX183" fmla="*/ 364975 w 1315171"/>
                  <a:gd name="connsiteY183" fmla="*/ 382202 h 578425"/>
                  <a:gd name="connsiteX184" fmla="*/ 349277 w 1315171"/>
                  <a:gd name="connsiteY184" fmla="*/ 386126 h 578425"/>
                  <a:gd name="connsiteX185" fmla="*/ 325730 w 1315171"/>
                  <a:gd name="connsiteY185" fmla="*/ 393975 h 578425"/>
                  <a:gd name="connsiteX186" fmla="*/ 310033 w 1315171"/>
                  <a:gd name="connsiteY186" fmla="*/ 397899 h 578425"/>
                  <a:gd name="connsiteX187" fmla="*/ 286486 w 1315171"/>
                  <a:gd name="connsiteY187" fmla="*/ 405748 h 578425"/>
                  <a:gd name="connsiteX188" fmla="*/ 274712 w 1315171"/>
                  <a:gd name="connsiteY188" fmla="*/ 413597 h 578425"/>
                  <a:gd name="connsiteX189" fmla="*/ 262939 w 1315171"/>
                  <a:gd name="connsiteY189" fmla="*/ 425371 h 578425"/>
                  <a:gd name="connsiteX190" fmla="*/ 200148 w 1315171"/>
                  <a:gd name="connsiteY190" fmla="*/ 429295 h 578425"/>
                  <a:gd name="connsiteX191" fmla="*/ 176601 w 1315171"/>
                  <a:gd name="connsiteY191" fmla="*/ 444993 h 578425"/>
                  <a:gd name="connsiteX192" fmla="*/ 168752 w 1315171"/>
                  <a:gd name="connsiteY192" fmla="*/ 456766 h 578425"/>
                  <a:gd name="connsiteX193" fmla="*/ 145205 w 1315171"/>
                  <a:gd name="connsiteY193" fmla="*/ 476389 h 578425"/>
                  <a:gd name="connsiteX194" fmla="*/ 129507 w 1315171"/>
                  <a:gd name="connsiteY194" fmla="*/ 499935 h 578425"/>
                  <a:gd name="connsiteX195" fmla="*/ 109885 w 1315171"/>
                  <a:gd name="connsiteY195" fmla="*/ 531331 h 578425"/>
                  <a:gd name="connsiteX196" fmla="*/ 105960 w 1315171"/>
                  <a:gd name="connsiteY196" fmla="*/ 543105 h 578425"/>
                  <a:gd name="connsiteX197" fmla="*/ 94187 w 1315171"/>
                  <a:gd name="connsiteY197" fmla="*/ 547029 h 578425"/>
                  <a:gd name="connsiteX198" fmla="*/ 66716 w 1315171"/>
                  <a:gd name="connsiteY198" fmla="*/ 566651 h 578425"/>
                  <a:gd name="connsiteX199" fmla="*/ 43169 w 1315171"/>
                  <a:gd name="connsiteY199" fmla="*/ 574500 h 578425"/>
                  <a:gd name="connsiteX200" fmla="*/ 31396 w 1315171"/>
                  <a:gd name="connsiteY200" fmla="*/ 578425 h 578425"/>
                  <a:gd name="connsiteX201" fmla="*/ 19622 w 1315171"/>
                  <a:gd name="connsiteY201" fmla="*/ 574500 h 578425"/>
                  <a:gd name="connsiteX202" fmla="*/ 7849 w 1315171"/>
                  <a:gd name="connsiteY202" fmla="*/ 550953 h 578425"/>
                  <a:gd name="connsiteX203" fmla="*/ 0 w 1315171"/>
                  <a:gd name="connsiteY203" fmla="*/ 539180 h 578425"/>
                  <a:gd name="connsiteX204" fmla="*/ 3924 w 1315171"/>
                  <a:gd name="connsiteY204" fmla="*/ 535256 h 5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1315171" h="578425">
                    <a:moveTo>
                      <a:pt x="3924" y="535256"/>
                    </a:moveTo>
                    <a:cubicBezTo>
                      <a:pt x="5232" y="530023"/>
                      <a:pt x="5191" y="516644"/>
                      <a:pt x="7849" y="507784"/>
                    </a:cubicBezTo>
                    <a:cubicBezTo>
                      <a:pt x="10964" y="497401"/>
                      <a:pt x="37996" y="474338"/>
                      <a:pt x="39245" y="472464"/>
                    </a:cubicBezTo>
                    <a:cubicBezTo>
                      <a:pt x="48682" y="458310"/>
                      <a:pt x="54514" y="447895"/>
                      <a:pt x="70640" y="437144"/>
                    </a:cubicBezTo>
                    <a:lnTo>
                      <a:pt x="105960" y="413597"/>
                    </a:lnTo>
                    <a:lnTo>
                      <a:pt x="129507" y="397899"/>
                    </a:lnTo>
                    <a:cubicBezTo>
                      <a:pt x="133432" y="393975"/>
                      <a:pt x="136429" y="388821"/>
                      <a:pt x="141281" y="386126"/>
                    </a:cubicBezTo>
                    <a:cubicBezTo>
                      <a:pt x="148513" y="382108"/>
                      <a:pt x="157943" y="382866"/>
                      <a:pt x="164827" y="378277"/>
                    </a:cubicBezTo>
                    <a:cubicBezTo>
                      <a:pt x="168752" y="375661"/>
                      <a:pt x="172291" y="372344"/>
                      <a:pt x="176601" y="370428"/>
                    </a:cubicBezTo>
                    <a:cubicBezTo>
                      <a:pt x="184162" y="367068"/>
                      <a:pt x="193264" y="367168"/>
                      <a:pt x="200148" y="362579"/>
                    </a:cubicBezTo>
                    <a:cubicBezTo>
                      <a:pt x="204072" y="359963"/>
                      <a:pt x="207611" y="356646"/>
                      <a:pt x="211921" y="354730"/>
                    </a:cubicBezTo>
                    <a:cubicBezTo>
                      <a:pt x="211931" y="354726"/>
                      <a:pt x="241349" y="344921"/>
                      <a:pt x="247241" y="342957"/>
                    </a:cubicBezTo>
                    <a:cubicBezTo>
                      <a:pt x="251166" y="341649"/>
                      <a:pt x="255573" y="341327"/>
                      <a:pt x="259015" y="339032"/>
                    </a:cubicBezTo>
                    <a:cubicBezTo>
                      <a:pt x="274478" y="328724"/>
                      <a:pt x="271917" y="328940"/>
                      <a:pt x="294335" y="323335"/>
                    </a:cubicBezTo>
                    <a:cubicBezTo>
                      <a:pt x="299568" y="322027"/>
                      <a:pt x="304847" y="320892"/>
                      <a:pt x="310033" y="319410"/>
                    </a:cubicBezTo>
                    <a:cubicBezTo>
                      <a:pt x="314010" y="318274"/>
                      <a:pt x="317793" y="316489"/>
                      <a:pt x="321806" y="315486"/>
                    </a:cubicBezTo>
                    <a:cubicBezTo>
                      <a:pt x="328277" y="313868"/>
                      <a:pt x="334993" y="313316"/>
                      <a:pt x="341428" y="311561"/>
                    </a:cubicBezTo>
                    <a:cubicBezTo>
                      <a:pt x="349410" y="309384"/>
                      <a:pt x="356785" y="304882"/>
                      <a:pt x="364975" y="303712"/>
                    </a:cubicBezTo>
                    <a:cubicBezTo>
                      <a:pt x="380492" y="301496"/>
                      <a:pt x="396759" y="299691"/>
                      <a:pt x="412069" y="295863"/>
                    </a:cubicBezTo>
                    <a:cubicBezTo>
                      <a:pt x="416082" y="294860"/>
                      <a:pt x="419918" y="293247"/>
                      <a:pt x="423842" y="291939"/>
                    </a:cubicBezTo>
                    <a:cubicBezTo>
                      <a:pt x="446340" y="258190"/>
                      <a:pt x="419364" y="300893"/>
                      <a:pt x="435615" y="268392"/>
                    </a:cubicBezTo>
                    <a:cubicBezTo>
                      <a:pt x="437724" y="264173"/>
                      <a:pt x="440848" y="260543"/>
                      <a:pt x="443464" y="256619"/>
                    </a:cubicBezTo>
                    <a:cubicBezTo>
                      <a:pt x="442156" y="252694"/>
                      <a:pt x="440676" y="248823"/>
                      <a:pt x="439540" y="244845"/>
                    </a:cubicBezTo>
                    <a:cubicBezTo>
                      <a:pt x="438058" y="239659"/>
                      <a:pt x="439167" y="233206"/>
                      <a:pt x="435615" y="229147"/>
                    </a:cubicBezTo>
                    <a:cubicBezTo>
                      <a:pt x="429403" y="222048"/>
                      <a:pt x="412069" y="213450"/>
                      <a:pt x="412069" y="213450"/>
                    </a:cubicBezTo>
                    <a:cubicBezTo>
                      <a:pt x="397679" y="214758"/>
                      <a:pt x="383204" y="215331"/>
                      <a:pt x="368900" y="217374"/>
                    </a:cubicBezTo>
                    <a:cubicBezTo>
                      <a:pt x="364805" y="217959"/>
                      <a:pt x="361164" y="220402"/>
                      <a:pt x="357126" y="221299"/>
                    </a:cubicBezTo>
                    <a:cubicBezTo>
                      <a:pt x="349358" y="223025"/>
                      <a:pt x="341428" y="223915"/>
                      <a:pt x="333579" y="225223"/>
                    </a:cubicBezTo>
                    <a:cubicBezTo>
                      <a:pt x="325730" y="227839"/>
                      <a:pt x="315883" y="227222"/>
                      <a:pt x="310033" y="233072"/>
                    </a:cubicBezTo>
                    <a:cubicBezTo>
                      <a:pt x="306108" y="236996"/>
                      <a:pt x="303111" y="242150"/>
                      <a:pt x="298259" y="244845"/>
                    </a:cubicBezTo>
                    <a:cubicBezTo>
                      <a:pt x="287404" y="250875"/>
                      <a:pt x="271129" y="252985"/>
                      <a:pt x="259015" y="256619"/>
                    </a:cubicBezTo>
                    <a:cubicBezTo>
                      <a:pt x="251090" y="258997"/>
                      <a:pt x="242352" y="259879"/>
                      <a:pt x="235468" y="264468"/>
                    </a:cubicBezTo>
                    <a:cubicBezTo>
                      <a:pt x="231543" y="267084"/>
                      <a:pt x="228004" y="270401"/>
                      <a:pt x="223694" y="272317"/>
                    </a:cubicBezTo>
                    <a:cubicBezTo>
                      <a:pt x="216134" y="275677"/>
                      <a:pt x="207997" y="277549"/>
                      <a:pt x="200148" y="280165"/>
                    </a:cubicBezTo>
                    <a:lnTo>
                      <a:pt x="164827" y="291939"/>
                    </a:lnTo>
                    <a:lnTo>
                      <a:pt x="153054" y="295863"/>
                    </a:lnTo>
                    <a:lnTo>
                      <a:pt x="141281" y="299788"/>
                    </a:lnTo>
                    <a:cubicBezTo>
                      <a:pt x="113822" y="297826"/>
                      <a:pt x="62231" y="312523"/>
                      <a:pt x="90263" y="264468"/>
                    </a:cubicBezTo>
                    <a:cubicBezTo>
                      <a:pt x="95016" y="256320"/>
                      <a:pt x="105960" y="254003"/>
                      <a:pt x="113809" y="248770"/>
                    </a:cubicBezTo>
                    <a:cubicBezTo>
                      <a:pt x="132466" y="236332"/>
                      <a:pt x="121110" y="242412"/>
                      <a:pt x="149130" y="233072"/>
                    </a:cubicBezTo>
                    <a:lnTo>
                      <a:pt x="160903" y="229147"/>
                    </a:lnTo>
                    <a:lnTo>
                      <a:pt x="172676" y="225223"/>
                    </a:lnTo>
                    <a:cubicBezTo>
                      <a:pt x="206420" y="202728"/>
                      <a:pt x="163726" y="229698"/>
                      <a:pt x="196223" y="213450"/>
                    </a:cubicBezTo>
                    <a:cubicBezTo>
                      <a:pt x="200442" y="211341"/>
                      <a:pt x="203778" y="207710"/>
                      <a:pt x="207997" y="205601"/>
                    </a:cubicBezTo>
                    <a:cubicBezTo>
                      <a:pt x="211697" y="203751"/>
                      <a:pt x="216070" y="203526"/>
                      <a:pt x="219770" y="201676"/>
                    </a:cubicBezTo>
                    <a:cubicBezTo>
                      <a:pt x="223989" y="199567"/>
                      <a:pt x="227069" y="195318"/>
                      <a:pt x="231543" y="193827"/>
                    </a:cubicBezTo>
                    <a:cubicBezTo>
                      <a:pt x="239092" y="191311"/>
                      <a:pt x="247241" y="191211"/>
                      <a:pt x="255090" y="189903"/>
                    </a:cubicBezTo>
                    <a:cubicBezTo>
                      <a:pt x="259014" y="188595"/>
                      <a:pt x="263633" y="188562"/>
                      <a:pt x="266863" y="185978"/>
                    </a:cubicBezTo>
                    <a:cubicBezTo>
                      <a:pt x="273779" y="180445"/>
                      <a:pt x="276051" y="170188"/>
                      <a:pt x="278637" y="162432"/>
                    </a:cubicBezTo>
                    <a:cubicBezTo>
                      <a:pt x="277550" y="157000"/>
                      <a:pt x="274558" y="137822"/>
                      <a:pt x="270788" y="131036"/>
                    </a:cubicBezTo>
                    <a:cubicBezTo>
                      <a:pt x="266207" y="122790"/>
                      <a:pt x="255090" y="107489"/>
                      <a:pt x="255090" y="107489"/>
                    </a:cubicBezTo>
                    <a:cubicBezTo>
                      <a:pt x="253782" y="102256"/>
                      <a:pt x="254535" y="96003"/>
                      <a:pt x="251166" y="91791"/>
                    </a:cubicBezTo>
                    <a:cubicBezTo>
                      <a:pt x="248582" y="88561"/>
                      <a:pt x="243092" y="89717"/>
                      <a:pt x="239392" y="87867"/>
                    </a:cubicBezTo>
                    <a:cubicBezTo>
                      <a:pt x="211797" y="74070"/>
                      <a:pt x="247794" y="83381"/>
                      <a:pt x="204072" y="76093"/>
                    </a:cubicBezTo>
                    <a:cubicBezTo>
                      <a:pt x="202764" y="72169"/>
                      <a:pt x="200148" y="68457"/>
                      <a:pt x="200148" y="64320"/>
                    </a:cubicBezTo>
                    <a:cubicBezTo>
                      <a:pt x="200148" y="55070"/>
                      <a:pt x="200637" y="45437"/>
                      <a:pt x="204072" y="36849"/>
                    </a:cubicBezTo>
                    <a:cubicBezTo>
                      <a:pt x="206133" y="31696"/>
                      <a:pt x="211581" y="28628"/>
                      <a:pt x="215845" y="25075"/>
                    </a:cubicBezTo>
                    <a:cubicBezTo>
                      <a:pt x="219469" y="22055"/>
                      <a:pt x="223400" y="19335"/>
                      <a:pt x="227619" y="17226"/>
                    </a:cubicBezTo>
                    <a:cubicBezTo>
                      <a:pt x="238578" y="11747"/>
                      <a:pt x="256741" y="10824"/>
                      <a:pt x="266863" y="9378"/>
                    </a:cubicBezTo>
                    <a:cubicBezTo>
                      <a:pt x="278887" y="11095"/>
                      <a:pt x="296896" y="9636"/>
                      <a:pt x="306108" y="21151"/>
                    </a:cubicBezTo>
                    <a:cubicBezTo>
                      <a:pt x="308692" y="24381"/>
                      <a:pt x="308725" y="29000"/>
                      <a:pt x="310033" y="32924"/>
                    </a:cubicBezTo>
                    <a:cubicBezTo>
                      <a:pt x="309559" y="35769"/>
                      <a:pt x="306477" y="61805"/>
                      <a:pt x="302184" y="68244"/>
                    </a:cubicBezTo>
                    <a:cubicBezTo>
                      <a:pt x="299105" y="72862"/>
                      <a:pt x="294335" y="76093"/>
                      <a:pt x="290410" y="80018"/>
                    </a:cubicBezTo>
                    <a:cubicBezTo>
                      <a:pt x="289102" y="83942"/>
                      <a:pt x="286486" y="87654"/>
                      <a:pt x="286486" y="91791"/>
                    </a:cubicBezTo>
                    <a:cubicBezTo>
                      <a:pt x="286486" y="97185"/>
                      <a:pt x="288928" y="102303"/>
                      <a:pt x="290410" y="107489"/>
                    </a:cubicBezTo>
                    <a:cubicBezTo>
                      <a:pt x="294471" y="121703"/>
                      <a:pt x="293586" y="118139"/>
                      <a:pt x="302184" y="131036"/>
                    </a:cubicBezTo>
                    <a:cubicBezTo>
                      <a:pt x="303492" y="134960"/>
                      <a:pt x="304258" y="139109"/>
                      <a:pt x="306108" y="142809"/>
                    </a:cubicBezTo>
                    <a:cubicBezTo>
                      <a:pt x="310535" y="151664"/>
                      <a:pt x="316070" y="158810"/>
                      <a:pt x="325730" y="162432"/>
                    </a:cubicBezTo>
                    <a:cubicBezTo>
                      <a:pt x="331976" y="164774"/>
                      <a:pt x="338812" y="165048"/>
                      <a:pt x="345353" y="166356"/>
                    </a:cubicBezTo>
                    <a:cubicBezTo>
                      <a:pt x="347969" y="162432"/>
                      <a:pt x="348823" y="156335"/>
                      <a:pt x="353202" y="154583"/>
                    </a:cubicBezTo>
                    <a:cubicBezTo>
                      <a:pt x="362994" y="150666"/>
                      <a:pt x="374194" y="152392"/>
                      <a:pt x="384597" y="150658"/>
                    </a:cubicBezTo>
                    <a:cubicBezTo>
                      <a:pt x="389917" y="149771"/>
                      <a:pt x="395109" y="148216"/>
                      <a:pt x="400295" y="146734"/>
                    </a:cubicBezTo>
                    <a:cubicBezTo>
                      <a:pt x="404273" y="145597"/>
                      <a:pt x="407999" y="143549"/>
                      <a:pt x="412069" y="142809"/>
                    </a:cubicBezTo>
                    <a:cubicBezTo>
                      <a:pt x="422445" y="140922"/>
                      <a:pt x="432999" y="140193"/>
                      <a:pt x="443464" y="138885"/>
                    </a:cubicBezTo>
                    <a:cubicBezTo>
                      <a:pt x="451313" y="136269"/>
                      <a:pt x="460127" y="135625"/>
                      <a:pt x="467011" y="131036"/>
                    </a:cubicBezTo>
                    <a:cubicBezTo>
                      <a:pt x="479523" y="122695"/>
                      <a:pt x="485089" y="117493"/>
                      <a:pt x="502331" y="115338"/>
                    </a:cubicBezTo>
                    <a:lnTo>
                      <a:pt x="533727" y="111414"/>
                    </a:lnTo>
                    <a:cubicBezTo>
                      <a:pt x="540268" y="107053"/>
                      <a:pt x="552041" y="101385"/>
                      <a:pt x="553349" y="91791"/>
                    </a:cubicBezTo>
                    <a:cubicBezTo>
                      <a:pt x="565867" y="0"/>
                      <a:pt x="541886" y="40307"/>
                      <a:pt x="565123" y="5453"/>
                    </a:cubicBezTo>
                    <a:cubicBezTo>
                      <a:pt x="580821" y="6761"/>
                      <a:pt x="597785" y="3064"/>
                      <a:pt x="612216" y="9378"/>
                    </a:cubicBezTo>
                    <a:cubicBezTo>
                      <a:pt x="622748" y="13986"/>
                      <a:pt x="628203" y="33790"/>
                      <a:pt x="631839" y="44698"/>
                    </a:cubicBezTo>
                    <a:cubicBezTo>
                      <a:pt x="612356" y="51192"/>
                      <a:pt x="608014" y="47286"/>
                      <a:pt x="600443" y="64320"/>
                    </a:cubicBezTo>
                    <a:cubicBezTo>
                      <a:pt x="597083" y="71880"/>
                      <a:pt x="592594" y="87867"/>
                      <a:pt x="592594" y="87867"/>
                    </a:cubicBezTo>
                    <a:cubicBezTo>
                      <a:pt x="592635" y="88112"/>
                      <a:pt x="596374" y="118100"/>
                      <a:pt x="600443" y="123187"/>
                    </a:cubicBezTo>
                    <a:cubicBezTo>
                      <a:pt x="603389" y="126870"/>
                      <a:pt x="608292" y="128420"/>
                      <a:pt x="612216" y="131036"/>
                    </a:cubicBezTo>
                    <a:cubicBezTo>
                      <a:pt x="614832" y="134960"/>
                      <a:pt x="619398" y="138140"/>
                      <a:pt x="620065" y="142809"/>
                    </a:cubicBezTo>
                    <a:cubicBezTo>
                      <a:pt x="622127" y="157238"/>
                      <a:pt x="614394" y="160626"/>
                      <a:pt x="604367" y="166356"/>
                    </a:cubicBezTo>
                    <a:cubicBezTo>
                      <a:pt x="588405" y="175477"/>
                      <a:pt x="590141" y="173837"/>
                      <a:pt x="572972" y="178129"/>
                    </a:cubicBezTo>
                    <a:cubicBezTo>
                      <a:pt x="540650" y="199677"/>
                      <a:pt x="558785" y="194997"/>
                      <a:pt x="518029" y="189903"/>
                    </a:cubicBezTo>
                    <a:cubicBezTo>
                      <a:pt x="515413" y="193827"/>
                      <a:pt x="512289" y="197457"/>
                      <a:pt x="510180" y="201676"/>
                    </a:cubicBezTo>
                    <a:cubicBezTo>
                      <a:pt x="499967" y="222103"/>
                      <a:pt x="506320" y="256877"/>
                      <a:pt x="510180" y="272317"/>
                    </a:cubicBezTo>
                    <a:cubicBezTo>
                      <a:pt x="511183" y="276330"/>
                      <a:pt x="518029" y="274933"/>
                      <a:pt x="521954" y="276241"/>
                    </a:cubicBezTo>
                    <a:lnTo>
                      <a:pt x="553349" y="272317"/>
                    </a:lnTo>
                    <a:cubicBezTo>
                      <a:pt x="582318" y="269268"/>
                      <a:pt x="597203" y="269338"/>
                      <a:pt x="623990" y="264468"/>
                    </a:cubicBezTo>
                    <a:cubicBezTo>
                      <a:pt x="629297" y="263503"/>
                      <a:pt x="634502" y="262025"/>
                      <a:pt x="639688" y="260543"/>
                    </a:cubicBezTo>
                    <a:cubicBezTo>
                      <a:pt x="643665" y="259407"/>
                      <a:pt x="647366" y="257204"/>
                      <a:pt x="651461" y="256619"/>
                    </a:cubicBezTo>
                    <a:cubicBezTo>
                      <a:pt x="665765" y="254576"/>
                      <a:pt x="680240" y="254002"/>
                      <a:pt x="694630" y="252694"/>
                    </a:cubicBezTo>
                    <a:cubicBezTo>
                      <a:pt x="733149" y="239856"/>
                      <a:pt x="677346" y="257308"/>
                      <a:pt x="777044" y="244845"/>
                    </a:cubicBezTo>
                    <a:cubicBezTo>
                      <a:pt x="785254" y="243819"/>
                      <a:pt x="792325" y="237340"/>
                      <a:pt x="800591" y="236996"/>
                    </a:cubicBezTo>
                    <a:lnTo>
                      <a:pt x="894778" y="233072"/>
                    </a:lnTo>
                    <a:cubicBezTo>
                      <a:pt x="922799" y="223731"/>
                      <a:pt x="911440" y="229812"/>
                      <a:pt x="930098" y="217374"/>
                    </a:cubicBezTo>
                    <a:cubicBezTo>
                      <a:pt x="932714" y="213450"/>
                      <a:pt x="934928" y="209224"/>
                      <a:pt x="937947" y="205601"/>
                    </a:cubicBezTo>
                    <a:cubicBezTo>
                      <a:pt x="941500" y="201337"/>
                      <a:pt x="946641" y="198445"/>
                      <a:pt x="949720" y="193827"/>
                    </a:cubicBezTo>
                    <a:cubicBezTo>
                      <a:pt x="952015" y="190385"/>
                      <a:pt x="952337" y="185978"/>
                      <a:pt x="953645" y="182054"/>
                    </a:cubicBezTo>
                    <a:cubicBezTo>
                      <a:pt x="952337" y="163740"/>
                      <a:pt x="951865" y="145346"/>
                      <a:pt x="949720" y="127111"/>
                    </a:cubicBezTo>
                    <a:cubicBezTo>
                      <a:pt x="949237" y="123003"/>
                      <a:pt x="948380" y="118568"/>
                      <a:pt x="945796" y="115338"/>
                    </a:cubicBezTo>
                    <a:cubicBezTo>
                      <a:pt x="942849" y="111655"/>
                      <a:pt x="937947" y="110105"/>
                      <a:pt x="934022" y="107489"/>
                    </a:cubicBezTo>
                    <a:cubicBezTo>
                      <a:pt x="922249" y="108797"/>
                      <a:pt x="910387" y="109467"/>
                      <a:pt x="898702" y="111414"/>
                    </a:cubicBezTo>
                    <a:cubicBezTo>
                      <a:pt x="894622" y="112094"/>
                      <a:pt x="891066" y="115338"/>
                      <a:pt x="886929" y="115338"/>
                    </a:cubicBezTo>
                    <a:cubicBezTo>
                      <a:pt x="876382" y="115338"/>
                      <a:pt x="865998" y="112722"/>
                      <a:pt x="855533" y="111414"/>
                    </a:cubicBezTo>
                    <a:cubicBezTo>
                      <a:pt x="852917" y="107489"/>
                      <a:pt x="849600" y="103950"/>
                      <a:pt x="847684" y="99640"/>
                    </a:cubicBezTo>
                    <a:cubicBezTo>
                      <a:pt x="844324" y="92079"/>
                      <a:pt x="839835" y="76093"/>
                      <a:pt x="839835" y="76093"/>
                    </a:cubicBezTo>
                    <a:cubicBezTo>
                      <a:pt x="841143" y="69552"/>
                      <a:pt x="840060" y="62021"/>
                      <a:pt x="843760" y="56471"/>
                    </a:cubicBezTo>
                    <a:cubicBezTo>
                      <a:pt x="846055" y="53029"/>
                      <a:pt x="851520" y="53550"/>
                      <a:pt x="855533" y="52547"/>
                    </a:cubicBezTo>
                    <a:cubicBezTo>
                      <a:pt x="899907" y="41453"/>
                      <a:pt x="848188" y="57611"/>
                      <a:pt x="898702" y="40773"/>
                    </a:cubicBezTo>
                    <a:lnTo>
                      <a:pt x="922249" y="32924"/>
                    </a:lnTo>
                    <a:lnTo>
                      <a:pt x="934022" y="29000"/>
                    </a:lnTo>
                    <a:cubicBezTo>
                      <a:pt x="937947" y="26384"/>
                      <a:pt x="941245" y="22392"/>
                      <a:pt x="945796" y="21151"/>
                    </a:cubicBezTo>
                    <a:cubicBezTo>
                      <a:pt x="955971" y="18376"/>
                      <a:pt x="966815" y="19113"/>
                      <a:pt x="977191" y="17226"/>
                    </a:cubicBezTo>
                    <a:cubicBezTo>
                      <a:pt x="981261" y="16486"/>
                      <a:pt x="985040" y="14610"/>
                      <a:pt x="988965" y="13302"/>
                    </a:cubicBezTo>
                    <a:cubicBezTo>
                      <a:pt x="1015128" y="14610"/>
                      <a:pt x="1041330" y="15291"/>
                      <a:pt x="1067454" y="17226"/>
                    </a:cubicBezTo>
                    <a:cubicBezTo>
                      <a:pt x="1076679" y="17909"/>
                      <a:pt x="1086065" y="18493"/>
                      <a:pt x="1094925" y="21151"/>
                    </a:cubicBezTo>
                    <a:cubicBezTo>
                      <a:pt x="1099443" y="22506"/>
                      <a:pt x="1102480" y="26891"/>
                      <a:pt x="1106699" y="29000"/>
                    </a:cubicBezTo>
                    <a:cubicBezTo>
                      <a:pt x="1110399" y="30850"/>
                      <a:pt x="1114548" y="31616"/>
                      <a:pt x="1118472" y="32924"/>
                    </a:cubicBezTo>
                    <a:cubicBezTo>
                      <a:pt x="1122396" y="35540"/>
                      <a:pt x="1126622" y="37754"/>
                      <a:pt x="1130245" y="40773"/>
                    </a:cubicBezTo>
                    <a:cubicBezTo>
                      <a:pt x="1134509" y="44326"/>
                      <a:pt x="1137401" y="49468"/>
                      <a:pt x="1142019" y="52547"/>
                    </a:cubicBezTo>
                    <a:cubicBezTo>
                      <a:pt x="1145461" y="54842"/>
                      <a:pt x="1149868" y="55163"/>
                      <a:pt x="1153792" y="56471"/>
                    </a:cubicBezTo>
                    <a:cubicBezTo>
                      <a:pt x="1171785" y="83460"/>
                      <a:pt x="1166506" y="71069"/>
                      <a:pt x="1173415" y="91791"/>
                    </a:cubicBezTo>
                    <a:cubicBezTo>
                      <a:pt x="1172107" y="100948"/>
                      <a:pt x="1173627" y="110989"/>
                      <a:pt x="1169490" y="119262"/>
                    </a:cubicBezTo>
                    <a:cubicBezTo>
                      <a:pt x="1165101" y="128039"/>
                      <a:pt x="1139662" y="119576"/>
                      <a:pt x="1138094" y="119262"/>
                    </a:cubicBezTo>
                    <a:lnTo>
                      <a:pt x="1102774" y="95716"/>
                    </a:lnTo>
                    <a:cubicBezTo>
                      <a:pt x="1098850" y="93100"/>
                      <a:pt x="1095475" y="89359"/>
                      <a:pt x="1091001" y="87867"/>
                    </a:cubicBezTo>
                    <a:cubicBezTo>
                      <a:pt x="1087076" y="86559"/>
                      <a:pt x="1082927" y="85792"/>
                      <a:pt x="1079227" y="83942"/>
                    </a:cubicBezTo>
                    <a:cubicBezTo>
                      <a:pt x="1048801" y="68728"/>
                      <a:pt x="1085269" y="82031"/>
                      <a:pt x="1055681" y="72169"/>
                    </a:cubicBezTo>
                    <a:cubicBezTo>
                      <a:pt x="1029518" y="73477"/>
                      <a:pt x="1002924" y="71191"/>
                      <a:pt x="977191" y="76093"/>
                    </a:cubicBezTo>
                    <a:cubicBezTo>
                      <a:pt x="973127" y="76867"/>
                      <a:pt x="973267" y="83730"/>
                      <a:pt x="973267" y="87867"/>
                    </a:cubicBezTo>
                    <a:cubicBezTo>
                      <a:pt x="973267" y="108838"/>
                      <a:pt x="975292" y="129773"/>
                      <a:pt x="977191" y="150658"/>
                    </a:cubicBezTo>
                    <a:cubicBezTo>
                      <a:pt x="977911" y="158583"/>
                      <a:pt x="980129" y="166309"/>
                      <a:pt x="981116" y="174205"/>
                    </a:cubicBezTo>
                    <a:cubicBezTo>
                      <a:pt x="982747" y="187250"/>
                      <a:pt x="980883" y="200978"/>
                      <a:pt x="985040" y="213450"/>
                    </a:cubicBezTo>
                    <a:cubicBezTo>
                      <a:pt x="986532" y="217925"/>
                      <a:pt x="992218" y="220238"/>
                      <a:pt x="996814" y="221299"/>
                    </a:cubicBezTo>
                    <a:cubicBezTo>
                      <a:pt x="1009624" y="224255"/>
                      <a:pt x="1022977" y="223915"/>
                      <a:pt x="1036058" y="225223"/>
                    </a:cubicBezTo>
                    <a:cubicBezTo>
                      <a:pt x="1072077" y="237229"/>
                      <a:pt x="1051372" y="232249"/>
                      <a:pt x="1098850" y="236996"/>
                    </a:cubicBezTo>
                    <a:cubicBezTo>
                      <a:pt x="1119572" y="243904"/>
                      <a:pt x="1107182" y="238627"/>
                      <a:pt x="1134170" y="256619"/>
                    </a:cubicBezTo>
                    <a:cubicBezTo>
                      <a:pt x="1138094" y="259235"/>
                      <a:pt x="1141468" y="262977"/>
                      <a:pt x="1145943" y="264468"/>
                    </a:cubicBezTo>
                    <a:cubicBezTo>
                      <a:pt x="1174179" y="273878"/>
                      <a:pt x="1138912" y="262459"/>
                      <a:pt x="1173415" y="272317"/>
                    </a:cubicBezTo>
                    <a:cubicBezTo>
                      <a:pt x="1177392" y="273453"/>
                      <a:pt x="1181175" y="275238"/>
                      <a:pt x="1185188" y="276241"/>
                    </a:cubicBezTo>
                    <a:cubicBezTo>
                      <a:pt x="1191659" y="277859"/>
                      <a:pt x="1198375" y="278410"/>
                      <a:pt x="1204810" y="280165"/>
                    </a:cubicBezTo>
                    <a:cubicBezTo>
                      <a:pt x="1212792" y="282342"/>
                      <a:pt x="1228357" y="288014"/>
                      <a:pt x="1228357" y="288014"/>
                    </a:cubicBezTo>
                    <a:lnTo>
                      <a:pt x="1251904" y="303712"/>
                    </a:lnTo>
                    <a:cubicBezTo>
                      <a:pt x="1255828" y="306328"/>
                      <a:pt x="1259203" y="310069"/>
                      <a:pt x="1263677" y="311561"/>
                    </a:cubicBezTo>
                    <a:cubicBezTo>
                      <a:pt x="1291299" y="320769"/>
                      <a:pt x="1257188" y="308781"/>
                      <a:pt x="1291148" y="323335"/>
                    </a:cubicBezTo>
                    <a:cubicBezTo>
                      <a:pt x="1294950" y="324965"/>
                      <a:pt x="1298997" y="325951"/>
                      <a:pt x="1302922" y="327259"/>
                    </a:cubicBezTo>
                    <a:cubicBezTo>
                      <a:pt x="1312477" y="355923"/>
                      <a:pt x="1308765" y="342779"/>
                      <a:pt x="1314695" y="366504"/>
                    </a:cubicBezTo>
                    <a:cubicBezTo>
                      <a:pt x="1313387" y="378277"/>
                      <a:pt x="1315171" y="390826"/>
                      <a:pt x="1310771" y="401824"/>
                    </a:cubicBezTo>
                    <a:cubicBezTo>
                      <a:pt x="1309235" y="405665"/>
                      <a:pt x="1303134" y="405748"/>
                      <a:pt x="1298997" y="405748"/>
                    </a:cubicBezTo>
                    <a:cubicBezTo>
                      <a:pt x="1293222" y="405748"/>
                      <a:pt x="1274592" y="395508"/>
                      <a:pt x="1271526" y="393975"/>
                    </a:cubicBezTo>
                    <a:cubicBezTo>
                      <a:pt x="1264366" y="383235"/>
                      <a:pt x="1264296" y="379861"/>
                      <a:pt x="1251904" y="374353"/>
                    </a:cubicBezTo>
                    <a:cubicBezTo>
                      <a:pt x="1244344" y="370993"/>
                      <a:pt x="1228357" y="366504"/>
                      <a:pt x="1228357" y="366504"/>
                    </a:cubicBezTo>
                    <a:cubicBezTo>
                      <a:pt x="1224433" y="363888"/>
                      <a:pt x="1219919" y="361990"/>
                      <a:pt x="1216584" y="358655"/>
                    </a:cubicBezTo>
                    <a:cubicBezTo>
                      <a:pt x="1211959" y="354030"/>
                      <a:pt x="1209835" y="347144"/>
                      <a:pt x="1204810" y="342957"/>
                    </a:cubicBezTo>
                    <a:cubicBezTo>
                      <a:pt x="1201632" y="340309"/>
                      <a:pt x="1196737" y="340882"/>
                      <a:pt x="1193037" y="339032"/>
                    </a:cubicBezTo>
                    <a:cubicBezTo>
                      <a:pt x="1165937" y="325483"/>
                      <a:pt x="1198232" y="335427"/>
                      <a:pt x="1165566" y="327259"/>
                    </a:cubicBezTo>
                    <a:cubicBezTo>
                      <a:pt x="1151238" y="317707"/>
                      <a:pt x="1140198" y="309645"/>
                      <a:pt x="1122397" y="303712"/>
                    </a:cubicBezTo>
                    <a:lnTo>
                      <a:pt x="1110623" y="299788"/>
                    </a:lnTo>
                    <a:cubicBezTo>
                      <a:pt x="1106699" y="297172"/>
                      <a:pt x="1103069" y="294048"/>
                      <a:pt x="1098850" y="291939"/>
                    </a:cubicBezTo>
                    <a:cubicBezTo>
                      <a:pt x="1095150" y="290089"/>
                      <a:pt x="1091107" y="288944"/>
                      <a:pt x="1087076" y="288014"/>
                    </a:cubicBezTo>
                    <a:cubicBezTo>
                      <a:pt x="1055669" y="280766"/>
                      <a:pt x="1049315" y="280377"/>
                      <a:pt x="1020360" y="276241"/>
                    </a:cubicBezTo>
                    <a:cubicBezTo>
                      <a:pt x="999430" y="277549"/>
                      <a:pt x="978348" y="277332"/>
                      <a:pt x="957569" y="280165"/>
                    </a:cubicBezTo>
                    <a:cubicBezTo>
                      <a:pt x="949371" y="281283"/>
                      <a:pt x="942048" y="286007"/>
                      <a:pt x="934022" y="288014"/>
                    </a:cubicBezTo>
                    <a:lnTo>
                      <a:pt x="918324" y="291939"/>
                    </a:lnTo>
                    <a:cubicBezTo>
                      <a:pt x="872763" y="285429"/>
                      <a:pt x="877882" y="284379"/>
                      <a:pt x="812364" y="291939"/>
                    </a:cubicBezTo>
                    <a:cubicBezTo>
                      <a:pt x="804145" y="292887"/>
                      <a:pt x="796666" y="297172"/>
                      <a:pt x="788817" y="299788"/>
                    </a:cubicBezTo>
                    <a:lnTo>
                      <a:pt x="777044" y="303712"/>
                    </a:lnTo>
                    <a:cubicBezTo>
                      <a:pt x="737452" y="316909"/>
                      <a:pt x="798881" y="296769"/>
                      <a:pt x="749572" y="311561"/>
                    </a:cubicBezTo>
                    <a:cubicBezTo>
                      <a:pt x="741648" y="313938"/>
                      <a:pt x="733875" y="316794"/>
                      <a:pt x="726026" y="319410"/>
                    </a:cubicBezTo>
                    <a:cubicBezTo>
                      <a:pt x="716690" y="322522"/>
                      <a:pt x="708416" y="325615"/>
                      <a:pt x="698554" y="327259"/>
                    </a:cubicBezTo>
                    <a:cubicBezTo>
                      <a:pt x="643844" y="336378"/>
                      <a:pt x="573027" y="333798"/>
                      <a:pt x="525878" y="335108"/>
                    </a:cubicBezTo>
                    <a:cubicBezTo>
                      <a:pt x="515413" y="337724"/>
                      <a:pt x="504716" y="339546"/>
                      <a:pt x="494482" y="342957"/>
                    </a:cubicBezTo>
                    <a:lnTo>
                      <a:pt x="459162" y="354730"/>
                    </a:lnTo>
                    <a:cubicBezTo>
                      <a:pt x="455238" y="356038"/>
                      <a:pt x="451445" y="357844"/>
                      <a:pt x="447389" y="358655"/>
                    </a:cubicBezTo>
                    <a:cubicBezTo>
                      <a:pt x="440848" y="359963"/>
                      <a:pt x="434201" y="360824"/>
                      <a:pt x="427766" y="362579"/>
                    </a:cubicBezTo>
                    <a:cubicBezTo>
                      <a:pt x="419784" y="364756"/>
                      <a:pt x="412069" y="367812"/>
                      <a:pt x="404220" y="370428"/>
                    </a:cubicBezTo>
                    <a:cubicBezTo>
                      <a:pt x="400295" y="371736"/>
                      <a:pt x="396460" y="373350"/>
                      <a:pt x="392446" y="374353"/>
                    </a:cubicBezTo>
                    <a:cubicBezTo>
                      <a:pt x="343371" y="386620"/>
                      <a:pt x="404385" y="370942"/>
                      <a:pt x="364975" y="382202"/>
                    </a:cubicBezTo>
                    <a:cubicBezTo>
                      <a:pt x="359789" y="383684"/>
                      <a:pt x="354443" y="384576"/>
                      <a:pt x="349277" y="386126"/>
                    </a:cubicBezTo>
                    <a:cubicBezTo>
                      <a:pt x="341352" y="388503"/>
                      <a:pt x="333757" y="391968"/>
                      <a:pt x="325730" y="393975"/>
                    </a:cubicBezTo>
                    <a:cubicBezTo>
                      <a:pt x="320498" y="395283"/>
                      <a:pt x="315199" y="396349"/>
                      <a:pt x="310033" y="397899"/>
                    </a:cubicBezTo>
                    <a:cubicBezTo>
                      <a:pt x="302108" y="400276"/>
                      <a:pt x="286486" y="405748"/>
                      <a:pt x="286486" y="405748"/>
                    </a:cubicBezTo>
                    <a:cubicBezTo>
                      <a:pt x="282561" y="408364"/>
                      <a:pt x="278336" y="410577"/>
                      <a:pt x="274712" y="413597"/>
                    </a:cubicBezTo>
                    <a:cubicBezTo>
                      <a:pt x="270448" y="417150"/>
                      <a:pt x="268370" y="424228"/>
                      <a:pt x="262939" y="425371"/>
                    </a:cubicBezTo>
                    <a:cubicBezTo>
                      <a:pt x="242418" y="429691"/>
                      <a:pt x="221078" y="427987"/>
                      <a:pt x="200148" y="429295"/>
                    </a:cubicBezTo>
                    <a:cubicBezTo>
                      <a:pt x="192299" y="434528"/>
                      <a:pt x="181834" y="437144"/>
                      <a:pt x="176601" y="444993"/>
                    </a:cubicBezTo>
                    <a:cubicBezTo>
                      <a:pt x="173985" y="448917"/>
                      <a:pt x="171771" y="453143"/>
                      <a:pt x="168752" y="456766"/>
                    </a:cubicBezTo>
                    <a:cubicBezTo>
                      <a:pt x="159309" y="468098"/>
                      <a:pt x="156782" y="468671"/>
                      <a:pt x="145205" y="476389"/>
                    </a:cubicBezTo>
                    <a:cubicBezTo>
                      <a:pt x="139972" y="484238"/>
                      <a:pt x="133726" y="491498"/>
                      <a:pt x="129507" y="499935"/>
                    </a:cubicBezTo>
                    <a:cubicBezTo>
                      <a:pt x="118733" y="521483"/>
                      <a:pt x="125168" y="510953"/>
                      <a:pt x="109885" y="531331"/>
                    </a:cubicBezTo>
                    <a:cubicBezTo>
                      <a:pt x="108577" y="535256"/>
                      <a:pt x="108885" y="540180"/>
                      <a:pt x="105960" y="543105"/>
                    </a:cubicBezTo>
                    <a:cubicBezTo>
                      <a:pt x="103035" y="546030"/>
                      <a:pt x="97779" y="544977"/>
                      <a:pt x="94187" y="547029"/>
                    </a:cubicBezTo>
                    <a:cubicBezTo>
                      <a:pt x="89121" y="549923"/>
                      <a:pt x="73543" y="563617"/>
                      <a:pt x="66716" y="566651"/>
                    </a:cubicBezTo>
                    <a:cubicBezTo>
                      <a:pt x="59156" y="570011"/>
                      <a:pt x="51018" y="571884"/>
                      <a:pt x="43169" y="574500"/>
                    </a:cubicBezTo>
                    <a:lnTo>
                      <a:pt x="31396" y="578425"/>
                    </a:lnTo>
                    <a:cubicBezTo>
                      <a:pt x="27471" y="577117"/>
                      <a:pt x="22852" y="577084"/>
                      <a:pt x="19622" y="574500"/>
                    </a:cubicBezTo>
                    <a:cubicBezTo>
                      <a:pt x="10248" y="567001"/>
                      <a:pt x="12589" y="560434"/>
                      <a:pt x="7849" y="550953"/>
                    </a:cubicBezTo>
                    <a:cubicBezTo>
                      <a:pt x="5740" y="546734"/>
                      <a:pt x="2616" y="543104"/>
                      <a:pt x="0" y="539180"/>
                    </a:cubicBezTo>
                    <a:cubicBezTo>
                      <a:pt x="9019" y="512123"/>
                      <a:pt x="2616" y="540489"/>
                      <a:pt x="3924" y="5352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4" name="Freeform 203">
                <a:extLst>
                  <a:ext uri="{FF2B5EF4-FFF2-40B4-BE49-F238E27FC236}">
                    <a16:creationId xmlns:a16="http://schemas.microsoft.com/office/drawing/2014/main" id="{BB29418D-634C-F447-A490-56903FEA772B}"/>
                  </a:ext>
                </a:extLst>
              </p:cNvPr>
              <p:cNvSpPr/>
              <p:nvPr/>
            </p:nvSpPr>
            <p:spPr>
              <a:xfrm>
                <a:off x="3041456" y="1985401"/>
                <a:ext cx="94911" cy="122017"/>
              </a:xfrm>
              <a:custGeom>
                <a:avLst/>
                <a:gdLst>
                  <a:gd name="connsiteX0" fmla="*/ 27472 w 94911"/>
                  <a:gd name="connsiteY0" fmla="*/ 19981 h 122017"/>
                  <a:gd name="connsiteX1" fmla="*/ 3925 w 94911"/>
                  <a:gd name="connsiteY1" fmla="*/ 51377 h 122017"/>
                  <a:gd name="connsiteX2" fmla="*/ 0 w 94911"/>
                  <a:gd name="connsiteY2" fmla="*/ 63150 h 122017"/>
                  <a:gd name="connsiteX3" fmla="*/ 7849 w 94911"/>
                  <a:gd name="connsiteY3" fmla="*/ 106319 h 122017"/>
                  <a:gd name="connsiteX4" fmla="*/ 19623 w 94911"/>
                  <a:gd name="connsiteY4" fmla="*/ 118092 h 122017"/>
                  <a:gd name="connsiteX5" fmla="*/ 31396 w 94911"/>
                  <a:gd name="connsiteY5" fmla="*/ 122017 h 122017"/>
                  <a:gd name="connsiteX6" fmla="*/ 70641 w 94911"/>
                  <a:gd name="connsiteY6" fmla="*/ 118092 h 122017"/>
                  <a:gd name="connsiteX7" fmla="*/ 82414 w 94911"/>
                  <a:gd name="connsiteY7" fmla="*/ 114168 h 122017"/>
                  <a:gd name="connsiteX8" fmla="*/ 86339 w 94911"/>
                  <a:gd name="connsiteY8" fmla="*/ 102395 h 122017"/>
                  <a:gd name="connsiteX9" fmla="*/ 94188 w 94911"/>
                  <a:gd name="connsiteY9" fmla="*/ 90621 h 122017"/>
                  <a:gd name="connsiteX10" fmla="*/ 90263 w 94911"/>
                  <a:gd name="connsiteY10" fmla="*/ 27830 h 122017"/>
                  <a:gd name="connsiteX11" fmla="*/ 74565 w 94911"/>
                  <a:gd name="connsiteY11" fmla="*/ 4283 h 122017"/>
                  <a:gd name="connsiteX12" fmla="*/ 62792 w 94911"/>
                  <a:gd name="connsiteY12" fmla="*/ 359 h 122017"/>
                  <a:gd name="connsiteX13" fmla="*/ 31396 w 94911"/>
                  <a:gd name="connsiteY13" fmla="*/ 4283 h 122017"/>
                  <a:gd name="connsiteX14" fmla="*/ 27472 w 94911"/>
                  <a:gd name="connsiteY14" fmla="*/ 16056 h 122017"/>
                  <a:gd name="connsiteX15" fmla="*/ 23547 w 94911"/>
                  <a:gd name="connsiteY15" fmla="*/ 31754 h 122017"/>
                  <a:gd name="connsiteX16" fmla="*/ 27472 w 94911"/>
                  <a:gd name="connsiteY16" fmla="*/ 19981 h 12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911" h="122017">
                    <a:moveTo>
                      <a:pt x="27472" y="19981"/>
                    </a:moveTo>
                    <a:cubicBezTo>
                      <a:pt x="4373" y="31530"/>
                      <a:pt x="13625" y="22280"/>
                      <a:pt x="3925" y="51377"/>
                    </a:cubicBezTo>
                    <a:lnTo>
                      <a:pt x="0" y="63150"/>
                    </a:lnTo>
                    <a:cubicBezTo>
                      <a:pt x="166" y="64475"/>
                      <a:pt x="2266" y="97945"/>
                      <a:pt x="7849" y="106319"/>
                    </a:cubicBezTo>
                    <a:cubicBezTo>
                      <a:pt x="10928" y="110937"/>
                      <a:pt x="15005" y="115013"/>
                      <a:pt x="19623" y="118092"/>
                    </a:cubicBezTo>
                    <a:cubicBezTo>
                      <a:pt x="23065" y="120387"/>
                      <a:pt x="27472" y="120709"/>
                      <a:pt x="31396" y="122017"/>
                    </a:cubicBezTo>
                    <a:cubicBezTo>
                      <a:pt x="44478" y="120709"/>
                      <a:pt x="57647" y="120091"/>
                      <a:pt x="70641" y="118092"/>
                    </a:cubicBezTo>
                    <a:cubicBezTo>
                      <a:pt x="74729" y="117463"/>
                      <a:pt x="79489" y="117093"/>
                      <a:pt x="82414" y="114168"/>
                    </a:cubicBezTo>
                    <a:cubicBezTo>
                      <a:pt x="85339" y="111243"/>
                      <a:pt x="84489" y="106095"/>
                      <a:pt x="86339" y="102395"/>
                    </a:cubicBezTo>
                    <a:cubicBezTo>
                      <a:pt x="88448" y="98176"/>
                      <a:pt x="91572" y="94546"/>
                      <a:pt x="94188" y="90621"/>
                    </a:cubicBezTo>
                    <a:cubicBezTo>
                      <a:pt x="92880" y="69691"/>
                      <a:pt x="94911" y="48280"/>
                      <a:pt x="90263" y="27830"/>
                    </a:cubicBezTo>
                    <a:cubicBezTo>
                      <a:pt x="88172" y="18631"/>
                      <a:pt x="83514" y="7266"/>
                      <a:pt x="74565" y="4283"/>
                    </a:cubicBezTo>
                    <a:lnTo>
                      <a:pt x="62792" y="359"/>
                    </a:lnTo>
                    <a:cubicBezTo>
                      <a:pt x="52327" y="1667"/>
                      <a:pt x="41034" y="0"/>
                      <a:pt x="31396" y="4283"/>
                    </a:cubicBezTo>
                    <a:cubicBezTo>
                      <a:pt x="27616" y="5963"/>
                      <a:pt x="28608" y="12079"/>
                      <a:pt x="27472" y="16056"/>
                    </a:cubicBezTo>
                    <a:cubicBezTo>
                      <a:pt x="25990" y="21242"/>
                      <a:pt x="25959" y="26930"/>
                      <a:pt x="23547" y="31754"/>
                    </a:cubicBezTo>
                    <a:cubicBezTo>
                      <a:pt x="22962" y="32924"/>
                      <a:pt x="20931" y="31754"/>
                      <a:pt x="27472" y="199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5" name="Freeform 204">
                <a:extLst>
                  <a:ext uri="{FF2B5EF4-FFF2-40B4-BE49-F238E27FC236}">
                    <a16:creationId xmlns:a16="http://schemas.microsoft.com/office/drawing/2014/main" id="{C8A03273-F303-294E-8581-03AA6492238B}"/>
                  </a:ext>
                </a:extLst>
              </p:cNvPr>
              <p:cNvSpPr/>
              <p:nvPr/>
            </p:nvSpPr>
            <p:spPr>
              <a:xfrm>
                <a:off x="3749170" y="1911214"/>
                <a:ext cx="92880" cy="138745"/>
              </a:xfrm>
              <a:custGeom>
                <a:avLst/>
                <a:gdLst>
                  <a:gd name="connsiteX0" fmla="*/ 65409 w 92880"/>
                  <a:gd name="connsiteY0" fmla="*/ 121658 h 138745"/>
                  <a:gd name="connsiteX1" fmla="*/ 65409 w 92880"/>
                  <a:gd name="connsiteY1" fmla="*/ 62791 h 138745"/>
                  <a:gd name="connsiteX2" fmla="*/ 53636 w 92880"/>
                  <a:gd name="connsiteY2" fmla="*/ 58867 h 138745"/>
                  <a:gd name="connsiteX3" fmla="*/ 37938 w 92880"/>
                  <a:gd name="connsiteY3" fmla="*/ 0 h 138745"/>
                  <a:gd name="connsiteX4" fmla="*/ 14391 w 92880"/>
                  <a:gd name="connsiteY4" fmla="*/ 3924 h 138745"/>
                  <a:gd name="connsiteX5" fmla="*/ 10466 w 92880"/>
                  <a:gd name="connsiteY5" fmla="*/ 113809 h 138745"/>
                  <a:gd name="connsiteX6" fmla="*/ 22240 w 92880"/>
                  <a:gd name="connsiteY6" fmla="*/ 125582 h 138745"/>
                  <a:gd name="connsiteX7" fmla="*/ 45787 w 92880"/>
                  <a:gd name="connsiteY7" fmla="*/ 137356 h 138745"/>
                  <a:gd name="connsiteX8" fmla="*/ 77182 w 92880"/>
                  <a:gd name="connsiteY8" fmla="*/ 133431 h 138745"/>
                  <a:gd name="connsiteX9" fmla="*/ 92880 w 92880"/>
                  <a:gd name="connsiteY9" fmla="*/ 109885 h 138745"/>
                  <a:gd name="connsiteX10" fmla="*/ 69333 w 92880"/>
                  <a:gd name="connsiteY10" fmla="*/ 94187 h 138745"/>
                  <a:gd name="connsiteX11" fmla="*/ 65409 w 92880"/>
                  <a:gd name="connsiteY11" fmla="*/ 121658 h 13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880" h="138745">
                    <a:moveTo>
                      <a:pt x="65409" y="121658"/>
                    </a:moveTo>
                    <a:cubicBezTo>
                      <a:pt x="64755" y="116425"/>
                      <a:pt x="75651" y="96081"/>
                      <a:pt x="65409" y="62791"/>
                    </a:cubicBezTo>
                    <a:cubicBezTo>
                      <a:pt x="64193" y="58837"/>
                      <a:pt x="57560" y="60175"/>
                      <a:pt x="53636" y="58867"/>
                    </a:cubicBezTo>
                    <a:cubicBezTo>
                      <a:pt x="52501" y="42986"/>
                      <a:pt x="66435" y="0"/>
                      <a:pt x="37938" y="0"/>
                    </a:cubicBezTo>
                    <a:cubicBezTo>
                      <a:pt x="29981" y="0"/>
                      <a:pt x="22240" y="2616"/>
                      <a:pt x="14391" y="3924"/>
                    </a:cubicBezTo>
                    <a:cubicBezTo>
                      <a:pt x="5199" y="49882"/>
                      <a:pt x="0" y="58861"/>
                      <a:pt x="10466" y="113809"/>
                    </a:cubicBezTo>
                    <a:cubicBezTo>
                      <a:pt x="11505" y="119261"/>
                      <a:pt x="17976" y="122029"/>
                      <a:pt x="22240" y="125582"/>
                    </a:cubicBezTo>
                    <a:cubicBezTo>
                      <a:pt x="32384" y="134035"/>
                      <a:pt x="33986" y="133422"/>
                      <a:pt x="45787" y="137356"/>
                    </a:cubicBezTo>
                    <a:cubicBezTo>
                      <a:pt x="56252" y="136048"/>
                      <a:pt x="68072" y="138745"/>
                      <a:pt x="77182" y="133431"/>
                    </a:cubicBezTo>
                    <a:cubicBezTo>
                      <a:pt x="85330" y="128678"/>
                      <a:pt x="92880" y="109885"/>
                      <a:pt x="92880" y="109885"/>
                    </a:cubicBezTo>
                    <a:cubicBezTo>
                      <a:pt x="81320" y="106031"/>
                      <a:pt x="76682" y="106434"/>
                      <a:pt x="69333" y="94187"/>
                    </a:cubicBezTo>
                    <a:cubicBezTo>
                      <a:pt x="67987" y="91944"/>
                      <a:pt x="66063" y="126891"/>
                      <a:pt x="65409" y="121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6" name="Freeform 134">
                <a:extLst>
                  <a:ext uri="{FF2B5EF4-FFF2-40B4-BE49-F238E27FC236}">
                    <a16:creationId xmlns:a16="http://schemas.microsoft.com/office/drawing/2014/main" id="{67A197EA-E71E-454A-8445-768FB33F3ABF}"/>
                  </a:ext>
                </a:extLst>
              </p:cNvPr>
              <p:cNvSpPr/>
              <p:nvPr/>
            </p:nvSpPr>
            <p:spPr>
              <a:xfrm>
                <a:off x="2998275" y="2179052"/>
                <a:ext cx="109898" cy="112835"/>
              </a:xfrm>
              <a:custGeom>
                <a:avLst/>
                <a:gdLst>
                  <a:gd name="connsiteX0" fmla="*/ 109885 w 123048"/>
                  <a:gd name="connsiteY0" fmla="*/ 132432 h 133086"/>
                  <a:gd name="connsiteX1" fmla="*/ 113810 w 123048"/>
                  <a:gd name="connsiteY1" fmla="*/ 120659 h 133086"/>
                  <a:gd name="connsiteX2" fmla="*/ 121659 w 123048"/>
                  <a:gd name="connsiteY2" fmla="*/ 89263 h 133086"/>
                  <a:gd name="connsiteX3" fmla="*/ 117734 w 123048"/>
                  <a:gd name="connsiteY3" fmla="*/ 57868 h 133086"/>
                  <a:gd name="connsiteX4" fmla="*/ 94187 w 123048"/>
                  <a:gd name="connsiteY4" fmla="*/ 42170 h 133086"/>
                  <a:gd name="connsiteX5" fmla="*/ 70641 w 123048"/>
                  <a:gd name="connsiteY5" fmla="*/ 34321 h 133086"/>
                  <a:gd name="connsiteX6" fmla="*/ 66716 w 123048"/>
                  <a:gd name="connsiteY6" fmla="*/ 22547 h 133086"/>
                  <a:gd name="connsiteX7" fmla="*/ 62792 w 123048"/>
                  <a:gd name="connsiteY7" fmla="*/ 2925 h 133086"/>
                  <a:gd name="connsiteX8" fmla="*/ 51018 w 123048"/>
                  <a:gd name="connsiteY8" fmla="*/ 6850 h 133086"/>
                  <a:gd name="connsiteX9" fmla="*/ 35320 w 123048"/>
                  <a:gd name="connsiteY9" fmla="*/ 18623 h 133086"/>
                  <a:gd name="connsiteX10" fmla="*/ 11774 w 123048"/>
                  <a:gd name="connsiteY10" fmla="*/ 34321 h 133086"/>
                  <a:gd name="connsiteX11" fmla="*/ 3925 w 123048"/>
                  <a:gd name="connsiteY11" fmla="*/ 57868 h 133086"/>
                  <a:gd name="connsiteX12" fmla="*/ 0 w 123048"/>
                  <a:gd name="connsiteY12" fmla="*/ 69641 h 133086"/>
                  <a:gd name="connsiteX13" fmla="*/ 3925 w 123048"/>
                  <a:gd name="connsiteY13" fmla="*/ 101037 h 133086"/>
                  <a:gd name="connsiteX14" fmla="*/ 7849 w 123048"/>
                  <a:gd name="connsiteY14" fmla="*/ 116735 h 133086"/>
                  <a:gd name="connsiteX15" fmla="*/ 19623 w 123048"/>
                  <a:gd name="connsiteY15" fmla="*/ 124584 h 133086"/>
                  <a:gd name="connsiteX16" fmla="*/ 43169 w 123048"/>
                  <a:gd name="connsiteY16" fmla="*/ 132432 h 133086"/>
                  <a:gd name="connsiteX17" fmla="*/ 54943 w 123048"/>
                  <a:gd name="connsiteY17" fmla="*/ 128508 h 133086"/>
                  <a:gd name="connsiteX18" fmla="*/ 105961 w 123048"/>
                  <a:gd name="connsiteY18" fmla="*/ 124584 h 133086"/>
                  <a:gd name="connsiteX19" fmla="*/ 109885 w 123048"/>
                  <a:gd name="connsiteY19" fmla="*/ 132432 h 13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048" h="133086">
                    <a:moveTo>
                      <a:pt x="109885" y="132432"/>
                    </a:moveTo>
                    <a:cubicBezTo>
                      <a:pt x="111193" y="131778"/>
                      <a:pt x="112722" y="124650"/>
                      <a:pt x="113810" y="120659"/>
                    </a:cubicBezTo>
                    <a:cubicBezTo>
                      <a:pt x="116649" y="110252"/>
                      <a:pt x="121659" y="89263"/>
                      <a:pt x="121659" y="89263"/>
                    </a:cubicBezTo>
                    <a:cubicBezTo>
                      <a:pt x="120351" y="78798"/>
                      <a:pt x="123048" y="66978"/>
                      <a:pt x="117734" y="57868"/>
                    </a:cubicBezTo>
                    <a:cubicBezTo>
                      <a:pt x="112981" y="49720"/>
                      <a:pt x="103136" y="45153"/>
                      <a:pt x="94187" y="42170"/>
                    </a:cubicBezTo>
                    <a:lnTo>
                      <a:pt x="70641" y="34321"/>
                    </a:lnTo>
                    <a:cubicBezTo>
                      <a:pt x="69333" y="30396"/>
                      <a:pt x="67719" y="26560"/>
                      <a:pt x="66716" y="22547"/>
                    </a:cubicBezTo>
                    <a:cubicBezTo>
                      <a:pt x="65098" y="16076"/>
                      <a:pt x="67509" y="7641"/>
                      <a:pt x="62792" y="2925"/>
                    </a:cubicBezTo>
                    <a:cubicBezTo>
                      <a:pt x="59867" y="0"/>
                      <a:pt x="54943" y="5542"/>
                      <a:pt x="51018" y="6850"/>
                    </a:cubicBezTo>
                    <a:cubicBezTo>
                      <a:pt x="45785" y="10774"/>
                      <a:pt x="40678" y="14872"/>
                      <a:pt x="35320" y="18623"/>
                    </a:cubicBezTo>
                    <a:cubicBezTo>
                      <a:pt x="27592" y="24033"/>
                      <a:pt x="11774" y="34321"/>
                      <a:pt x="11774" y="34321"/>
                    </a:cubicBezTo>
                    <a:lnTo>
                      <a:pt x="3925" y="57868"/>
                    </a:lnTo>
                    <a:lnTo>
                      <a:pt x="0" y="69641"/>
                    </a:lnTo>
                    <a:cubicBezTo>
                      <a:pt x="1308" y="80106"/>
                      <a:pt x="2191" y="90634"/>
                      <a:pt x="3925" y="101037"/>
                    </a:cubicBezTo>
                    <a:cubicBezTo>
                      <a:pt x="4812" y="106357"/>
                      <a:pt x="4857" y="112247"/>
                      <a:pt x="7849" y="116735"/>
                    </a:cubicBezTo>
                    <a:cubicBezTo>
                      <a:pt x="10465" y="120660"/>
                      <a:pt x="15313" y="122668"/>
                      <a:pt x="19623" y="124584"/>
                    </a:cubicBezTo>
                    <a:cubicBezTo>
                      <a:pt x="27183" y="127944"/>
                      <a:pt x="43169" y="132432"/>
                      <a:pt x="43169" y="132432"/>
                    </a:cubicBezTo>
                    <a:cubicBezTo>
                      <a:pt x="47094" y="131124"/>
                      <a:pt x="50838" y="129021"/>
                      <a:pt x="54943" y="128508"/>
                    </a:cubicBezTo>
                    <a:cubicBezTo>
                      <a:pt x="71868" y="126393"/>
                      <a:pt x="89197" y="127727"/>
                      <a:pt x="105961" y="124584"/>
                    </a:cubicBezTo>
                    <a:cubicBezTo>
                      <a:pt x="118823" y="122173"/>
                      <a:pt x="108577" y="133086"/>
                      <a:pt x="109885" y="1324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7" name="Freeform 135">
                <a:extLst>
                  <a:ext uri="{FF2B5EF4-FFF2-40B4-BE49-F238E27FC236}">
                    <a16:creationId xmlns:a16="http://schemas.microsoft.com/office/drawing/2014/main" id="{0D1AFB44-9B2E-BA42-8BAA-1FA29D90672F}"/>
                  </a:ext>
                </a:extLst>
              </p:cNvPr>
              <p:cNvSpPr/>
              <p:nvPr/>
            </p:nvSpPr>
            <p:spPr>
              <a:xfrm>
                <a:off x="4104331" y="2008294"/>
                <a:ext cx="94911" cy="122017"/>
              </a:xfrm>
              <a:custGeom>
                <a:avLst/>
                <a:gdLst>
                  <a:gd name="connsiteX0" fmla="*/ 27472 w 94911"/>
                  <a:gd name="connsiteY0" fmla="*/ 19981 h 122017"/>
                  <a:gd name="connsiteX1" fmla="*/ 3925 w 94911"/>
                  <a:gd name="connsiteY1" fmla="*/ 51377 h 122017"/>
                  <a:gd name="connsiteX2" fmla="*/ 0 w 94911"/>
                  <a:gd name="connsiteY2" fmla="*/ 63150 h 122017"/>
                  <a:gd name="connsiteX3" fmla="*/ 7849 w 94911"/>
                  <a:gd name="connsiteY3" fmla="*/ 106319 h 122017"/>
                  <a:gd name="connsiteX4" fmla="*/ 19623 w 94911"/>
                  <a:gd name="connsiteY4" fmla="*/ 118092 h 122017"/>
                  <a:gd name="connsiteX5" fmla="*/ 31396 w 94911"/>
                  <a:gd name="connsiteY5" fmla="*/ 122017 h 122017"/>
                  <a:gd name="connsiteX6" fmla="*/ 70641 w 94911"/>
                  <a:gd name="connsiteY6" fmla="*/ 118092 h 122017"/>
                  <a:gd name="connsiteX7" fmla="*/ 82414 w 94911"/>
                  <a:gd name="connsiteY7" fmla="*/ 114168 h 122017"/>
                  <a:gd name="connsiteX8" fmla="*/ 86339 w 94911"/>
                  <a:gd name="connsiteY8" fmla="*/ 102395 h 122017"/>
                  <a:gd name="connsiteX9" fmla="*/ 94188 w 94911"/>
                  <a:gd name="connsiteY9" fmla="*/ 90621 h 122017"/>
                  <a:gd name="connsiteX10" fmla="*/ 90263 w 94911"/>
                  <a:gd name="connsiteY10" fmla="*/ 27830 h 122017"/>
                  <a:gd name="connsiteX11" fmla="*/ 74565 w 94911"/>
                  <a:gd name="connsiteY11" fmla="*/ 4283 h 122017"/>
                  <a:gd name="connsiteX12" fmla="*/ 62792 w 94911"/>
                  <a:gd name="connsiteY12" fmla="*/ 359 h 122017"/>
                  <a:gd name="connsiteX13" fmla="*/ 31396 w 94911"/>
                  <a:gd name="connsiteY13" fmla="*/ 4283 h 122017"/>
                  <a:gd name="connsiteX14" fmla="*/ 27472 w 94911"/>
                  <a:gd name="connsiteY14" fmla="*/ 16056 h 122017"/>
                  <a:gd name="connsiteX15" fmla="*/ 23547 w 94911"/>
                  <a:gd name="connsiteY15" fmla="*/ 31754 h 122017"/>
                  <a:gd name="connsiteX16" fmla="*/ 27472 w 94911"/>
                  <a:gd name="connsiteY16" fmla="*/ 19981 h 12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911" h="122017">
                    <a:moveTo>
                      <a:pt x="27472" y="19981"/>
                    </a:moveTo>
                    <a:cubicBezTo>
                      <a:pt x="4373" y="31530"/>
                      <a:pt x="13625" y="22280"/>
                      <a:pt x="3925" y="51377"/>
                    </a:cubicBezTo>
                    <a:lnTo>
                      <a:pt x="0" y="63150"/>
                    </a:lnTo>
                    <a:cubicBezTo>
                      <a:pt x="166" y="64475"/>
                      <a:pt x="2266" y="97945"/>
                      <a:pt x="7849" y="106319"/>
                    </a:cubicBezTo>
                    <a:cubicBezTo>
                      <a:pt x="10928" y="110937"/>
                      <a:pt x="15005" y="115013"/>
                      <a:pt x="19623" y="118092"/>
                    </a:cubicBezTo>
                    <a:cubicBezTo>
                      <a:pt x="23065" y="120387"/>
                      <a:pt x="27472" y="120709"/>
                      <a:pt x="31396" y="122017"/>
                    </a:cubicBezTo>
                    <a:cubicBezTo>
                      <a:pt x="44478" y="120709"/>
                      <a:pt x="57647" y="120091"/>
                      <a:pt x="70641" y="118092"/>
                    </a:cubicBezTo>
                    <a:cubicBezTo>
                      <a:pt x="74729" y="117463"/>
                      <a:pt x="79489" y="117093"/>
                      <a:pt x="82414" y="114168"/>
                    </a:cubicBezTo>
                    <a:cubicBezTo>
                      <a:pt x="85339" y="111243"/>
                      <a:pt x="84489" y="106095"/>
                      <a:pt x="86339" y="102395"/>
                    </a:cubicBezTo>
                    <a:cubicBezTo>
                      <a:pt x="88448" y="98176"/>
                      <a:pt x="91572" y="94546"/>
                      <a:pt x="94188" y="90621"/>
                    </a:cubicBezTo>
                    <a:cubicBezTo>
                      <a:pt x="92880" y="69691"/>
                      <a:pt x="94911" y="48280"/>
                      <a:pt x="90263" y="27830"/>
                    </a:cubicBezTo>
                    <a:cubicBezTo>
                      <a:pt x="88172" y="18631"/>
                      <a:pt x="83514" y="7266"/>
                      <a:pt x="74565" y="4283"/>
                    </a:cubicBezTo>
                    <a:lnTo>
                      <a:pt x="62792" y="359"/>
                    </a:lnTo>
                    <a:cubicBezTo>
                      <a:pt x="52327" y="1667"/>
                      <a:pt x="41034" y="0"/>
                      <a:pt x="31396" y="4283"/>
                    </a:cubicBezTo>
                    <a:cubicBezTo>
                      <a:pt x="27616" y="5963"/>
                      <a:pt x="28608" y="12079"/>
                      <a:pt x="27472" y="16056"/>
                    </a:cubicBezTo>
                    <a:cubicBezTo>
                      <a:pt x="25990" y="21242"/>
                      <a:pt x="25959" y="26930"/>
                      <a:pt x="23547" y="31754"/>
                    </a:cubicBezTo>
                    <a:cubicBezTo>
                      <a:pt x="22962" y="32924"/>
                      <a:pt x="20931" y="31754"/>
                      <a:pt x="27472" y="199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1" name="Group 723">
              <a:extLst>
                <a:ext uri="{FF2B5EF4-FFF2-40B4-BE49-F238E27FC236}">
                  <a16:creationId xmlns:a16="http://schemas.microsoft.com/office/drawing/2014/main" id="{59DF6423-27DA-6B4E-8413-10AE66ECFF7A}"/>
                </a:ext>
              </a:extLst>
            </p:cNvPr>
            <p:cNvGrpSpPr/>
            <p:nvPr/>
          </p:nvGrpSpPr>
          <p:grpSpPr>
            <a:xfrm rot="7985254" flipV="1">
              <a:off x="2031558" y="1815766"/>
              <a:ext cx="1273922" cy="721209"/>
              <a:chOff x="5223004" y="2429139"/>
              <a:chExt cx="1502402" cy="872025"/>
            </a:xfrm>
            <a:effectLst>
              <a:outerShdw blurRad="50800" dist="50800" dir="5400000" algn="ctr" rotWithShape="0">
                <a:schemeClr val="accent1">
                  <a:lumMod val="75000"/>
                </a:schemeClr>
              </a:outerShdw>
            </a:effectLst>
          </p:grpSpPr>
          <p:grpSp>
            <p:nvGrpSpPr>
              <p:cNvPr id="100" name="Group 267">
                <a:extLst>
                  <a:ext uri="{FF2B5EF4-FFF2-40B4-BE49-F238E27FC236}">
                    <a16:creationId xmlns:a16="http://schemas.microsoft.com/office/drawing/2014/main" id="{3B23B8D2-E033-2C4A-89A7-E1F7C4D59EAE}"/>
                  </a:ext>
                </a:extLst>
              </p:cNvPr>
              <p:cNvGrpSpPr/>
              <p:nvPr/>
            </p:nvGrpSpPr>
            <p:grpSpPr>
              <a:xfrm>
                <a:off x="5223004" y="2429139"/>
                <a:ext cx="1502402" cy="872025"/>
                <a:chOff x="3664791" y="1654692"/>
                <a:chExt cx="1502402" cy="872025"/>
              </a:xfrm>
            </p:grpSpPr>
            <p:grpSp>
              <p:nvGrpSpPr>
                <p:cNvPr id="148" name="Group 151">
                  <a:extLst>
                    <a:ext uri="{FF2B5EF4-FFF2-40B4-BE49-F238E27FC236}">
                      <a16:creationId xmlns:a16="http://schemas.microsoft.com/office/drawing/2014/main" id="{E4EB0C82-F0C7-A54B-AA65-319E54D007A3}"/>
                    </a:ext>
                  </a:extLst>
                </p:cNvPr>
                <p:cNvGrpSpPr/>
                <p:nvPr/>
              </p:nvGrpSpPr>
              <p:grpSpPr>
                <a:xfrm>
                  <a:off x="3664791" y="1681481"/>
                  <a:ext cx="1483556" cy="845236"/>
                  <a:chOff x="3664791" y="1681481"/>
                  <a:chExt cx="1483556" cy="845236"/>
                </a:xfrm>
              </p:grpSpPr>
              <p:sp>
                <p:nvSpPr>
                  <p:cNvPr id="201" name="Freeform 200">
                    <a:extLst>
                      <a:ext uri="{FF2B5EF4-FFF2-40B4-BE49-F238E27FC236}">
                        <a16:creationId xmlns:a16="http://schemas.microsoft.com/office/drawing/2014/main" id="{8D58D61F-EE29-4A42-A6E5-22EE39E11617}"/>
                      </a:ext>
                    </a:extLst>
                  </p:cNvPr>
                  <p:cNvSpPr/>
                  <p:nvPr/>
                </p:nvSpPr>
                <p:spPr>
                  <a:xfrm rot="21033562">
                    <a:off x="3664791" y="1681481"/>
                    <a:ext cx="1420289" cy="472440"/>
                  </a:xfrm>
                  <a:custGeom>
                    <a:avLst/>
                    <a:gdLst>
                      <a:gd name="connsiteX0" fmla="*/ 109649 w 1564376"/>
                      <a:gd name="connsiteY0" fmla="*/ 105800 h 389847"/>
                      <a:gd name="connsiteX1" fmla="*/ 126274 w 1564376"/>
                      <a:gd name="connsiteY1" fmla="*/ 100258 h 389847"/>
                      <a:gd name="connsiteX2" fmla="*/ 134587 w 1564376"/>
                      <a:gd name="connsiteY2" fmla="*/ 97487 h 389847"/>
                      <a:gd name="connsiteX3" fmla="*/ 151213 w 1564376"/>
                      <a:gd name="connsiteY3" fmla="*/ 83633 h 389847"/>
                      <a:gd name="connsiteX4" fmla="*/ 176151 w 1564376"/>
                      <a:gd name="connsiteY4" fmla="*/ 78091 h 389847"/>
                      <a:gd name="connsiteX5" fmla="*/ 192776 w 1564376"/>
                      <a:gd name="connsiteY5" fmla="*/ 72549 h 389847"/>
                      <a:gd name="connsiteX6" fmla="*/ 217714 w 1564376"/>
                      <a:gd name="connsiteY6" fmla="*/ 61466 h 389847"/>
                      <a:gd name="connsiteX7" fmla="*/ 226027 w 1564376"/>
                      <a:gd name="connsiteY7" fmla="*/ 58695 h 389847"/>
                      <a:gd name="connsiteX8" fmla="*/ 234340 w 1564376"/>
                      <a:gd name="connsiteY8" fmla="*/ 55924 h 389847"/>
                      <a:gd name="connsiteX9" fmla="*/ 273133 w 1564376"/>
                      <a:gd name="connsiteY9" fmla="*/ 50382 h 389847"/>
                      <a:gd name="connsiteX10" fmla="*/ 300842 w 1564376"/>
                      <a:gd name="connsiteY10" fmla="*/ 42069 h 389847"/>
                      <a:gd name="connsiteX11" fmla="*/ 314696 w 1564376"/>
                      <a:gd name="connsiteY11" fmla="*/ 39298 h 389847"/>
                      <a:gd name="connsiteX12" fmla="*/ 331322 w 1564376"/>
                      <a:gd name="connsiteY12" fmla="*/ 33756 h 389847"/>
                      <a:gd name="connsiteX13" fmla="*/ 350718 w 1564376"/>
                      <a:gd name="connsiteY13" fmla="*/ 30986 h 389847"/>
                      <a:gd name="connsiteX14" fmla="*/ 372885 w 1564376"/>
                      <a:gd name="connsiteY14" fmla="*/ 28215 h 389847"/>
                      <a:gd name="connsiteX15" fmla="*/ 411678 w 1564376"/>
                      <a:gd name="connsiteY15" fmla="*/ 22673 h 389847"/>
                      <a:gd name="connsiteX16" fmla="*/ 505889 w 1564376"/>
                      <a:gd name="connsiteY16" fmla="*/ 19902 h 389847"/>
                      <a:gd name="connsiteX17" fmla="*/ 575162 w 1564376"/>
                      <a:gd name="connsiteY17" fmla="*/ 17131 h 389847"/>
                      <a:gd name="connsiteX18" fmla="*/ 583474 w 1564376"/>
                      <a:gd name="connsiteY18" fmla="*/ 11589 h 389847"/>
                      <a:gd name="connsiteX19" fmla="*/ 605642 w 1564376"/>
                      <a:gd name="connsiteY19" fmla="*/ 8818 h 389847"/>
                      <a:gd name="connsiteX20" fmla="*/ 685998 w 1564376"/>
                      <a:gd name="connsiteY20" fmla="*/ 6047 h 389847"/>
                      <a:gd name="connsiteX21" fmla="*/ 727562 w 1564376"/>
                      <a:gd name="connsiteY21" fmla="*/ 6047 h 389847"/>
                      <a:gd name="connsiteX22" fmla="*/ 758042 w 1564376"/>
                      <a:gd name="connsiteY22" fmla="*/ 14360 h 389847"/>
                      <a:gd name="connsiteX23" fmla="*/ 782980 w 1564376"/>
                      <a:gd name="connsiteY23" fmla="*/ 19902 h 389847"/>
                      <a:gd name="connsiteX24" fmla="*/ 796834 w 1564376"/>
                      <a:gd name="connsiteY24" fmla="*/ 22673 h 389847"/>
                      <a:gd name="connsiteX25" fmla="*/ 855024 w 1564376"/>
                      <a:gd name="connsiteY25" fmla="*/ 25444 h 389847"/>
                      <a:gd name="connsiteX26" fmla="*/ 879962 w 1564376"/>
                      <a:gd name="connsiteY26" fmla="*/ 28215 h 389847"/>
                      <a:gd name="connsiteX27" fmla="*/ 888274 w 1564376"/>
                      <a:gd name="connsiteY27" fmla="*/ 30986 h 389847"/>
                      <a:gd name="connsiteX28" fmla="*/ 910442 w 1564376"/>
                      <a:gd name="connsiteY28" fmla="*/ 36527 h 389847"/>
                      <a:gd name="connsiteX29" fmla="*/ 918754 w 1564376"/>
                      <a:gd name="connsiteY29" fmla="*/ 39298 h 389847"/>
                      <a:gd name="connsiteX30" fmla="*/ 957547 w 1564376"/>
                      <a:gd name="connsiteY30" fmla="*/ 42069 h 389847"/>
                      <a:gd name="connsiteX31" fmla="*/ 996340 w 1564376"/>
                      <a:gd name="connsiteY31" fmla="*/ 47611 h 389847"/>
                      <a:gd name="connsiteX32" fmla="*/ 1004653 w 1564376"/>
                      <a:gd name="connsiteY32" fmla="*/ 50382 h 389847"/>
                      <a:gd name="connsiteX33" fmla="*/ 1021278 w 1564376"/>
                      <a:gd name="connsiteY33" fmla="*/ 53153 h 389847"/>
                      <a:gd name="connsiteX34" fmla="*/ 1037904 w 1564376"/>
                      <a:gd name="connsiteY34" fmla="*/ 58695 h 389847"/>
                      <a:gd name="connsiteX35" fmla="*/ 1051758 w 1564376"/>
                      <a:gd name="connsiteY35" fmla="*/ 61466 h 389847"/>
                      <a:gd name="connsiteX36" fmla="*/ 1060071 w 1564376"/>
                      <a:gd name="connsiteY36" fmla="*/ 64236 h 389847"/>
                      <a:gd name="connsiteX37" fmla="*/ 1082238 w 1564376"/>
                      <a:gd name="connsiteY37" fmla="*/ 67007 h 389847"/>
                      <a:gd name="connsiteX38" fmla="*/ 1090551 w 1564376"/>
                      <a:gd name="connsiteY38" fmla="*/ 72549 h 389847"/>
                      <a:gd name="connsiteX39" fmla="*/ 1101634 w 1564376"/>
                      <a:gd name="connsiteY39" fmla="*/ 75320 h 389847"/>
                      <a:gd name="connsiteX40" fmla="*/ 1109947 w 1564376"/>
                      <a:gd name="connsiteY40" fmla="*/ 78091 h 389847"/>
                      <a:gd name="connsiteX41" fmla="*/ 1132114 w 1564376"/>
                      <a:gd name="connsiteY41" fmla="*/ 83633 h 389847"/>
                      <a:gd name="connsiteX42" fmla="*/ 1148740 w 1564376"/>
                      <a:gd name="connsiteY42" fmla="*/ 91946 h 389847"/>
                      <a:gd name="connsiteX43" fmla="*/ 1157053 w 1564376"/>
                      <a:gd name="connsiteY43" fmla="*/ 97487 h 389847"/>
                      <a:gd name="connsiteX44" fmla="*/ 1173678 w 1564376"/>
                      <a:gd name="connsiteY44" fmla="*/ 103029 h 389847"/>
                      <a:gd name="connsiteX45" fmla="*/ 1181991 w 1564376"/>
                      <a:gd name="connsiteY45" fmla="*/ 105800 h 389847"/>
                      <a:gd name="connsiteX46" fmla="*/ 1220784 w 1564376"/>
                      <a:gd name="connsiteY46" fmla="*/ 122426 h 389847"/>
                      <a:gd name="connsiteX47" fmla="*/ 1229096 w 1564376"/>
                      <a:gd name="connsiteY47" fmla="*/ 125196 h 389847"/>
                      <a:gd name="connsiteX48" fmla="*/ 1251264 w 1564376"/>
                      <a:gd name="connsiteY48" fmla="*/ 127967 h 389847"/>
                      <a:gd name="connsiteX49" fmla="*/ 1273431 w 1564376"/>
                      <a:gd name="connsiteY49" fmla="*/ 136280 h 389847"/>
                      <a:gd name="connsiteX50" fmla="*/ 1281744 w 1564376"/>
                      <a:gd name="connsiteY50" fmla="*/ 141822 h 389847"/>
                      <a:gd name="connsiteX51" fmla="*/ 1292827 w 1564376"/>
                      <a:gd name="connsiteY51" fmla="*/ 144593 h 389847"/>
                      <a:gd name="connsiteX52" fmla="*/ 1312224 w 1564376"/>
                      <a:gd name="connsiteY52" fmla="*/ 155676 h 389847"/>
                      <a:gd name="connsiteX53" fmla="*/ 1320536 w 1564376"/>
                      <a:gd name="connsiteY53" fmla="*/ 158447 h 389847"/>
                      <a:gd name="connsiteX54" fmla="*/ 1337162 w 1564376"/>
                      <a:gd name="connsiteY54" fmla="*/ 169531 h 389847"/>
                      <a:gd name="connsiteX55" fmla="*/ 1345474 w 1564376"/>
                      <a:gd name="connsiteY55" fmla="*/ 175073 h 389847"/>
                      <a:gd name="connsiteX56" fmla="*/ 1353787 w 1564376"/>
                      <a:gd name="connsiteY56" fmla="*/ 177844 h 389847"/>
                      <a:gd name="connsiteX57" fmla="*/ 1359329 w 1564376"/>
                      <a:gd name="connsiteY57" fmla="*/ 186156 h 389847"/>
                      <a:gd name="connsiteX58" fmla="*/ 1367642 w 1564376"/>
                      <a:gd name="connsiteY58" fmla="*/ 188927 h 389847"/>
                      <a:gd name="connsiteX59" fmla="*/ 1384267 w 1564376"/>
                      <a:gd name="connsiteY59" fmla="*/ 200011 h 389847"/>
                      <a:gd name="connsiteX60" fmla="*/ 1392580 w 1564376"/>
                      <a:gd name="connsiteY60" fmla="*/ 205553 h 389847"/>
                      <a:gd name="connsiteX61" fmla="*/ 1400893 w 1564376"/>
                      <a:gd name="connsiteY61" fmla="*/ 211095 h 389847"/>
                      <a:gd name="connsiteX62" fmla="*/ 1411976 w 1564376"/>
                      <a:gd name="connsiteY62" fmla="*/ 222178 h 389847"/>
                      <a:gd name="connsiteX63" fmla="*/ 1428602 w 1564376"/>
                      <a:gd name="connsiteY63" fmla="*/ 238804 h 389847"/>
                      <a:gd name="connsiteX64" fmla="*/ 1445227 w 1564376"/>
                      <a:gd name="connsiteY64" fmla="*/ 241575 h 389847"/>
                      <a:gd name="connsiteX65" fmla="*/ 1453540 w 1564376"/>
                      <a:gd name="connsiteY65" fmla="*/ 244346 h 389847"/>
                      <a:gd name="connsiteX66" fmla="*/ 1470165 w 1564376"/>
                      <a:gd name="connsiteY66" fmla="*/ 260971 h 389847"/>
                      <a:gd name="connsiteX67" fmla="*/ 1486791 w 1564376"/>
                      <a:gd name="connsiteY67" fmla="*/ 272055 h 389847"/>
                      <a:gd name="connsiteX68" fmla="*/ 1495104 w 1564376"/>
                      <a:gd name="connsiteY68" fmla="*/ 277596 h 389847"/>
                      <a:gd name="connsiteX69" fmla="*/ 1514500 w 1564376"/>
                      <a:gd name="connsiteY69" fmla="*/ 294222 h 389847"/>
                      <a:gd name="connsiteX70" fmla="*/ 1520042 w 1564376"/>
                      <a:gd name="connsiteY70" fmla="*/ 302535 h 389847"/>
                      <a:gd name="connsiteX71" fmla="*/ 1536667 w 1564376"/>
                      <a:gd name="connsiteY71" fmla="*/ 313618 h 389847"/>
                      <a:gd name="connsiteX72" fmla="*/ 1544980 w 1564376"/>
                      <a:gd name="connsiteY72" fmla="*/ 330244 h 389847"/>
                      <a:gd name="connsiteX73" fmla="*/ 1547751 w 1564376"/>
                      <a:gd name="connsiteY73" fmla="*/ 338556 h 389847"/>
                      <a:gd name="connsiteX74" fmla="*/ 1553293 w 1564376"/>
                      <a:gd name="connsiteY74" fmla="*/ 346869 h 389847"/>
                      <a:gd name="connsiteX75" fmla="*/ 1558834 w 1564376"/>
                      <a:gd name="connsiteY75" fmla="*/ 363495 h 389847"/>
                      <a:gd name="connsiteX76" fmla="*/ 1561605 w 1564376"/>
                      <a:gd name="connsiteY76" fmla="*/ 371807 h 389847"/>
                      <a:gd name="connsiteX77" fmla="*/ 1564376 w 1564376"/>
                      <a:gd name="connsiteY77" fmla="*/ 380120 h 389847"/>
                      <a:gd name="connsiteX78" fmla="*/ 1561605 w 1564376"/>
                      <a:gd name="connsiteY78" fmla="*/ 388433 h 389847"/>
                      <a:gd name="connsiteX79" fmla="*/ 1550522 w 1564376"/>
                      <a:gd name="connsiteY79" fmla="*/ 385662 h 389847"/>
                      <a:gd name="connsiteX80" fmla="*/ 1539438 w 1564376"/>
                      <a:gd name="connsiteY80" fmla="*/ 380120 h 389847"/>
                      <a:gd name="connsiteX81" fmla="*/ 1531125 w 1564376"/>
                      <a:gd name="connsiteY81" fmla="*/ 377349 h 389847"/>
                      <a:gd name="connsiteX82" fmla="*/ 1522813 w 1564376"/>
                      <a:gd name="connsiteY82" fmla="*/ 369036 h 389847"/>
                      <a:gd name="connsiteX83" fmla="*/ 1520042 w 1564376"/>
                      <a:gd name="connsiteY83" fmla="*/ 360724 h 389847"/>
                      <a:gd name="connsiteX84" fmla="*/ 1511729 w 1564376"/>
                      <a:gd name="connsiteY84" fmla="*/ 355182 h 389847"/>
                      <a:gd name="connsiteX85" fmla="*/ 1506187 w 1564376"/>
                      <a:gd name="connsiteY85" fmla="*/ 346869 h 389847"/>
                      <a:gd name="connsiteX86" fmla="*/ 1497874 w 1564376"/>
                      <a:gd name="connsiteY86" fmla="*/ 344098 h 389847"/>
                      <a:gd name="connsiteX87" fmla="*/ 1478478 w 1564376"/>
                      <a:gd name="connsiteY87" fmla="*/ 319160 h 389847"/>
                      <a:gd name="connsiteX88" fmla="*/ 1470165 w 1564376"/>
                      <a:gd name="connsiteY88" fmla="*/ 316389 h 389847"/>
                      <a:gd name="connsiteX89" fmla="*/ 1453540 w 1564376"/>
                      <a:gd name="connsiteY89" fmla="*/ 302535 h 389847"/>
                      <a:gd name="connsiteX90" fmla="*/ 1436914 w 1564376"/>
                      <a:gd name="connsiteY90" fmla="*/ 285909 h 389847"/>
                      <a:gd name="connsiteX91" fmla="*/ 1428602 w 1564376"/>
                      <a:gd name="connsiteY91" fmla="*/ 283138 h 389847"/>
                      <a:gd name="connsiteX92" fmla="*/ 1411976 w 1564376"/>
                      <a:gd name="connsiteY92" fmla="*/ 272055 h 389847"/>
                      <a:gd name="connsiteX93" fmla="*/ 1398122 w 1564376"/>
                      <a:gd name="connsiteY93" fmla="*/ 255429 h 389847"/>
                      <a:gd name="connsiteX94" fmla="*/ 1381496 w 1564376"/>
                      <a:gd name="connsiteY94" fmla="*/ 247116 h 389847"/>
                      <a:gd name="connsiteX95" fmla="*/ 1364871 w 1564376"/>
                      <a:gd name="connsiteY95" fmla="*/ 233262 h 389847"/>
                      <a:gd name="connsiteX96" fmla="*/ 1353787 w 1564376"/>
                      <a:gd name="connsiteY96" fmla="*/ 230491 h 389847"/>
                      <a:gd name="connsiteX97" fmla="*/ 1345474 w 1564376"/>
                      <a:gd name="connsiteY97" fmla="*/ 222178 h 389847"/>
                      <a:gd name="connsiteX98" fmla="*/ 1298369 w 1564376"/>
                      <a:gd name="connsiteY98" fmla="*/ 213866 h 389847"/>
                      <a:gd name="connsiteX99" fmla="*/ 1281744 w 1564376"/>
                      <a:gd name="connsiteY99" fmla="*/ 208324 h 389847"/>
                      <a:gd name="connsiteX100" fmla="*/ 1273431 w 1564376"/>
                      <a:gd name="connsiteY100" fmla="*/ 205553 h 389847"/>
                      <a:gd name="connsiteX101" fmla="*/ 1256805 w 1564376"/>
                      <a:gd name="connsiteY101" fmla="*/ 194469 h 389847"/>
                      <a:gd name="connsiteX102" fmla="*/ 1248493 w 1564376"/>
                      <a:gd name="connsiteY102" fmla="*/ 191698 h 389847"/>
                      <a:gd name="connsiteX103" fmla="*/ 1231867 w 1564376"/>
                      <a:gd name="connsiteY103" fmla="*/ 183386 h 389847"/>
                      <a:gd name="connsiteX104" fmla="*/ 1215242 w 1564376"/>
                      <a:gd name="connsiteY104" fmla="*/ 169531 h 389847"/>
                      <a:gd name="connsiteX105" fmla="*/ 1206929 w 1564376"/>
                      <a:gd name="connsiteY105" fmla="*/ 163989 h 389847"/>
                      <a:gd name="connsiteX106" fmla="*/ 1195845 w 1564376"/>
                      <a:gd name="connsiteY106" fmla="*/ 155676 h 389847"/>
                      <a:gd name="connsiteX107" fmla="*/ 1176449 w 1564376"/>
                      <a:gd name="connsiteY107" fmla="*/ 144593 h 389847"/>
                      <a:gd name="connsiteX108" fmla="*/ 1168136 w 1564376"/>
                      <a:gd name="connsiteY108" fmla="*/ 139051 h 389847"/>
                      <a:gd name="connsiteX109" fmla="*/ 1145969 w 1564376"/>
                      <a:gd name="connsiteY109" fmla="*/ 127967 h 389847"/>
                      <a:gd name="connsiteX110" fmla="*/ 1137656 w 1564376"/>
                      <a:gd name="connsiteY110" fmla="*/ 122426 h 389847"/>
                      <a:gd name="connsiteX111" fmla="*/ 1107176 w 1564376"/>
                      <a:gd name="connsiteY111" fmla="*/ 114113 h 389847"/>
                      <a:gd name="connsiteX112" fmla="*/ 1073925 w 1564376"/>
                      <a:gd name="connsiteY112" fmla="*/ 116884 h 389847"/>
                      <a:gd name="connsiteX113" fmla="*/ 1071154 w 1564376"/>
                      <a:gd name="connsiteY113" fmla="*/ 125196 h 389847"/>
                      <a:gd name="connsiteX114" fmla="*/ 1076696 w 1564376"/>
                      <a:gd name="connsiteY114" fmla="*/ 147364 h 389847"/>
                      <a:gd name="connsiteX115" fmla="*/ 1082238 w 1564376"/>
                      <a:gd name="connsiteY115" fmla="*/ 155676 h 389847"/>
                      <a:gd name="connsiteX116" fmla="*/ 1090551 w 1564376"/>
                      <a:gd name="connsiteY116" fmla="*/ 158447 h 389847"/>
                      <a:gd name="connsiteX117" fmla="*/ 1093322 w 1564376"/>
                      <a:gd name="connsiteY117" fmla="*/ 166760 h 389847"/>
                      <a:gd name="connsiteX118" fmla="*/ 1076696 w 1564376"/>
                      <a:gd name="connsiteY118" fmla="*/ 172302 h 389847"/>
                      <a:gd name="connsiteX119" fmla="*/ 1051758 w 1564376"/>
                      <a:gd name="connsiteY119" fmla="*/ 166760 h 389847"/>
                      <a:gd name="connsiteX120" fmla="*/ 1043445 w 1564376"/>
                      <a:gd name="connsiteY120" fmla="*/ 163989 h 389847"/>
                      <a:gd name="connsiteX121" fmla="*/ 1024049 w 1564376"/>
                      <a:gd name="connsiteY121" fmla="*/ 155676 h 389847"/>
                      <a:gd name="connsiteX122" fmla="*/ 988027 w 1564376"/>
                      <a:gd name="connsiteY122" fmla="*/ 147364 h 389847"/>
                      <a:gd name="connsiteX123" fmla="*/ 960318 w 1564376"/>
                      <a:gd name="connsiteY123" fmla="*/ 130738 h 389847"/>
                      <a:gd name="connsiteX124" fmla="*/ 932609 w 1564376"/>
                      <a:gd name="connsiteY124" fmla="*/ 122426 h 389847"/>
                      <a:gd name="connsiteX125" fmla="*/ 924296 w 1564376"/>
                      <a:gd name="connsiteY125" fmla="*/ 119655 h 389847"/>
                      <a:gd name="connsiteX126" fmla="*/ 868878 w 1564376"/>
                      <a:gd name="connsiteY126" fmla="*/ 116884 h 389847"/>
                      <a:gd name="connsiteX127" fmla="*/ 838398 w 1564376"/>
                      <a:gd name="connsiteY127" fmla="*/ 108571 h 389847"/>
                      <a:gd name="connsiteX128" fmla="*/ 810689 w 1564376"/>
                      <a:gd name="connsiteY128" fmla="*/ 105800 h 389847"/>
                      <a:gd name="connsiteX129" fmla="*/ 730333 w 1564376"/>
                      <a:gd name="connsiteY129" fmla="*/ 105800 h 389847"/>
                      <a:gd name="connsiteX130" fmla="*/ 710936 w 1564376"/>
                      <a:gd name="connsiteY130" fmla="*/ 100258 h 389847"/>
                      <a:gd name="connsiteX131" fmla="*/ 685998 w 1564376"/>
                      <a:gd name="connsiteY131" fmla="*/ 94716 h 389847"/>
                      <a:gd name="connsiteX132" fmla="*/ 536369 w 1564376"/>
                      <a:gd name="connsiteY132" fmla="*/ 97487 h 389847"/>
                      <a:gd name="connsiteX133" fmla="*/ 522514 w 1564376"/>
                      <a:gd name="connsiteY133" fmla="*/ 100258 h 389847"/>
                      <a:gd name="connsiteX134" fmla="*/ 500347 w 1564376"/>
                      <a:gd name="connsiteY134" fmla="*/ 103029 h 389847"/>
                      <a:gd name="connsiteX135" fmla="*/ 472638 w 1564376"/>
                      <a:gd name="connsiteY135" fmla="*/ 111342 h 389847"/>
                      <a:gd name="connsiteX136" fmla="*/ 425533 w 1564376"/>
                      <a:gd name="connsiteY136" fmla="*/ 116884 h 389847"/>
                      <a:gd name="connsiteX137" fmla="*/ 417220 w 1564376"/>
                      <a:gd name="connsiteY137" fmla="*/ 119655 h 389847"/>
                      <a:gd name="connsiteX138" fmla="*/ 408907 w 1564376"/>
                      <a:gd name="connsiteY138" fmla="*/ 136280 h 389847"/>
                      <a:gd name="connsiteX139" fmla="*/ 417220 w 1564376"/>
                      <a:gd name="connsiteY139" fmla="*/ 144593 h 389847"/>
                      <a:gd name="connsiteX140" fmla="*/ 442158 w 1564376"/>
                      <a:gd name="connsiteY140" fmla="*/ 144593 h 389847"/>
                      <a:gd name="connsiteX141" fmla="*/ 467096 w 1564376"/>
                      <a:gd name="connsiteY141" fmla="*/ 136280 h 389847"/>
                      <a:gd name="connsiteX142" fmla="*/ 475409 w 1564376"/>
                      <a:gd name="connsiteY142" fmla="*/ 133509 h 389847"/>
                      <a:gd name="connsiteX143" fmla="*/ 483722 w 1564376"/>
                      <a:gd name="connsiteY143" fmla="*/ 127967 h 389847"/>
                      <a:gd name="connsiteX144" fmla="*/ 505889 w 1564376"/>
                      <a:gd name="connsiteY144" fmla="*/ 122426 h 389847"/>
                      <a:gd name="connsiteX145" fmla="*/ 516973 w 1564376"/>
                      <a:gd name="connsiteY145" fmla="*/ 119655 h 389847"/>
                      <a:gd name="connsiteX146" fmla="*/ 530827 w 1564376"/>
                      <a:gd name="connsiteY146" fmla="*/ 116884 h 389847"/>
                      <a:gd name="connsiteX147" fmla="*/ 539140 w 1564376"/>
                      <a:gd name="connsiteY147" fmla="*/ 114113 h 389847"/>
                      <a:gd name="connsiteX148" fmla="*/ 552994 w 1564376"/>
                      <a:gd name="connsiteY148" fmla="*/ 111342 h 389847"/>
                      <a:gd name="connsiteX149" fmla="*/ 586245 w 1564376"/>
                      <a:gd name="connsiteY149" fmla="*/ 114113 h 389847"/>
                      <a:gd name="connsiteX150" fmla="*/ 594558 w 1564376"/>
                      <a:gd name="connsiteY150" fmla="*/ 116884 h 389847"/>
                      <a:gd name="connsiteX151" fmla="*/ 600100 w 1564376"/>
                      <a:gd name="connsiteY151" fmla="*/ 125196 h 389847"/>
                      <a:gd name="connsiteX152" fmla="*/ 608413 w 1564376"/>
                      <a:gd name="connsiteY152" fmla="*/ 130738 h 389847"/>
                      <a:gd name="connsiteX153" fmla="*/ 611184 w 1564376"/>
                      <a:gd name="connsiteY153" fmla="*/ 139051 h 389847"/>
                      <a:gd name="connsiteX154" fmla="*/ 577933 w 1564376"/>
                      <a:gd name="connsiteY154" fmla="*/ 150135 h 389847"/>
                      <a:gd name="connsiteX155" fmla="*/ 544682 w 1564376"/>
                      <a:gd name="connsiteY155" fmla="*/ 150135 h 389847"/>
                      <a:gd name="connsiteX156" fmla="*/ 458784 w 1564376"/>
                      <a:gd name="connsiteY156" fmla="*/ 152906 h 389847"/>
                      <a:gd name="connsiteX157" fmla="*/ 444929 w 1564376"/>
                      <a:gd name="connsiteY157" fmla="*/ 155676 h 389847"/>
                      <a:gd name="connsiteX158" fmla="*/ 425533 w 1564376"/>
                      <a:gd name="connsiteY158" fmla="*/ 158447 h 389847"/>
                      <a:gd name="connsiteX159" fmla="*/ 408907 w 1564376"/>
                      <a:gd name="connsiteY159" fmla="*/ 163989 h 389847"/>
                      <a:gd name="connsiteX160" fmla="*/ 389511 w 1564376"/>
                      <a:gd name="connsiteY160" fmla="*/ 169531 h 389847"/>
                      <a:gd name="connsiteX161" fmla="*/ 372885 w 1564376"/>
                      <a:gd name="connsiteY161" fmla="*/ 177844 h 389847"/>
                      <a:gd name="connsiteX162" fmla="*/ 342405 w 1564376"/>
                      <a:gd name="connsiteY162" fmla="*/ 180615 h 389847"/>
                      <a:gd name="connsiteX163" fmla="*/ 325780 w 1564376"/>
                      <a:gd name="connsiteY163" fmla="*/ 188927 h 389847"/>
                      <a:gd name="connsiteX164" fmla="*/ 317467 w 1564376"/>
                      <a:gd name="connsiteY164" fmla="*/ 191698 h 389847"/>
                      <a:gd name="connsiteX165" fmla="*/ 309154 w 1564376"/>
                      <a:gd name="connsiteY165" fmla="*/ 197240 h 389847"/>
                      <a:gd name="connsiteX166" fmla="*/ 289758 w 1564376"/>
                      <a:gd name="connsiteY166" fmla="*/ 202782 h 389847"/>
                      <a:gd name="connsiteX167" fmla="*/ 281445 w 1564376"/>
                      <a:gd name="connsiteY167" fmla="*/ 211095 h 389847"/>
                      <a:gd name="connsiteX168" fmla="*/ 259278 w 1564376"/>
                      <a:gd name="connsiteY168" fmla="*/ 219407 h 389847"/>
                      <a:gd name="connsiteX169" fmla="*/ 248194 w 1564376"/>
                      <a:gd name="connsiteY169" fmla="*/ 224949 h 389847"/>
                      <a:gd name="connsiteX170" fmla="*/ 239882 w 1564376"/>
                      <a:gd name="connsiteY170" fmla="*/ 227720 h 389847"/>
                      <a:gd name="connsiteX171" fmla="*/ 231569 w 1564376"/>
                      <a:gd name="connsiteY171" fmla="*/ 233262 h 389847"/>
                      <a:gd name="connsiteX172" fmla="*/ 220485 w 1564376"/>
                      <a:gd name="connsiteY172" fmla="*/ 238804 h 389847"/>
                      <a:gd name="connsiteX173" fmla="*/ 212173 w 1564376"/>
                      <a:gd name="connsiteY173" fmla="*/ 247116 h 389847"/>
                      <a:gd name="connsiteX174" fmla="*/ 195547 w 1564376"/>
                      <a:gd name="connsiteY174" fmla="*/ 258200 h 389847"/>
                      <a:gd name="connsiteX175" fmla="*/ 187234 w 1564376"/>
                      <a:gd name="connsiteY175" fmla="*/ 263742 h 389847"/>
                      <a:gd name="connsiteX176" fmla="*/ 170609 w 1564376"/>
                      <a:gd name="connsiteY176" fmla="*/ 269284 h 389847"/>
                      <a:gd name="connsiteX177" fmla="*/ 162296 w 1564376"/>
                      <a:gd name="connsiteY177" fmla="*/ 272055 h 389847"/>
                      <a:gd name="connsiteX178" fmla="*/ 153984 w 1564376"/>
                      <a:gd name="connsiteY178" fmla="*/ 263742 h 389847"/>
                      <a:gd name="connsiteX179" fmla="*/ 156754 w 1564376"/>
                      <a:gd name="connsiteY179" fmla="*/ 255429 h 389847"/>
                      <a:gd name="connsiteX180" fmla="*/ 178922 w 1564376"/>
                      <a:gd name="connsiteY180" fmla="*/ 236033 h 389847"/>
                      <a:gd name="connsiteX181" fmla="*/ 187234 w 1564376"/>
                      <a:gd name="connsiteY181" fmla="*/ 230491 h 389847"/>
                      <a:gd name="connsiteX182" fmla="*/ 212173 w 1564376"/>
                      <a:gd name="connsiteY182" fmla="*/ 211095 h 389847"/>
                      <a:gd name="connsiteX183" fmla="*/ 228798 w 1564376"/>
                      <a:gd name="connsiteY183" fmla="*/ 200011 h 389847"/>
                      <a:gd name="connsiteX184" fmla="*/ 245424 w 1564376"/>
                      <a:gd name="connsiteY184" fmla="*/ 191698 h 389847"/>
                      <a:gd name="connsiteX185" fmla="*/ 253736 w 1564376"/>
                      <a:gd name="connsiteY185" fmla="*/ 188927 h 389847"/>
                      <a:gd name="connsiteX186" fmla="*/ 270362 w 1564376"/>
                      <a:gd name="connsiteY186" fmla="*/ 177844 h 389847"/>
                      <a:gd name="connsiteX187" fmla="*/ 278674 w 1564376"/>
                      <a:gd name="connsiteY187" fmla="*/ 172302 h 389847"/>
                      <a:gd name="connsiteX188" fmla="*/ 286987 w 1564376"/>
                      <a:gd name="connsiteY188" fmla="*/ 169531 h 389847"/>
                      <a:gd name="connsiteX189" fmla="*/ 295300 w 1564376"/>
                      <a:gd name="connsiteY189" fmla="*/ 163989 h 389847"/>
                      <a:gd name="connsiteX190" fmla="*/ 325780 w 1564376"/>
                      <a:gd name="connsiteY190" fmla="*/ 158447 h 389847"/>
                      <a:gd name="connsiteX191" fmla="*/ 350718 w 1564376"/>
                      <a:gd name="connsiteY191" fmla="*/ 147364 h 389847"/>
                      <a:gd name="connsiteX192" fmla="*/ 347947 w 1564376"/>
                      <a:gd name="connsiteY192" fmla="*/ 139051 h 389847"/>
                      <a:gd name="connsiteX193" fmla="*/ 331322 w 1564376"/>
                      <a:gd name="connsiteY193" fmla="*/ 130738 h 389847"/>
                      <a:gd name="connsiteX194" fmla="*/ 314696 w 1564376"/>
                      <a:gd name="connsiteY194" fmla="*/ 133509 h 389847"/>
                      <a:gd name="connsiteX195" fmla="*/ 306384 w 1564376"/>
                      <a:gd name="connsiteY195" fmla="*/ 136280 h 389847"/>
                      <a:gd name="connsiteX196" fmla="*/ 292529 w 1564376"/>
                      <a:gd name="connsiteY196" fmla="*/ 139051 h 389847"/>
                      <a:gd name="connsiteX197" fmla="*/ 275904 w 1564376"/>
                      <a:gd name="connsiteY197" fmla="*/ 144593 h 389847"/>
                      <a:gd name="connsiteX198" fmla="*/ 267591 w 1564376"/>
                      <a:gd name="connsiteY198" fmla="*/ 152906 h 389847"/>
                      <a:gd name="connsiteX199" fmla="*/ 259278 w 1564376"/>
                      <a:gd name="connsiteY199" fmla="*/ 155676 h 389847"/>
                      <a:gd name="connsiteX200" fmla="*/ 248194 w 1564376"/>
                      <a:gd name="connsiteY200" fmla="*/ 161218 h 389847"/>
                      <a:gd name="connsiteX201" fmla="*/ 228798 w 1564376"/>
                      <a:gd name="connsiteY201" fmla="*/ 169531 h 389847"/>
                      <a:gd name="connsiteX202" fmla="*/ 220485 w 1564376"/>
                      <a:gd name="connsiteY202" fmla="*/ 177844 h 389847"/>
                      <a:gd name="connsiteX203" fmla="*/ 203860 w 1564376"/>
                      <a:gd name="connsiteY203" fmla="*/ 183386 h 389847"/>
                      <a:gd name="connsiteX204" fmla="*/ 178922 w 1564376"/>
                      <a:gd name="connsiteY204" fmla="*/ 200011 h 389847"/>
                      <a:gd name="connsiteX205" fmla="*/ 170609 w 1564376"/>
                      <a:gd name="connsiteY205" fmla="*/ 205553 h 389847"/>
                      <a:gd name="connsiteX206" fmla="*/ 162296 w 1564376"/>
                      <a:gd name="connsiteY206" fmla="*/ 208324 h 389847"/>
                      <a:gd name="connsiteX207" fmla="*/ 153984 w 1564376"/>
                      <a:gd name="connsiteY207" fmla="*/ 213866 h 389847"/>
                      <a:gd name="connsiteX208" fmla="*/ 131816 w 1564376"/>
                      <a:gd name="connsiteY208" fmla="*/ 216636 h 389847"/>
                      <a:gd name="connsiteX209" fmla="*/ 115191 w 1564376"/>
                      <a:gd name="connsiteY209" fmla="*/ 222178 h 389847"/>
                      <a:gd name="connsiteX210" fmla="*/ 106878 w 1564376"/>
                      <a:gd name="connsiteY210" fmla="*/ 224949 h 389847"/>
                      <a:gd name="connsiteX211" fmla="*/ 90253 w 1564376"/>
                      <a:gd name="connsiteY211" fmla="*/ 236033 h 389847"/>
                      <a:gd name="connsiteX212" fmla="*/ 81940 w 1564376"/>
                      <a:gd name="connsiteY212" fmla="*/ 241575 h 389847"/>
                      <a:gd name="connsiteX213" fmla="*/ 73627 w 1564376"/>
                      <a:gd name="connsiteY213" fmla="*/ 244346 h 389847"/>
                      <a:gd name="connsiteX214" fmla="*/ 65314 w 1564376"/>
                      <a:gd name="connsiteY214" fmla="*/ 252658 h 389847"/>
                      <a:gd name="connsiteX215" fmla="*/ 57002 w 1564376"/>
                      <a:gd name="connsiteY215" fmla="*/ 255429 h 389847"/>
                      <a:gd name="connsiteX216" fmla="*/ 37605 w 1564376"/>
                      <a:gd name="connsiteY216" fmla="*/ 263742 h 389847"/>
                      <a:gd name="connsiteX217" fmla="*/ 7125 w 1564376"/>
                      <a:gd name="connsiteY217" fmla="*/ 260971 h 389847"/>
                      <a:gd name="connsiteX218" fmla="*/ 1584 w 1564376"/>
                      <a:gd name="connsiteY218" fmla="*/ 244346 h 389847"/>
                      <a:gd name="connsiteX219" fmla="*/ 12667 w 1564376"/>
                      <a:gd name="connsiteY219" fmla="*/ 233262 h 389847"/>
                      <a:gd name="connsiteX220" fmla="*/ 20980 w 1564376"/>
                      <a:gd name="connsiteY220" fmla="*/ 224949 h 389847"/>
                      <a:gd name="connsiteX221" fmla="*/ 37605 w 1564376"/>
                      <a:gd name="connsiteY221" fmla="*/ 219407 h 389847"/>
                      <a:gd name="connsiteX222" fmla="*/ 45918 w 1564376"/>
                      <a:gd name="connsiteY222" fmla="*/ 213866 h 389847"/>
                      <a:gd name="connsiteX223" fmla="*/ 62544 w 1564376"/>
                      <a:gd name="connsiteY223" fmla="*/ 208324 h 389847"/>
                      <a:gd name="connsiteX224" fmla="*/ 81940 w 1564376"/>
                      <a:gd name="connsiteY224" fmla="*/ 197240 h 389847"/>
                      <a:gd name="connsiteX225" fmla="*/ 98565 w 1564376"/>
                      <a:gd name="connsiteY225" fmla="*/ 191698 h 389847"/>
                      <a:gd name="connsiteX226" fmla="*/ 104107 w 1564376"/>
                      <a:gd name="connsiteY226" fmla="*/ 183386 h 389847"/>
                      <a:gd name="connsiteX227" fmla="*/ 120733 w 1564376"/>
                      <a:gd name="connsiteY227" fmla="*/ 177844 h 389847"/>
                      <a:gd name="connsiteX228" fmla="*/ 129045 w 1564376"/>
                      <a:gd name="connsiteY228" fmla="*/ 175073 h 389847"/>
                      <a:gd name="connsiteX229" fmla="*/ 153984 w 1564376"/>
                      <a:gd name="connsiteY229" fmla="*/ 166760 h 389847"/>
                      <a:gd name="connsiteX230" fmla="*/ 173380 w 1564376"/>
                      <a:gd name="connsiteY230" fmla="*/ 161218 h 389847"/>
                      <a:gd name="connsiteX231" fmla="*/ 203860 w 1564376"/>
                      <a:gd name="connsiteY231" fmla="*/ 158447 h 389847"/>
                      <a:gd name="connsiteX232" fmla="*/ 220485 w 1564376"/>
                      <a:gd name="connsiteY232" fmla="*/ 150135 h 389847"/>
                      <a:gd name="connsiteX233" fmla="*/ 237111 w 1564376"/>
                      <a:gd name="connsiteY233" fmla="*/ 144593 h 389847"/>
                      <a:gd name="connsiteX234" fmla="*/ 245424 w 1564376"/>
                      <a:gd name="connsiteY234" fmla="*/ 139051 h 389847"/>
                      <a:gd name="connsiteX235" fmla="*/ 264820 w 1564376"/>
                      <a:gd name="connsiteY235" fmla="*/ 133509 h 389847"/>
                      <a:gd name="connsiteX236" fmla="*/ 289758 w 1564376"/>
                      <a:gd name="connsiteY236" fmla="*/ 125196 h 389847"/>
                      <a:gd name="connsiteX237" fmla="*/ 298071 w 1564376"/>
                      <a:gd name="connsiteY237" fmla="*/ 122426 h 389847"/>
                      <a:gd name="connsiteX238" fmla="*/ 306384 w 1564376"/>
                      <a:gd name="connsiteY238" fmla="*/ 116884 h 389847"/>
                      <a:gd name="connsiteX239" fmla="*/ 347947 w 1564376"/>
                      <a:gd name="connsiteY239" fmla="*/ 108571 h 389847"/>
                      <a:gd name="connsiteX240" fmla="*/ 397824 w 1564376"/>
                      <a:gd name="connsiteY240" fmla="*/ 100258 h 389847"/>
                      <a:gd name="connsiteX241" fmla="*/ 414449 w 1564376"/>
                      <a:gd name="connsiteY241" fmla="*/ 97487 h 389847"/>
                      <a:gd name="connsiteX242" fmla="*/ 447700 w 1564376"/>
                      <a:gd name="connsiteY242" fmla="*/ 89175 h 389847"/>
                      <a:gd name="connsiteX243" fmla="*/ 519744 w 1564376"/>
                      <a:gd name="connsiteY243" fmla="*/ 83633 h 389847"/>
                      <a:gd name="connsiteX244" fmla="*/ 564078 w 1564376"/>
                      <a:gd name="connsiteY244" fmla="*/ 78091 h 389847"/>
                      <a:gd name="connsiteX245" fmla="*/ 594558 w 1564376"/>
                      <a:gd name="connsiteY245" fmla="*/ 75320 h 389847"/>
                      <a:gd name="connsiteX246" fmla="*/ 649976 w 1564376"/>
                      <a:gd name="connsiteY246" fmla="*/ 69778 h 389847"/>
                      <a:gd name="connsiteX247" fmla="*/ 691540 w 1564376"/>
                      <a:gd name="connsiteY247" fmla="*/ 72549 h 389847"/>
                      <a:gd name="connsiteX248" fmla="*/ 699853 w 1564376"/>
                      <a:gd name="connsiteY248" fmla="*/ 75320 h 389847"/>
                      <a:gd name="connsiteX249" fmla="*/ 749729 w 1564376"/>
                      <a:gd name="connsiteY249" fmla="*/ 78091 h 389847"/>
                      <a:gd name="connsiteX250" fmla="*/ 813460 w 1564376"/>
                      <a:gd name="connsiteY250" fmla="*/ 83633 h 389847"/>
                      <a:gd name="connsiteX251" fmla="*/ 849482 w 1564376"/>
                      <a:gd name="connsiteY251" fmla="*/ 86404 h 389847"/>
                      <a:gd name="connsiteX252" fmla="*/ 866107 w 1564376"/>
                      <a:gd name="connsiteY252" fmla="*/ 91946 h 389847"/>
                      <a:gd name="connsiteX253" fmla="*/ 918754 w 1564376"/>
                      <a:gd name="connsiteY253" fmla="*/ 97487 h 389847"/>
                      <a:gd name="connsiteX254" fmla="*/ 943693 w 1564376"/>
                      <a:gd name="connsiteY254" fmla="*/ 105800 h 389847"/>
                      <a:gd name="connsiteX255" fmla="*/ 952005 w 1564376"/>
                      <a:gd name="connsiteY255" fmla="*/ 108571 h 389847"/>
                      <a:gd name="connsiteX256" fmla="*/ 971402 w 1564376"/>
                      <a:gd name="connsiteY256" fmla="*/ 111342 h 389847"/>
                      <a:gd name="connsiteX257" fmla="*/ 988027 w 1564376"/>
                      <a:gd name="connsiteY257" fmla="*/ 116884 h 389847"/>
                      <a:gd name="connsiteX258" fmla="*/ 996340 w 1564376"/>
                      <a:gd name="connsiteY258" fmla="*/ 119655 h 389847"/>
                      <a:gd name="connsiteX259" fmla="*/ 1010194 w 1564376"/>
                      <a:gd name="connsiteY259" fmla="*/ 122426 h 389847"/>
                      <a:gd name="connsiteX260" fmla="*/ 1021278 w 1564376"/>
                      <a:gd name="connsiteY260" fmla="*/ 119655 h 389847"/>
                      <a:gd name="connsiteX261" fmla="*/ 1029591 w 1564376"/>
                      <a:gd name="connsiteY261" fmla="*/ 116884 h 389847"/>
                      <a:gd name="connsiteX262" fmla="*/ 1026820 w 1564376"/>
                      <a:gd name="connsiteY262" fmla="*/ 97487 h 389847"/>
                      <a:gd name="connsiteX263" fmla="*/ 1024049 w 1564376"/>
                      <a:gd name="connsiteY263" fmla="*/ 89175 h 389847"/>
                      <a:gd name="connsiteX264" fmla="*/ 1015736 w 1564376"/>
                      <a:gd name="connsiteY264" fmla="*/ 86404 h 389847"/>
                      <a:gd name="connsiteX265" fmla="*/ 976944 w 1564376"/>
                      <a:gd name="connsiteY265" fmla="*/ 78091 h 389847"/>
                      <a:gd name="connsiteX266" fmla="*/ 957547 w 1564376"/>
                      <a:gd name="connsiteY266" fmla="*/ 72549 h 389847"/>
                      <a:gd name="connsiteX267" fmla="*/ 932609 w 1564376"/>
                      <a:gd name="connsiteY267" fmla="*/ 69778 h 389847"/>
                      <a:gd name="connsiteX268" fmla="*/ 915984 w 1564376"/>
                      <a:gd name="connsiteY268" fmla="*/ 67007 h 389847"/>
                      <a:gd name="connsiteX269" fmla="*/ 904900 w 1564376"/>
                      <a:gd name="connsiteY269" fmla="*/ 64236 h 389847"/>
                      <a:gd name="connsiteX270" fmla="*/ 879962 w 1564376"/>
                      <a:gd name="connsiteY270" fmla="*/ 61466 h 389847"/>
                      <a:gd name="connsiteX271" fmla="*/ 813460 w 1564376"/>
                      <a:gd name="connsiteY271" fmla="*/ 53153 h 389847"/>
                      <a:gd name="connsiteX272" fmla="*/ 799605 w 1564376"/>
                      <a:gd name="connsiteY272" fmla="*/ 50382 h 389847"/>
                      <a:gd name="connsiteX273" fmla="*/ 782980 w 1564376"/>
                      <a:gd name="connsiteY273" fmla="*/ 44840 h 389847"/>
                      <a:gd name="connsiteX274" fmla="*/ 774667 w 1564376"/>
                      <a:gd name="connsiteY274" fmla="*/ 42069 h 389847"/>
                      <a:gd name="connsiteX275" fmla="*/ 746958 w 1564376"/>
                      <a:gd name="connsiteY275" fmla="*/ 36527 h 389847"/>
                      <a:gd name="connsiteX276" fmla="*/ 702624 w 1564376"/>
                      <a:gd name="connsiteY276" fmla="*/ 39298 h 389847"/>
                      <a:gd name="connsiteX277" fmla="*/ 663831 w 1564376"/>
                      <a:gd name="connsiteY277" fmla="*/ 47611 h 389847"/>
                      <a:gd name="connsiteX278" fmla="*/ 589016 w 1564376"/>
                      <a:gd name="connsiteY278" fmla="*/ 42069 h 389847"/>
                      <a:gd name="connsiteX279" fmla="*/ 522514 w 1564376"/>
                      <a:gd name="connsiteY279" fmla="*/ 44840 h 389847"/>
                      <a:gd name="connsiteX280" fmla="*/ 503118 w 1564376"/>
                      <a:gd name="connsiteY280" fmla="*/ 47611 h 389847"/>
                      <a:gd name="connsiteX281" fmla="*/ 486493 w 1564376"/>
                      <a:gd name="connsiteY281" fmla="*/ 53153 h 389847"/>
                      <a:gd name="connsiteX282" fmla="*/ 419991 w 1564376"/>
                      <a:gd name="connsiteY282" fmla="*/ 55924 h 389847"/>
                      <a:gd name="connsiteX283" fmla="*/ 408907 w 1564376"/>
                      <a:gd name="connsiteY283" fmla="*/ 58695 h 389847"/>
                      <a:gd name="connsiteX284" fmla="*/ 395053 w 1564376"/>
                      <a:gd name="connsiteY284" fmla="*/ 61466 h 389847"/>
                      <a:gd name="connsiteX285" fmla="*/ 386740 w 1564376"/>
                      <a:gd name="connsiteY285" fmla="*/ 64236 h 389847"/>
                      <a:gd name="connsiteX286" fmla="*/ 372885 w 1564376"/>
                      <a:gd name="connsiteY286" fmla="*/ 67007 h 389847"/>
                      <a:gd name="connsiteX287" fmla="*/ 361802 w 1564376"/>
                      <a:gd name="connsiteY287" fmla="*/ 69778 h 389847"/>
                      <a:gd name="connsiteX288" fmla="*/ 328551 w 1564376"/>
                      <a:gd name="connsiteY288" fmla="*/ 75320 h 389847"/>
                      <a:gd name="connsiteX289" fmla="*/ 306384 w 1564376"/>
                      <a:gd name="connsiteY289" fmla="*/ 78091 h 389847"/>
                      <a:gd name="connsiteX290" fmla="*/ 273133 w 1564376"/>
                      <a:gd name="connsiteY290" fmla="*/ 80862 h 389847"/>
                      <a:gd name="connsiteX291" fmla="*/ 253736 w 1564376"/>
                      <a:gd name="connsiteY291" fmla="*/ 89175 h 389847"/>
                      <a:gd name="connsiteX292" fmla="*/ 237111 w 1564376"/>
                      <a:gd name="connsiteY292" fmla="*/ 94716 h 389847"/>
                      <a:gd name="connsiteX293" fmla="*/ 228798 w 1564376"/>
                      <a:gd name="connsiteY293" fmla="*/ 103029 h 389847"/>
                      <a:gd name="connsiteX294" fmla="*/ 212173 w 1564376"/>
                      <a:gd name="connsiteY294" fmla="*/ 108571 h 389847"/>
                      <a:gd name="connsiteX295" fmla="*/ 203860 w 1564376"/>
                      <a:gd name="connsiteY295" fmla="*/ 111342 h 389847"/>
                      <a:gd name="connsiteX296" fmla="*/ 187234 w 1564376"/>
                      <a:gd name="connsiteY296" fmla="*/ 119655 h 389847"/>
                      <a:gd name="connsiteX297" fmla="*/ 170609 w 1564376"/>
                      <a:gd name="connsiteY297" fmla="*/ 127967 h 389847"/>
                      <a:gd name="connsiteX298" fmla="*/ 134587 w 1564376"/>
                      <a:gd name="connsiteY298" fmla="*/ 130738 h 389847"/>
                      <a:gd name="connsiteX299" fmla="*/ 93024 w 1564376"/>
                      <a:gd name="connsiteY299" fmla="*/ 130738 h 389847"/>
                      <a:gd name="connsiteX300" fmla="*/ 87482 w 1564376"/>
                      <a:gd name="connsiteY300" fmla="*/ 122426 h 389847"/>
                      <a:gd name="connsiteX301" fmla="*/ 98565 w 1564376"/>
                      <a:gd name="connsiteY301" fmla="*/ 108571 h 389847"/>
                      <a:gd name="connsiteX302" fmla="*/ 106878 w 1564376"/>
                      <a:gd name="connsiteY302" fmla="*/ 103029 h 389847"/>
                      <a:gd name="connsiteX303" fmla="*/ 109649 w 1564376"/>
                      <a:gd name="connsiteY303" fmla="*/ 105800 h 38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564376" h="389847">
                        <a:moveTo>
                          <a:pt x="109649" y="105800"/>
                        </a:moveTo>
                        <a:lnTo>
                          <a:pt x="126274" y="100258"/>
                        </a:lnTo>
                        <a:lnTo>
                          <a:pt x="134587" y="97487"/>
                        </a:lnTo>
                        <a:cubicBezTo>
                          <a:pt x="139580" y="92494"/>
                          <a:pt x="144463" y="86526"/>
                          <a:pt x="151213" y="83633"/>
                        </a:cubicBezTo>
                        <a:cubicBezTo>
                          <a:pt x="155569" y="81766"/>
                          <a:pt x="172533" y="79078"/>
                          <a:pt x="176151" y="78091"/>
                        </a:cubicBezTo>
                        <a:cubicBezTo>
                          <a:pt x="181787" y="76554"/>
                          <a:pt x="187916" y="75789"/>
                          <a:pt x="192776" y="72549"/>
                        </a:cubicBezTo>
                        <a:cubicBezTo>
                          <a:pt x="205950" y="63766"/>
                          <a:pt x="197929" y="68061"/>
                          <a:pt x="217714" y="61466"/>
                        </a:cubicBezTo>
                        <a:lnTo>
                          <a:pt x="226027" y="58695"/>
                        </a:lnTo>
                        <a:cubicBezTo>
                          <a:pt x="228798" y="57771"/>
                          <a:pt x="231459" y="56404"/>
                          <a:pt x="234340" y="55924"/>
                        </a:cubicBezTo>
                        <a:cubicBezTo>
                          <a:pt x="258311" y="51929"/>
                          <a:pt x="245390" y="53850"/>
                          <a:pt x="273133" y="50382"/>
                        </a:cubicBezTo>
                        <a:cubicBezTo>
                          <a:pt x="286950" y="45776"/>
                          <a:pt x="288277" y="44861"/>
                          <a:pt x="300842" y="42069"/>
                        </a:cubicBezTo>
                        <a:cubicBezTo>
                          <a:pt x="305439" y="41047"/>
                          <a:pt x="310152" y="40537"/>
                          <a:pt x="314696" y="39298"/>
                        </a:cubicBezTo>
                        <a:cubicBezTo>
                          <a:pt x="320332" y="37761"/>
                          <a:pt x="325539" y="34582"/>
                          <a:pt x="331322" y="33756"/>
                        </a:cubicBezTo>
                        <a:lnTo>
                          <a:pt x="350718" y="30986"/>
                        </a:lnTo>
                        <a:lnTo>
                          <a:pt x="372885" y="28215"/>
                        </a:lnTo>
                        <a:cubicBezTo>
                          <a:pt x="385841" y="26364"/>
                          <a:pt x="398536" y="23299"/>
                          <a:pt x="411678" y="22673"/>
                        </a:cubicBezTo>
                        <a:cubicBezTo>
                          <a:pt x="443060" y="21179"/>
                          <a:pt x="474490" y="20966"/>
                          <a:pt x="505889" y="19902"/>
                        </a:cubicBezTo>
                        <a:lnTo>
                          <a:pt x="575162" y="17131"/>
                        </a:lnTo>
                        <a:cubicBezTo>
                          <a:pt x="577933" y="15284"/>
                          <a:pt x="580261" y="12465"/>
                          <a:pt x="583474" y="11589"/>
                        </a:cubicBezTo>
                        <a:cubicBezTo>
                          <a:pt x="590658" y="9630"/>
                          <a:pt x="598206" y="9220"/>
                          <a:pt x="605642" y="8818"/>
                        </a:cubicBezTo>
                        <a:cubicBezTo>
                          <a:pt x="632404" y="7371"/>
                          <a:pt x="659213" y="6971"/>
                          <a:pt x="685998" y="6047"/>
                        </a:cubicBezTo>
                        <a:cubicBezTo>
                          <a:pt x="704140" y="0"/>
                          <a:pt x="694152" y="2116"/>
                          <a:pt x="727562" y="6047"/>
                        </a:cubicBezTo>
                        <a:cubicBezTo>
                          <a:pt x="755088" y="9285"/>
                          <a:pt x="727095" y="8170"/>
                          <a:pt x="758042" y="14360"/>
                        </a:cubicBezTo>
                        <a:cubicBezTo>
                          <a:pt x="799824" y="22717"/>
                          <a:pt x="747762" y="12076"/>
                          <a:pt x="782980" y="19902"/>
                        </a:cubicBezTo>
                        <a:cubicBezTo>
                          <a:pt x="787577" y="20924"/>
                          <a:pt x="792138" y="22312"/>
                          <a:pt x="796834" y="22673"/>
                        </a:cubicBezTo>
                        <a:cubicBezTo>
                          <a:pt x="816195" y="24162"/>
                          <a:pt x="835627" y="24520"/>
                          <a:pt x="855024" y="25444"/>
                        </a:cubicBezTo>
                        <a:cubicBezTo>
                          <a:pt x="863337" y="26368"/>
                          <a:pt x="871712" y="26840"/>
                          <a:pt x="879962" y="28215"/>
                        </a:cubicBezTo>
                        <a:cubicBezTo>
                          <a:pt x="882843" y="28695"/>
                          <a:pt x="885456" y="30218"/>
                          <a:pt x="888274" y="30986"/>
                        </a:cubicBezTo>
                        <a:cubicBezTo>
                          <a:pt x="895622" y="32990"/>
                          <a:pt x="903216" y="34118"/>
                          <a:pt x="910442" y="36527"/>
                        </a:cubicBezTo>
                        <a:cubicBezTo>
                          <a:pt x="913213" y="37451"/>
                          <a:pt x="915853" y="38957"/>
                          <a:pt x="918754" y="39298"/>
                        </a:cubicBezTo>
                        <a:cubicBezTo>
                          <a:pt x="931629" y="40813"/>
                          <a:pt x="944616" y="41145"/>
                          <a:pt x="957547" y="42069"/>
                        </a:cubicBezTo>
                        <a:cubicBezTo>
                          <a:pt x="978146" y="48935"/>
                          <a:pt x="953845" y="41540"/>
                          <a:pt x="996340" y="47611"/>
                        </a:cubicBezTo>
                        <a:cubicBezTo>
                          <a:pt x="999232" y="48024"/>
                          <a:pt x="1001802" y="49748"/>
                          <a:pt x="1004653" y="50382"/>
                        </a:cubicBezTo>
                        <a:cubicBezTo>
                          <a:pt x="1010137" y="51601"/>
                          <a:pt x="1015828" y="51790"/>
                          <a:pt x="1021278" y="53153"/>
                        </a:cubicBezTo>
                        <a:cubicBezTo>
                          <a:pt x="1026945" y="54570"/>
                          <a:pt x="1032176" y="57549"/>
                          <a:pt x="1037904" y="58695"/>
                        </a:cubicBezTo>
                        <a:cubicBezTo>
                          <a:pt x="1042522" y="59619"/>
                          <a:pt x="1047189" y="60324"/>
                          <a:pt x="1051758" y="61466"/>
                        </a:cubicBezTo>
                        <a:cubicBezTo>
                          <a:pt x="1054592" y="62174"/>
                          <a:pt x="1057197" y="63714"/>
                          <a:pt x="1060071" y="64236"/>
                        </a:cubicBezTo>
                        <a:cubicBezTo>
                          <a:pt x="1067397" y="65568"/>
                          <a:pt x="1074849" y="66083"/>
                          <a:pt x="1082238" y="67007"/>
                        </a:cubicBezTo>
                        <a:cubicBezTo>
                          <a:pt x="1085009" y="68854"/>
                          <a:pt x="1087490" y="71237"/>
                          <a:pt x="1090551" y="72549"/>
                        </a:cubicBezTo>
                        <a:cubicBezTo>
                          <a:pt x="1094051" y="74049"/>
                          <a:pt x="1097972" y="74274"/>
                          <a:pt x="1101634" y="75320"/>
                        </a:cubicBezTo>
                        <a:cubicBezTo>
                          <a:pt x="1104442" y="76122"/>
                          <a:pt x="1107129" y="77322"/>
                          <a:pt x="1109947" y="78091"/>
                        </a:cubicBezTo>
                        <a:cubicBezTo>
                          <a:pt x="1117295" y="80095"/>
                          <a:pt x="1132114" y="83633"/>
                          <a:pt x="1132114" y="83633"/>
                        </a:cubicBezTo>
                        <a:cubicBezTo>
                          <a:pt x="1155928" y="99509"/>
                          <a:pt x="1125803" y="80479"/>
                          <a:pt x="1148740" y="91946"/>
                        </a:cubicBezTo>
                        <a:cubicBezTo>
                          <a:pt x="1151719" y="93435"/>
                          <a:pt x="1154010" y="96135"/>
                          <a:pt x="1157053" y="97487"/>
                        </a:cubicBezTo>
                        <a:cubicBezTo>
                          <a:pt x="1162391" y="99859"/>
                          <a:pt x="1168136" y="101182"/>
                          <a:pt x="1173678" y="103029"/>
                        </a:cubicBezTo>
                        <a:cubicBezTo>
                          <a:pt x="1176449" y="103953"/>
                          <a:pt x="1179378" y="104494"/>
                          <a:pt x="1181991" y="105800"/>
                        </a:cubicBezTo>
                        <a:cubicBezTo>
                          <a:pt x="1209377" y="119494"/>
                          <a:pt x="1196325" y="114274"/>
                          <a:pt x="1220784" y="122426"/>
                        </a:cubicBezTo>
                        <a:cubicBezTo>
                          <a:pt x="1223555" y="123349"/>
                          <a:pt x="1226198" y="124834"/>
                          <a:pt x="1229096" y="125196"/>
                        </a:cubicBezTo>
                        <a:lnTo>
                          <a:pt x="1251264" y="127967"/>
                        </a:lnTo>
                        <a:cubicBezTo>
                          <a:pt x="1263386" y="130998"/>
                          <a:pt x="1262161" y="129840"/>
                          <a:pt x="1273431" y="136280"/>
                        </a:cubicBezTo>
                        <a:cubicBezTo>
                          <a:pt x="1276323" y="137932"/>
                          <a:pt x="1278683" y="140510"/>
                          <a:pt x="1281744" y="141822"/>
                        </a:cubicBezTo>
                        <a:cubicBezTo>
                          <a:pt x="1285244" y="143322"/>
                          <a:pt x="1289261" y="143256"/>
                          <a:pt x="1292827" y="144593"/>
                        </a:cubicBezTo>
                        <a:cubicBezTo>
                          <a:pt x="1312254" y="151878"/>
                          <a:pt x="1296149" y="147639"/>
                          <a:pt x="1312224" y="155676"/>
                        </a:cubicBezTo>
                        <a:cubicBezTo>
                          <a:pt x="1314836" y="156982"/>
                          <a:pt x="1317983" y="157029"/>
                          <a:pt x="1320536" y="158447"/>
                        </a:cubicBezTo>
                        <a:cubicBezTo>
                          <a:pt x="1326358" y="161682"/>
                          <a:pt x="1331620" y="165836"/>
                          <a:pt x="1337162" y="169531"/>
                        </a:cubicBezTo>
                        <a:cubicBezTo>
                          <a:pt x="1339933" y="171378"/>
                          <a:pt x="1342315" y="174020"/>
                          <a:pt x="1345474" y="175073"/>
                        </a:cubicBezTo>
                        <a:lnTo>
                          <a:pt x="1353787" y="177844"/>
                        </a:lnTo>
                        <a:cubicBezTo>
                          <a:pt x="1355634" y="180615"/>
                          <a:pt x="1356729" y="184076"/>
                          <a:pt x="1359329" y="186156"/>
                        </a:cubicBezTo>
                        <a:cubicBezTo>
                          <a:pt x="1361610" y="187981"/>
                          <a:pt x="1365089" y="187508"/>
                          <a:pt x="1367642" y="188927"/>
                        </a:cubicBezTo>
                        <a:cubicBezTo>
                          <a:pt x="1373464" y="192162"/>
                          <a:pt x="1378725" y="196316"/>
                          <a:pt x="1384267" y="200011"/>
                        </a:cubicBezTo>
                        <a:lnTo>
                          <a:pt x="1392580" y="205553"/>
                        </a:lnTo>
                        <a:lnTo>
                          <a:pt x="1400893" y="211095"/>
                        </a:lnTo>
                        <a:cubicBezTo>
                          <a:pt x="1406939" y="229231"/>
                          <a:pt x="1398542" y="211430"/>
                          <a:pt x="1411976" y="222178"/>
                        </a:cubicBezTo>
                        <a:cubicBezTo>
                          <a:pt x="1425585" y="233066"/>
                          <a:pt x="1407219" y="230251"/>
                          <a:pt x="1428602" y="238804"/>
                        </a:cubicBezTo>
                        <a:cubicBezTo>
                          <a:pt x="1433818" y="240891"/>
                          <a:pt x="1439743" y="240356"/>
                          <a:pt x="1445227" y="241575"/>
                        </a:cubicBezTo>
                        <a:cubicBezTo>
                          <a:pt x="1448078" y="242209"/>
                          <a:pt x="1450769" y="243422"/>
                          <a:pt x="1453540" y="244346"/>
                        </a:cubicBezTo>
                        <a:cubicBezTo>
                          <a:pt x="1459082" y="249888"/>
                          <a:pt x="1463644" y="256624"/>
                          <a:pt x="1470165" y="260971"/>
                        </a:cubicBezTo>
                        <a:lnTo>
                          <a:pt x="1486791" y="272055"/>
                        </a:lnTo>
                        <a:cubicBezTo>
                          <a:pt x="1489562" y="273902"/>
                          <a:pt x="1492749" y="275241"/>
                          <a:pt x="1495104" y="277596"/>
                        </a:cubicBezTo>
                        <a:cubicBezTo>
                          <a:pt x="1508542" y="291035"/>
                          <a:pt x="1501840" y="285782"/>
                          <a:pt x="1514500" y="294222"/>
                        </a:cubicBezTo>
                        <a:cubicBezTo>
                          <a:pt x="1516347" y="296993"/>
                          <a:pt x="1517536" y="300342"/>
                          <a:pt x="1520042" y="302535"/>
                        </a:cubicBezTo>
                        <a:cubicBezTo>
                          <a:pt x="1525054" y="306921"/>
                          <a:pt x="1536667" y="313618"/>
                          <a:pt x="1536667" y="313618"/>
                        </a:cubicBezTo>
                        <a:cubicBezTo>
                          <a:pt x="1543631" y="334510"/>
                          <a:pt x="1534238" y="308761"/>
                          <a:pt x="1544980" y="330244"/>
                        </a:cubicBezTo>
                        <a:cubicBezTo>
                          <a:pt x="1546286" y="332856"/>
                          <a:pt x="1546445" y="335944"/>
                          <a:pt x="1547751" y="338556"/>
                        </a:cubicBezTo>
                        <a:cubicBezTo>
                          <a:pt x="1549240" y="341535"/>
                          <a:pt x="1551941" y="343826"/>
                          <a:pt x="1553293" y="346869"/>
                        </a:cubicBezTo>
                        <a:cubicBezTo>
                          <a:pt x="1555665" y="352207"/>
                          <a:pt x="1556987" y="357953"/>
                          <a:pt x="1558834" y="363495"/>
                        </a:cubicBezTo>
                        <a:lnTo>
                          <a:pt x="1561605" y="371807"/>
                        </a:lnTo>
                        <a:lnTo>
                          <a:pt x="1564376" y="380120"/>
                        </a:lnTo>
                        <a:cubicBezTo>
                          <a:pt x="1563452" y="382891"/>
                          <a:pt x="1564317" y="387348"/>
                          <a:pt x="1561605" y="388433"/>
                        </a:cubicBezTo>
                        <a:cubicBezTo>
                          <a:pt x="1558069" y="389847"/>
                          <a:pt x="1554088" y="386999"/>
                          <a:pt x="1550522" y="385662"/>
                        </a:cubicBezTo>
                        <a:cubicBezTo>
                          <a:pt x="1546654" y="384212"/>
                          <a:pt x="1543235" y="381747"/>
                          <a:pt x="1539438" y="380120"/>
                        </a:cubicBezTo>
                        <a:cubicBezTo>
                          <a:pt x="1536753" y="378969"/>
                          <a:pt x="1533896" y="378273"/>
                          <a:pt x="1531125" y="377349"/>
                        </a:cubicBezTo>
                        <a:cubicBezTo>
                          <a:pt x="1528354" y="374578"/>
                          <a:pt x="1524987" y="372296"/>
                          <a:pt x="1522813" y="369036"/>
                        </a:cubicBezTo>
                        <a:cubicBezTo>
                          <a:pt x="1521193" y="366606"/>
                          <a:pt x="1521867" y="363005"/>
                          <a:pt x="1520042" y="360724"/>
                        </a:cubicBezTo>
                        <a:cubicBezTo>
                          <a:pt x="1517961" y="358124"/>
                          <a:pt x="1514500" y="357029"/>
                          <a:pt x="1511729" y="355182"/>
                        </a:cubicBezTo>
                        <a:cubicBezTo>
                          <a:pt x="1509882" y="352411"/>
                          <a:pt x="1508788" y="348949"/>
                          <a:pt x="1506187" y="346869"/>
                        </a:cubicBezTo>
                        <a:cubicBezTo>
                          <a:pt x="1503906" y="345044"/>
                          <a:pt x="1499939" y="346163"/>
                          <a:pt x="1497874" y="344098"/>
                        </a:cubicBezTo>
                        <a:cubicBezTo>
                          <a:pt x="1486863" y="333087"/>
                          <a:pt x="1490179" y="326961"/>
                          <a:pt x="1478478" y="319160"/>
                        </a:cubicBezTo>
                        <a:cubicBezTo>
                          <a:pt x="1476048" y="317540"/>
                          <a:pt x="1472936" y="317313"/>
                          <a:pt x="1470165" y="316389"/>
                        </a:cubicBezTo>
                        <a:cubicBezTo>
                          <a:pt x="1457475" y="297351"/>
                          <a:pt x="1473628" y="318605"/>
                          <a:pt x="1453540" y="302535"/>
                        </a:cubicBezTo>
                        <a:cubicBezTo>
                          <a:pt x="1447420" y="297639"/>
                          <a:pt x="1444349" y="288388"/>
                          <a:pt x="1436914" y="285909"/>
                        </a:cubicBezTo>
                        <a:cubicBezTo>
                          <a:pt x="1434143" y="284985"/>
                          <a:pt x="1431155" y="284556"/>
                          <a:pt x="1428602" y="283138"/>
                        </a:cubicBezTo>
                        <a:cubicBezTo>
                          <a:pt x="1422780" y="279903"/>
                          <a:pt x="1411976" y="272055"/>
                          <a:pt x="1411976" y="272055"/>
                        </a:cubicBezTo>
                        <a:cubicBezTo>
                          <a:pt x="1407888" y="265922"/>
                          <a:pt x="1404521" y="259695"/>
                          <a:pt x="1398122" y="255429"/>
                        </a:cubicBezTo>
                        <a:cubicBezTo>
                          <a:pt x="1373120" y="238760"/>
                          <a:pt x="1407666" y="268924"/>
                          <a:pt x="1381496" y="247116"/>
                        </a:cubicBezTo>
                        <a:cubicBezTo>
                          <a:pt x="1374446" y="241241"/>
                          <a:pt x="1373370" y="236904"/>
                          <a:pt x="1364871" y="233262"/>
                        </a:cubicBezTo>
                        <a:cubicBezTo>
                          <a:pt x="1361371" y="231762"/>
                          <a:pt x="1357482" y="231415"/>
                          <a:pt x="1353787" y="230491"/>
                        </a:cubicBezTo>
                        <a:cubicBezTo>
                          <a:pt x="1351016" y="227720"/>
                          <a:pt x="1348900" y="224081"/>
                          <a:pt x="1345474" y="222178"/>
                        </a:cubicBezTo>
                        <a:cubicBezTo>
                          <a:pt x="1331749" y="214553"/>
                          <a:pt x="1312699" y="215168"/>
                          <a:pt x="1298369" y="213866"/>
                        </a:cubicBezTo>
                        <a:lnTo>
                          <a:pt x="1281744" y="208324"/>
                        </a:lnTo>
                        <a:cubicBezTo>
                          <a:pt x="1278973" y="207400"/>
                          <a:pt x="1275861" y="207173"/>
                          <a:pt x="1273431" y="205553"/>
                        </a:cubicBezTo>
                        <a:cubicBezTo>
                          <a:pt x="1267889" y="201858"/>
                          <a:pt x="1263124" y="196576"/>
                          <a:pt x="1256805" y="194469"/>
                        </a:cubicBezTo>
                        <a:cubicBezTo>
                          <a:pt x="1254034" y="193545"/>
                          <a:pt x="1251105" y="193004"/>
                          <a:pt x="1248493" y="191698"/>
                        </a:cubicBezTo>
                        <a:cubicBezTo>
                          <a:pt x="1227018" y="180960"/>
                          <a:pt x="1252751" y="190345"/>
                          <a:pt x="1231867" y="183386"/>
                        </a:cubicBezTo>
                        <a:cubicBezTo>
                          <a:pt x="1211227" y="169626"/>
                          <a:pt x="1236577" y="187311"/>
                          <a:pt x="1215242" y="169531"/>
                        </a:cubicBezTo>
                        <a:cubicBezTo>
                          <a:pt x="1212684" y="167399"/>
                          <a:pt x="1209639" y="165925"/>
                          <a:pt x="1206929" y="163989"/>
                        </a:cubicBezTo>
                        <a:cubicBezTo>
                          <a:pt x="1203171" y="161305"/>
                          <a:pt x="1199603" y="158360"/>
                          <a:pt x="1195845" y="155676"/>
                        </a:cubicBezTo>
                        <a:cubicBezTo>
                          <a:pt x="1182346" y="146034"/>
                          <a:pt x="1192682" y="153869"/>
                          <a:pt x="1176449" y="144593"/>
                        </a:cubicBezTo>
                        <a:cubicBezTo>
                          <a:pt x="1173557" y="142941"/>
                          <a:pt x="1171060" y="140646"/>
                          <a:pt x="1168136" y="139051"/>
                        </a:cubicBezTo>
                        <a:cubicBezTo>
                          <a:pt x="1160884" y="135095"/>
                          <a:pt x="1152843" y="132549"/>
                          <a:pt x="1145969" y="127967"/>
                        </a:cubicBezTo>
                        <a:cubicBezTo>
                          <a:pt x="1143198" y="126120"/>
                          <a:pt x="1140699" y="123778"/>
                          <a:pt x="1137656" y="122426"/>
                        </a:cubicBezTo>
                        <a:cubicBezTo>
                          <a:pt x="1126148" y="117312"/>
                          <a:pt x="1119031" y="116484"/>
                          <a:pt x="1107176" y="114113"/>
                        </a:cubicBezTo>
                        <a:cubicBezTo>
                          <a:pt x="1096092" y="115037"/>
                          <a:pt x="1084555" y="113613"/>
                          <a:pt x="1073925" y="116884"/>
                        </a:cubicBezTo>
                        <a:cubicBezTo>
                          <a:pt x="1071134" y="117743"/>
                          <a:pt x="1071154" y="122275"/>
                          <a:pt x="1071154" y="125196"/>
                        </a:cubicBezTo>
                        <a:cubicBezTo>
                          <a:pt x="1071154" y="128357"/>
                          <a:pt x="1074509" y="142991"/>
                          <a:pt x="1076696" y="147364"/>
                        </a:cubicBezTo>
                        <a:cubicBezTo>
                          <a:pt x="1078185" y="150342"/>
                          <a:pt x="1079638" y="153596"/>
                          <a:pt x="1082238" y="155676"/>
                        </a:cubicBezTo>
                        <a:cubicBezTo>
                          <a:pt x="1084519" y="157501"/>
                          <a:pt x="1087780" y="157523"/>
                          <a:pt x="1090551" y="158447"/>
                        </a:cubicBezTo>
                        <a:cubicBezTo>
                          <a:pt x="1091475" y="161218"/>
                          <a:pt x="1095387" y="164695"/>
                          <a:pt x="1093322" y="166760"/>
                        </a:cubicBezTo>
                        <a:cubicBezTo>
                          <a:pt x="1089191" y="170891"/>
                          <a:pt x="1076696" y="172302"/>
                          <a:pt x="1076696" y="172302"/>
                        </a:cubicBezTo>
                        <a:cubicBezTo>
                          <a:pt x="1067174" y="170397"/>
                          <a:pt x="1060888" y="169368"/>
                          <a:pt x="1051758" y="166760"/>
                        </a:cubicBezTo>
                        <a:cubicBezTo>
                          <a:pt x="1048949" y="165958"/>
                          <a:pt x="1046216" y="164913"/>
                          <a:pt x="1043445" y="163989"/>
                        </a:cubicBezTo>
                        <a:cubicBezTo>
                          <a:pt x="1030259" y="155197"/>
                          <a:pt x="1040314" y="160555"/>
                          <a:pt x="1024049" y="155676"/>
                        </a:cubicBezTo>
                        <a:cubicBezTo>
                          <a:pt x="996388" y="147378"/>
                          <a:pt x="1018618" y="151734"/>
                          <a:pt x="988027" y="147364"/>
                        </a:cubicBezTo>
                        <a:cubicBezTo>
                          <a:pt x="978266" y="140857"/>
                          <a:pt x="970970" y="134999"/>
                          <a:pt x="960318" y="130738"/>
                        </a:cubicBezTo>
                        <a:cubicBezTo>
                          <a:pt x="943844" y="124148"/>
                          <a:pt x="946906" y="126510"/>
                          <a:pt x="932609" y="122426"/>
                        </a:cubicBezTo>
                        <a:cubicBezTo>
                          <a:pt x="929800" y="121624"/>
                          <a:pt x="927206" y="119908"/>
                          <a:pt x="924296" y="119655"/>
                        </a:cubicBezTo>
                        <a:cubicBezTo>
                          <a:pt x="905870" y="118053"/>
                          <a:pt x="887351" y="117808"/>
                          <a:pt x="868878" y="116884"/>
                        </a:cubicBezTo>
                        <a:cubicBezTo>
                          <a:pt x="859503" y="113759"/>
                          <a:pt x="847326" y="109464"/>
                          <a:pt x="838398" y="108571"/>
                        </a:cubicBezTo>
                        <a:lnTo>
                          <a:pt x="810689" y="105800"/>
                        </a:lnTo>
                        <a:cubicBezTo>
                          <a:pt x="775259" y="96942"/>
                          <a:pt x="815103" y="105800"/>
                          <a:pt x="730333" y="105800"/>
                        </a:cubicBezTo>
                        <a:cubicBezTo>
                          <a:pt x="724298" y="105800"/>
                          <a:pt x="716816" y="101565"/>
                          <a:pt x="710936" y="100258"/>
                        </a:cubicBezTo>
                        <a:cubicBezTo>
                          <a:pt x="681676" y="93756"/>
                          <a:pt x="704712" y="100954"/>
                          <a:pt x="685998" y="94716"/>
                        </a:cubicBezTo>
                        <a:lnTo>
                          <a:pt x="536369" y="97487"/>
                        </a:lnTo>
                        <a:cubicBezTo>
                          <a:pt x="531662" y="97647"/>
                          <a:pt x="527169" y="99542"/>
                          <a:pt x="522514" y="100258"/>
                        </a:cubicBezTo>
                        <a:cubicBezTo>
                          <a:pt x="515154" y="101390"/>
                          <a:pt x="507736" y="102105"/>
                          <a:pt x="500347" y="103029"/>
                        </a:cubicBezTo>
                        <a:cubicBezTo>
                          <a:pt x="492954" y="105494"/>
                          <a:pt x="481015" y="109946"/>
                          <a:pt x="472638" y="111342"/>
                        </a:cubicBezTo>
                        <a:cubicBezTo>
                          <a:pt x="465021" y="112612"/>
                          <a:pt x="432208" y="116142"/>
                          <a:pt x="425533" y="116884"/>
                        </a:cubicBezTo>
                        <a:cubicBezTo>
                          <a:pt x="422762" y="117808"/>
                          <a:pt x="419501" y="117830"/>
                          <a:pt x="417220" y="119655"/>
                        </a:cubicBezTo>
                        <a:cubicBezTo>
                          <a:pt x="412336" y="123562"/>
                          <a:pt x="410733" y="130803"/>
                          <a:pt x="408907" y="136280"/>
                        </a:cubicBezTo>
                        <a:cubicBezTo>
                          <a:pt x="411678" y="139051"/>
                          <a:pt x="413959" y="142419"/>
                          <a:pt x="417220" y="144593"/>
                        </a:cubicBezTo>
                        <a:cubicBezTo>
                          <a:pt x="424980" y="149766"/>
                          <a:pt x="433967" y="146641"/>
                          <a:pt x="442158" y="144593"/>
                        </a:cubicBezTo>
                        <a:cubicBezTo>
                          <a:pt x="442169" y="144590"/>
                          <a:pt x="462934" y="137668"/>
                          <a:pt x="467096" y="136280"/>
                        </a:cubicBezTo>
                        <a:cubicBezTo>
                          <a:pt x="469867" y="135356"/>
                          <a:pt x="472979" y="135129"/>
                          <a:pt x="475409" y="133509"/>
                        </a:cubicBezTo>
                        <a:cubicBezTo>
                          <a:pt x="478180" y="131662"/>
                          <a:pt x="480592" y="129105"/>
                          <a:pt x="483722" y="127967"/>
                        </a:cubicBezTo>
                        <a:cubicBezTo>
                          <a:pt x="490880" y="125364"/>
                          <a:pt x="498500" y="124273"/>
                          <a:pt x="505889" y="122426"/>
                        </a:cubicBezTo>
                        <a:cubicBezTo>
                          <a:pt x="509584" y="121502"/>
                          <a:pt x="513239" y="120402"/>
                          <a:pt x="516973" y="119655"/>
                        </a:cubicBezTo>
                        <a:cubicBezTo>
                          <a:pt x="521591" y="118731"/>
                          <a:pt x="526258" y="118026"/>
                          <a:pt x="530827" y="116884"/>
                        </a:cubicBezTo>
                        <a:cubicBezTo>
                          <a:pt x="533661" y="116176"/>
                          <a:pt x="536306" y="114821"/>
                          <a:pt x="539140" y="114113"/>
                        </a:cubicBezTo>
                        <a:cubicBezTo>
                          <a:pt x="543709" y="112971"/>
                          <a:pt x="548376" y="112266"/>
                          <a:pt x="552994" y="111342"/>
                        </a:cubicBezTo>
                        <a:cubicBezTo>
                          <a:pt x="564078" y="112266"/>
                          <a:pt x="575220" y="112643"/>
                          <a:pt x="586245" y="114113"/>
                        </a:cubicBezTo>
                        <a:cubicBezTo>
                          <a:pt x="589140" y="114499"/>
                          <a:pt x="592277" y="115059"/>
                          <a:pt x="594558" y="116884"/>
                        </a:cubicBezTo>
                        <a:cubicBezTo>
                          <a:pt x="597158" y="118964"/>
                          <a:pt x="597745" y="122841"/>
                          <a:pt x="600100" y="125196"/>
                        </a:cubicBezTo>
                        <a:cubicBezTo>
                          <a:pt x="602455" y="127551"/>
                          <a:pt x="605642" y="128891"/>
                          <a:pt x="608413" y="130738"/>
                        </a:cubicBezTo>
                        <a:cubicBezTo>
                          <a:pt x="609337" y="133509"/>
                          <a:pt x="611184" y="136130"/>
                          <a:pt x="611184" y="139051"/>
                        </a:cubicBezTo>
                        <a:cubicBezTo>
                          <a:pt x="611184" y="156497"/>
                          <a:pt x="590376" y="149004"/>
                          <a:pt x="577933" y="150135"/>
                        </a:cubicBezTo>
                        <a:cubicBezTo>
                          <a:pt x="558444" y="156631"/>
                          <a:pt x="581804" y="150135"/>
                          <a:pt x="544682" y="150135"/>
                        </a:cubicBezTo>
                        <a:cubicBezTo>
                          <a:pt x="516034" y="150135"/>
                          <a:pt x="487417" y="151982"/>
                          <a:pt x="458784" y="152906"/>
                        </a:cubicBezTo>
                        <a:cubicBezTo>
                          <a:pt x="454166" y="153829"/>
                          <a:pt x="449575" y="154902"/>
                          <a:pt x="444929" y="155676"/>
                        </a:cubicBezTo>
                        <a:cubicBezTo>
                          <a:pt x="438487" y="156750"/>
                          <a:pt x="431897" y="156978"/>
                          <a:pt x="425533" y="158447"/>
                        </a:cubicBezTo>
                        <a:cubicBezTo>
                          <a:pt x="419841" y="159761"/>
                          <a:pt x="414574" y="162572"/>
                          <a:pt x="408907" y="163989"/>
                        </a:cubicBezTo>
                        <a:cubicBezTo>
                          <a:pt x="405356" y="164877"/>
                          <a:pt x="393485" y="167544"/>
                          <a:pt x="389511" y="169531"/>
                        </a:cubicBezTo>
                        <a:cubicBezTo>
                          <a:pt x="380730" y="173921"/>
                          <a:pt x="382636" y="176451"/>
                          <a:pt x="372885" y="177844"/>
                        </a:cubicBezTo>
                        <a:cubicBezTo>
                          <a:pt x="362786" y="179287"/>
                          <a:pt x="352565" y="179691"/>
                          <a:pt x="342405" y="180615"/>
                        </a:cubicBezTo>
                        <a:cubicBezTo>
                          <a:pt x="321510" y="187581"/>
                          <a:pt x="347269" y="178184"/>
                          <a:pt x="325780" y="188927"/>
                        </a:cubicBezTo>
                        <a:cubicBezTo>
                          <a:pt x="323167" y="190233"/>
                          <a:pt x="320080" y="190392"/>
                          <a:pt x="317467" y="191698"/>
                        </a:cubicBezTo>
                        <a:cubicBezTo>
                          <a:pt x="314488" y="193187"/>
                          <a:pt x="312133" y="195751"/>
                          <a:pt x="309154" y="197240"/>
                        </a:cubicBezTo>
                        <a:cubicBezTo>
                          <a:pt x="305178" y="199228"/>
                          <a:pt x="293311" y="201894"/>
                          <a:pt x="289758" y="202782"/>
                        </a:cubicBezTo>
                        <a:cubicBezTo>
                          <a:pt x="286987" y="205553"/>
                          <a:pt x="284634" y="208817"/>
                          <a:pt x="281445" y="211095"/>
                        </a:cubicBezTo>
                        <a:cubicBezTo>
                          <a:pt x="270078" y="219214"/>
                          <a:pt x="271490" y="214828"/>
                          <a:pt x="259278" y="219407"/>
                        </a:cubicBezTo>
                        <a:cubicBezTo>
                          <a:pt x="255410" y="220857"/>
                          <a:pt x="251991" y="223322"/>
                          <a:pt x="248194" y="224949"/>
                        </a:cubicBezTo>
                        <a:cubicBezTo>
                          <a:pt x="245510" y="226100"/>
                          <a:pt x="242494" y="226414"/>
                          <a:pt x="239882" y="227720"/>
                        </a:cubicBezTo>
                        <a:cubicBezTo>
                          <a:pt x="236903" y="229209"/>
                          <a:pt x="234461" y="231610"/>
                          <a:pt x="231569" y="233262"/>
                        </a:cubicBezTo>
                        <a:cubicBezTo>
                          <a:pt x="227982" y="235311"/>
                          <a:pt x="223846" y="236403"/>
                          <a:pt x="220485" y="238804"/>
                        </a:cubicBezTo>
                        <a:cubicBezTo>
                          <a:pt x="217297" y="241081"/>
                          <a:pt x="215266" y="244710"/>
                          <a:pt x="212173" y="247116"/>
                        </a:cubicBezTo>
                        <a:cubicBezTo>
                          <a:pt x="206915" y="251205"/>
                          <a:pt x="201089" y="254505"/>
                          <a:pt x="195547" y="258200"/>
                        </a:cubicBezTo>
                        <a:cubicBezTo>
                          <a:pt x="192776" y="260047"/>
                          <a:pt x="190393" y="262689"/>
                          <a:pt x="187234" y="263742"/>
                        </a:cubicBezTo>
                        <a:lnTo>
                          <a:pt x="170609" y="269284"/>
                        </a:lnTo>
                        <a:lnTo>
                          <a:pt x="162296" y="272055"/>
                        </a:lnTo>
                        <a:cubicBezTo>
                          <a:pt x="159525" y="269284"/>
                          <a:pt x="155223" y="267459"/>
                          <a:pt x="153984" y="263742"/>
                        </a:cubicBezTo>
                        <a:cubicBezTo>
                          <a:pt x="153060" y="260971"/>
                          <a:pt x="155448" y="258041"/>
                          <a:pt x="156754" y="255429"/>
                        </a:cubicBezTo>
                        <a:cubicBezTo>
                          <a:pt x="162526" y="243883"/>
                          <a:pt x="166453" y="244345"/>
                          <a:pt x="178922" y="236033"/>
                        </a:cubicBezTo>
                        <a:cubicBezTo>
                          <a:pt x="181693" y="234186"/>
                          <a:pt x="184879" y="232846"/>
                          <a:pt x="187234" y="230491"/>
                        </a:cubicBezTo>
                        <a:cubicBezTo>
                          <a:pt x="200258" y="217467"/>
                          <a:pt x="192283" y="224354"/>
                          <a:pt x="212173" y="211095"/>
                        </a:cubicBezTo>
                        <a:lnTo>
                          <a:pt x="228798" y="200011"/>
                        </a:lnTo>
                        <a:cubicBezTo>
                          <a:pt x="249690" y="193047"/>
                          <a:pt x="223941" y="202440"/>
                          <a:pt x="245424" y="191698"/>
                        </a:cubicBezTo>
                        <a:cubicBezTo>
                          <a:pt x="248036" y="190392"/>
                          <a:pt x="251183" y="190345"/>
                          <a:pt x="253736" y="188927"/>
                        </a:cubicBezTo>
                        <a:cubicBezTo>
                          <a:pt x="259558" y="185692"/>
                          <a:pt x="264820" y="181539"/>
                          <a:pt x="270362" y="177844"/>
                        </a:cubicBezTo>
                        <a:cubicBezTo>
                          <a:pt x="273133" y="175997"/>
                          <a:pt x="275515" y="173355"/>
                          <a:pt x="278674" y="172302"/>
                        </a:cubicBezTo>
                        <a:cubicBezTo>
                          <a:pt x="281445" y="171378"/>
                          <a:pt x="284374" y="170837"/>
                          <a:pt x="286987" y="169531"/>
                        </a:cubicBezTo>
                        <a:cubicBezTo>
                          <a:pt x="289966" y="168042"/>
                          <a:pt x="292239" y="165301"/>
                          <a:pt x="295300" y="163989"/>
                        </a:cubicBezTo>
                        <a:cubicBezTo>
                          <a:pt x="301832" y="161189"/>
                          <a:pt x="321285" y="159089"/>
                          <a:pt x="325780" y="158447"/>
                        </a:cubicBezTo>
                        <a:cubicBezTo>
                          <a:pt x="345564" y="151853"/>
                          <a:pt x="337545" y="156146"/>
                          <a:pt x="350718" y="147364"/>
                        </a:cubicBezTo>
                        <a:cubicBezTo>
                          <a:pt x="349794" y="144593"/>
                          <a:pt x="349772" y="141332"/>
                          <a:pt x="347947" y="139051"/>
                        </a:cubicBezTo>
                        <a:cubicBezTo>
                          <a:pt x="344041" y="134168"/>
                          <a:pt x="336798" y="132563"/>
                          <a:pt x="331322" y="130738"/>
                        </a:cubicBezTo>
                        <a:cubicBezTo>
                          <a:pt x="325780" y="131662"/>
                          <a:pt x="320181" y="132290"/>
                          <a:pt x="314696" y="133509"/>
                        </a:cubicBezTo>
                        <a:cubicBezTo>
                          <a:pt x="311845" y="134143"/>
                          <a:pt x="309217" y="135572"/>
                          <a:pt x="306384" y="136280"/>
                        </a:cubicBezTo>
                        <a:cubicBezTo>
                          <a:pt x="301815" y="137422"/>
                          <a:pt x="297073" y="137812"/>
                          <a:pt x="292529" y="139051"/>
                        </a:cubicBezTo>
                        <a:cubicBezTo>
                          <a:pt x="286893" y="140588"/>
                          <a:pt x="275904" y="144593"/>
                          <a:pt x="275904" y="144593"/>
                        </a:cubicBezTo>
                        <a:cubicBezTo>
                          <a:pt x="273133" y="147364"/>
                          <a:pt x="270852" y="150732"/>
                          <a:pt x="267591" y="152906"/>
                        </a:cubicBezTo>
                        <a:cubicBezTo>
                          <a:pt x="265161" y="154526"/>
                          <a:pt x="261963" y="154526"/>
                          <a:pt x="259278" y="155676"/>
                        </a:cubicBezTo>
                        <a:cubicBezTo>
                          <a:pt x="255481" y="157303"/>
                          <a:pt x="251991" y="159591"/>
                          <a:pt x="248194" y="161218"/>
                        </a:cubicBezTo>
                        <a:cubicBezTo>
                          <a:pt x="239150" y="165094"/>
                          <a:pt x="237987" y="162968"/>
                          <a:pt x="228798" y="169531"/>
                        </a:cubicBezTo>
                        <a:cubicBezTo>
                          <a:pt x="225609" y="171809"/>
                          <a:pt x="223911" y="175941"/>
                          <a:pt x="220485" y="177844"/>
                        </a:cubicBezTo>
                        <a:cubicBezTo>
                          <a:pt x="215379" y="180681"/>
                          <a:pt x="208721" y="180146"/>
                          <a:pt x="203860" y="183386"/>
                        </a:cubicBezTo>
                        <a:lnTo>
                          <a:pt x="178922" y="200011"/>
                        </a:lnTo>
                        <a:cubicBezTo>
                          <a:pt x="176151" y="201858"/>
                          <a:pt x="173768" y="204500"/>
                          <a:pt x="170609" y="205553"/>
                        </a:cubicBezTo>
                        <a:lnTo>
                          <a:pt x="162296" y="208324"/>
                        </a:lnTo>
                        <a:cubicBezTo>
                          <a:pt x="159525" y="210171"/>
                          <a:pt x="157197" y="212990"/>
                          <a:pt x="153984" y="213866"/>
                        </a:cubicBezTo>
                        <a:cubicBezTo>
                          <a:pt x="146800" y="215825"/>
                          <a:pt x="139098" y="215076"/>
                          <a:pt x="131816" y="216636"/>
                        </a:cubicBezTo>
                        <a:cubicBezTo>
                          <a:pt x="126104" y="217860"/>
                          <a:pt x="120733" y="220331"/>
                          <a:pt x="115191" y="222178"/>
                        </a:cubicBezTo>
                        <a:cubicBezTo>
                          <a:pt x="112420" y="223102"/>
                          <a:pt x="109308" y="223329"/>
                          <a:pt x="106878" y="224949"/>
                        </a:cubicBezTo>
                        <a:lnTo>
                          <a:pt x="90253" y="236033"/>
                        </a:lnTo>
                        <a:cubicBezTo>
                          <a:pt x="87482" y="237880"/>
                          <a:pt x="85099" y="240522"/>
                          <a:pt x="81940" y="241575"/>
                        </a:cubicBezTo>
                        <a:lnTo>
                          <a:pt x="73627" y="244346"/>
                        </a:lnTo>
                        <a:cubicBezTo>
                          <a:pt x="70856" y="247117"/>
                          <a:pt x="68574" y="250484"/>
                          <a:pt x="65314" y="252658"/>
                        </a:cubicBezTo>
                        <a:cubicBezTo>
                          <a:pt x="62884" y="254278"/>
                          <a:pt x="59614" y="254123"/>
                          <a:pt x="57002" y="255429"/>
                        </a:cubicBezTo>
                        <a:cubicBezTo>
                          <a:pt x="37868" y="264997"/>
                          <a:pt x="60671" y="257976"/>
                          <a:pt x="37605" y="263742"/>
                        </a:cubicBezTo>
                        <a:lnTo>
                          <a:pt x="7125" y="260971"/>
                        </a:lnTo>
                        <a:cubicBezTo>
                          <a:pt x="1982" y="258202"/>
                          <a:pt x="1584" y="244346"/>
                          <a:pt x="1584" y="244346"/>
                        </a:cubicBezTo>
                        <a:cubicBezTo>
                          <a:pt x="6860" y="228512"/>
                          <a:pt x="0" y="241706"/>
                          <a:pt x="12667" y="233262"/>
                        </a:cubicBezTo>
                        <a:cubicBezTo>
                          <a:pt x="15928" y="231088"/>
                          <a:pt x="17554" y="226852"/>
                          <a:pt x="20980" y="224949"/>
                        </a:cubicBezTo>
                        <a:cubicBezTo>
                          <a:pt x="26086" y="222112"/>
                          <a:pt x="32744" y="222647"/>
                          <a:pt x="37605" y="219407"/>
                        </a:cubicBezTo>
                        <a:cubicBezTo>
                          <a:pt x="40376" y="217560"/>
                          <a:pt x="42875" y="215218"/>
                          <a:pt x="45918" y="213866"/>
                        </a:cubicBezTo>
                        <a:cubicBezTo>
                          <a:pt x="51256" y="211494"/>
                          <a:pt x="62544" y="208324"/>
                          <a:pt x="62544" y="208324"/>
                        </a:cubicBezTo>
                        <a:cubicBezTo>
                          <a:pt x="74643" y="196224"/>
                          <a:pt x="65991" y="202025"/>
                          <a:pt x="81940" y="197240"/>
                        </a:cubicBezTo>
                        <a:cubicBezTo>
                          <a:pt x="87535" y="195561"/>
                          <a:pt x="98565" y="191698"/>
                          <a:pt x="98565" y="191698"/>
                        </a:cubicBezTo>
                        <a:cubicBezTo>
                          <a:pt x="100412" y="188927"/>
                          <a:pt x="101283" y="185151"/>
                          <a:pt x="104107" y="183386"/>
                        </a:cubicBezTo>
                        <a:cubicBezTo>
                          <a:pt x="109061" y="180290"/>
                          <a:pt x="115191" y="179691"/>
                          <a:pt x="120733" y="177844"/>
                        </a:cubicBezTo>
                        <a:lnTo>
                          <a:pt x="129045" y="175073"/>
                        </a:lnTo>
                        <a:lnTo>
                          <a:pt x="153984" y="166760"/>
                        </a:lnTo>
                        <a:cubicBezTo>
                          <a:pt x="159685" y="164860"/>
                          <a:pt x="167579" y="161992"/>
                          <a:pt x="173380" y="161218"/>
                        </a:cubicBezTo>
                        <a:cubicBezTo>
                          <a:pt x="183492" y="159870"/>
                          <a:pt x="193700" y="159371"/>
                          <a:pt x="203860" y="158447"/>
                        </a:cubicBezTo>
                        <a:cubicBezTo>
                          <a:pt x="234180" y="148340"/>
                          <a:pt x="188255" y="164459"/>
                          <a:pt x="220485" y="150135"/>
                        </a:cubicBezTo>
                        <a:cubicBezTo>
                          <a:pt x="225823" y="147763"/>
                          <a:pt x="232250" y="147833"/>
                          <a:pt x="237111" y="144593"/>
                        </a:cubicBezTo>
                        <a:cubicBezTo>
                          <a:pt x="239882" y="142746"/>
                          <a:pt x="242445" y="140540"/>
                          <a:pt x="245424" y="139051"/>
                        </a:cubicBezTo>
                        <a:cubicBezTo>
                          <a:pt x="250082" y="136722"/>
                          <a:pt x="260379" y="134841"/>
                          <a:pt x="264820" y="133509"/>
                        </a:cubicBezTo>
                        <a:lnTo>
                          <a:pt x="289758" y="125196"/>
                        </a:lnTo>
                        <a:lnTo>
                          <a:pt x="298071" y="122426"/>
                        </a:lnTo>
                        <a:cubicBezTo>
                          <a:pt x="300842" y="120579"/>
                          <a:pt x="303341" y="118237"/>
                          <a:pt x="306384" y="116884"/>
                        </a:cubicBezTo>
                        <a:cubicBezTo>
                          <a:pt x="322758" y="109607"/>
                          <a:pt x="328924" y="110685"/>
                          <a:pt x="347947" y="108571"/>
                        </a:cubicBezTo>
                        <a:cubicBezTo>
                          <a:pt x="375124" y="99512"/>
                          <a:pt x="358751" y="103514"/>
                          <a:pt x="397824" y="100258"/>
                        </a:cubicBezTo>
                        <a:cubicBezTo>
                          <a:pt x="403366" y="99334"/>
                          <a:pt x="408999" y="98850"/>
                          <a:pt x="414449" y="97487"/>
                        </a:cubicBezTo>
                        <a:cubicBezTo>
                          <a:pt x="443279" y="90280"/>
                          <a:pt x="418699" y="92800"/>
                          <a:pt x="447700" y="89175"/>
                        </a:cubicBezTo>
                        <a:cubicBezTo>
                          <a:pt x="478154" y="85368"/>
                          <a:pt x="485269" y="86285"/>
                          <a:pt x="519744" y="83633"/>
                        </a:cubicBezTo>
                        <a:cubicBezTo>
                          <a:pt x="585449" y="78579"/>
                          <a:pt x="518684" y="83432"/>
                          <a:pt x="564078" y="78091"/>
                        </a:cubicBezTo>
                        <a:cubicBezTo>
                          <a:pt x="574210" y="76899"/>
                          <a:pt x="584407" y="76335"/>
                          <a:pt x="594558" y="75320"/>
                        </a:cubicBezTo>
                        <a:cubicBezTo>
                          <a:pt x="672508" y="67525"/>
                          <a:pt x="558872" y="78060"/>
                          <a:pt x="649976" y="69778"/>
                        </a:cubicBezTo>
                        <a:cubicBezTo>
                          <a:pt x="663831" y="70702"/>
                          <a:pt x="677740" y="71016"/>
                          <a:pt x="691540" y="72549"/>
                        </a:cubicBezTo>
                        <a:cubicBezTo>
                          <a:pt x="694443" y="72872"/>
                          <a:pt x="696945" y="75043"/>
                          <a:pt x="699853" y="75320"/>
                        </a:cubicBezTo>
                        <a:cubicBezTo>
                          <a:pt x="716429" y="76899"/>
                          <a:pt x="733104" y="77167"/>
                          <a:pt x="749729" y="78091"/>
                        </a:cubicBezTo>
                        <a:cubicBezTo>
                          <a:pt x="780933" y="84332"/>
                          <a:pt x="755272" y="79879"/>
                          <a:pt x="813460" y="83633"/>
                        </a:cubicBezTo>
                        <a:cubicBezTo>
                          <a:pt x="825478" y="84408"/>
                          <a:pt x="837475" y="85480"/>
                          <a:pt x="849482" y="86404"/>
                        </a:cubicBezTo>
                        <a:cubicBezTo>
                          <a:pt x="855024" y="88251"/>
                          <a:pt x="860295" y="91365"/>
                          <a:pt x="866107" y="91946"/>
                        </a:cubicBezTo>
                        <a:cubicBezTo>
                          <a:pt x="902138" y="95548"/>
                          <a:pt x="884590" y="93691"/>
                          <a:pt x="918754" y="97487"/>
                        </a:cubicBezTo>
                        <a:lnTo>
                          <a:pt x="943693" y="105800"/>
                        </a:lnTo>
                        <a:cubicBezTo>
                          <a:pt x="946464" y="106724"/>
                          <a:pt x="949114" y="108158"/>
                          <a:pt x="952005" y="108571"/>
                        </a:cubicBezTo>
                        <a:lnTo>
                          <a:pt x="971402" y="111342"/>
                        </a:lnTo>
                        <a:lnTo>
                          <a:pt x="988027" y="116884"/>
                        </a:lnTo>
                        <a:cubicBezTo>
                          <a:pt x="990798" y="117808"/>
                          <a:pt x="993476" y="119082"/>
                          <a:pt x="996340" y="119655"/>
                        </a:cubicBezTo>
                        <a:lnTo>
                          <a:pt x="1010194" y="122426"/>
                        </a:lnTo>
                        <a:cubicBezTo>
                          <a:pt x="1013889" y="121502"/>
                          <a:pt x="1017616" y="120701"/>
                          <a:pt x="1021278" y="119655"/>
                        </a:cubicBezTo>
                        <a:cubicBezTo>
                          <a:pt x="1024087" y="118853"/>
                          <a:pt x="1028883" y="119718"/>
                          <a:pt x="1029591" y="116884"/>
                        </a:cubicBezTo>
                        <a:cubicBezTo>
                          <a:pt x="1031175" y="110548"/>
                          <a:pt x="1028101" y="103891"/>
                          <a:pt x="1026820" y="97487"/>
                        </a:cubicBezTo>
                        <a:cubicBezTo>
                          <a:pt x="1026247" y="94623"/>
                          <a:pt x="1026114" y="91240"/>
                          <a:pt x="1024049" y="89175"/>
                        </a:cubicBezTo>
                        <a:cubicBezTo>
                          <a:pt x="1021984" y="87110"/>
                          <a:pt x="1018507" y="87328"/>
                          <a:pt x="1015736" y="86404"/>
                        </a:cubicBezTo>
                        <a:cubicBezTo>
                          <a:pt x="998058" y="74618"/>
                          <a:pt x="1013428" y="82956"/>
                          <a:pt x="976944" y="78091"/>
                        </a:cubicBezTo>
                        <a:cubicBezTo>
                          <a:pt x="933993" y="72364"/>
                          <a:pt x="991740" y="78248"/>
                          <a:pt x="957547" y="72549"/>
                        </a:cubicBezTo>
                        <a:cubicBezTo>
                          <a:pt x="949297" y="71174"/>
                          <a:pt x="940899" y="70883"/>
                          <a:pt x="932609" y="69778"/>
                        </a:cubicBezTo>
                        <a:cubicBezTo>
                          <a:pt x="927040" y="69035"/>
                          <a:pt x="921493" y="68109"/>
                          <a:pt x="915984" y="67007"/>
                        </a:cubicBezTo>
                        <a:cubicBezTo>
                          <a:pt x="912250" y="66260"/>
                          <a:pt x="908664" y="64815"/>
                          <a:pt x="904900" y="64236"/>
                        </a:cubicBezTo>
                        <a:cubicBezTo>
                          <a:pt x="896633" y="62964"/>
                          <a:pt x="888275" y="62389"/>
                          <a:pt x="879962" y="61466"/>
                        </a:cubicBezTo>
                        <a:cubicBezTo>
                          <a:pt x="847540" y="50659"/>
                          <a:pt x="869169" y="56248"/>
                          <a:pt x="813460" y="53153"/>
                        </a:cubicBezTo>
                        <a:cubicBezTo>
                          <a:pt x="808842" y="52229"/>
                          <a:pt x="804149" y="51621"/>
                          <a:pt x="799605" y="50382"/>
                        </a:cubicBezTo>
                        <a:cubicBezTo>
                          <a:pt x="793969" y="48845"/>
                          <a:pt x="788522" y="46687"/>
                          <a:pt x="782980" y="44840"/>
                        </a:cubicBezTo>
                        <a:cubicBezTo>
                          <a:pt x="780209" y="43916"/>
                          <a:pt x="777501" y="42777"/>
                          <a:pt x="774667" y="42069"/>
                        </a:cubicBezTo>
                        <a:cubicBezTo>
                          <a:pt x="758133" y="37935"/>
                          <a:pt x="767340" y="39924"/>
                          <a:pt x="746958" y="36527"/>
                        </a:cubicBezTo>
                        <a:lnTo>
                          <a:pt x="702624" y="39298"/>
                        </a:lnTo>
                        <a:cubicBezTo>
                          <a:pt x="669787" y="41730"/>
                          <a:pt x="680319" y="36619"/>
                          <a:pt x="663831" y="47611"/>
                        </a:cubicBezTo>
                        <a:cubicBezTo>
                          <a:pt x="635612" y="38205"/>
                          <a:pt x="649759" y="42069"/>
                          <a:pt x="589016" y="42069"/>
                        </a:cubicBezTo>
                        <a:cubicBezTo>
                          <a:pt x="566829" y="42069"/>
                          <a:pt x="544681" y="43916"/>
                          <a:pt x="522514" y="44840"/>
                        </a:cubicBezTo>
                        <a:cubicBezTo>
                          <a:pt x="516049" y="45764"/>
                          <a:pt x="509482" y="46142"/>
                          <a:pt x="503118" y="47611"/>
                        </a:cubicBezTo>
                        <a:cubicBezTo>
                          <a:pt x="497426" y="48925"/>
                          <a:pt x="492329" y="52910"/>
                          <a:pt x="486493" y="53153"/>
                        </a:cubicBezTo>
                        <a:lnTo>
                          <a:pt x="419991" y="55924"/>
                        </a:lnTo>
                        <a:cubicBezTo>
                          <a:pt x="416296" y="56848"/>
                          <a:pt x="412625" y="57869"/>
                          <a:pt x="408907" y="58695"/>
                        </a:cubicBezTo>
                        <a:cubicBezTo>
                          <a:pt x="404310" y="59717"/>
                          <a:pt x="399622" y="60324"/>
                          <a:pt x="395053" y="61466"/>
                        </a:cubicBezTo>
                        <a:cubicBezTo>
                          <a:pt x="392219" y="62174"/>
                          <a:pt x="389574" y="63528"/>
                          <a:pt x="386740" y="64236"/>
                        </a:cubicBezTo>
                        <a:cubicBezTo>
                          <a:pt x="382171" y="65378"/>
                          <a:pt x="377483" y="65985"/>
                          <a:pt x="372885" y="67007"/>
                        </a:cubicBezTo>
                        <a:cubicBezTo>
                          <a:pt x="369168" y="67833"/>
                          <a:pt x="365545" y="69076"/>
                          <a:pt x="361802" y="69778"/>
                        </a:cubicBezTo>
                        <a:cubicBezTo>
                          <a:pt x="350758" y="71849"/>
                          <a:pt x="328551" y="75320"/>
                          <a:pt x="328551" y="75320"/>
                        </a:cubicBezTo>
                        <a:cubicBezTo>
                          <a:pt x="312687" y="85896"/>
                          <a:pt x="328640" y="78091"/>
                          <a:pt x="306384" y="78091"/>
                        </a:cubicBezTo>
                        <a:cubicBezTo>
                          <a:pt x="295262" y="78091"/>
                          <a:pt x="284217" y="79938"/>
                          <a:pt x="273133" y="80862"/>
                        </a:cubicBezTo>
                        <a:cubicBezTo>
                          <a:pt x="243809" y="88193"/>
                          <a:pt x="278343" y="78239"/>
                          <a:pt x="253736" y="89175"/>
                        </a:cubicBezTo>
                        <a:cubicBezTo>
                          <a:pt x="248398" y="91547"/>
                          <a:pt x="237111" y="94716"/>
                          <a:pt x="237111" y="94716"/>
                        </a:cubicBezTo>
                        <a:cubicBezTo>
                          <a:pt x="234340" y="97487"/>
                          <a:pt x="232224" y="101126"/>
                          <a:pt x="228798" y="103029"/>
                        </a:cubicBezTo>
                        <a:cubicBezTo>
                          <a:pt x="223692" y="105866"/>
                          <a:pt x="217715" y="106724"/>
                          <a:pt x="212173" y="108571"/>
                        </a:cubicBezTo>
                        <a:cubicBezTo>
                          <a:pt x="209402" y="109495"/>
                          <a:pt x="206290" y="109722"/>
                          <a:pt x="203860" y="111342"/>
                        </a:cubicBezTo>
                        <a:cubicBezTo>
                          <a:pt x="180041" y="127221"/>
                          <a:pt x="210175" y="108185"/>
                          <a:pt x="187234" y="119655"/>
                        </a:cubicBezTo>
                        <a:cubicBezTo>
                          <a:pt x="178983" y="123780"/>
                          <a:pt x="179895" y="126806"/>
                          <a:pt x="170609" y="127967"/>
                        </a:cubicBezTo>
                        <a:cubicBezTo>
                          <a:pt x="158659" y="129461"/>
                          <a:pt x="146594" y="129814"/>
                          <a:pt x="134587" y="130738"/>
                        </a:cubicBezTo>
                        <a:cubicBezTo>
                          <a:pt x="118828" y="135991"/>
                          <a:pt x="117364" y="137692"/>
                          <a:pt x="93024" y="130738"/>
                        </a:cubicBezTo>
                        <a:cubicBezTo>
                          <a:pt x="89822" y="129823"/>
                          <a:pt x="89329" y="125197"/>
                          <a:pt x="87482" y="122426"/>
                        </a:cubicBezTo>
                        <a:cubicBezTo>
                          <a:pt x="111305" y="106542"/>
                          <a:pt x="83267" y="127693"/>
                          <a:pt x="98565" y="108571"/>
                        </a:cubicBezTo>
                        <a:cubicBezTo>
                          <a:pt x="100645" y="105970"/>
                          <a:pt x="103817" y="104341"/>
                          <a:pt x="106878" y="103029"/>
                        </a:cubicBezTo>
                        <a:cubicBezTo>
                          <a:pt x="113866" y="100034"/>
                          <a:pt x="115364" y="100258"/>
                          <a:pt x="109649" y="105800"/>
                        </a:cubicBez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2" name="Freeform 201">
                    <a:extLst>
                      <a:ext uri="{FF2B5EF4-FFF2-40B4-BE49-F238E27FC236}">
                        <a16:creationId xmlns:a16="http://schemas.microsoft.com/office/drawing/2014/main" id="{8314FF9B-E504-9840-A363-AEE8DBDFAA4E}"/>
                      </a:ext>
                    </a:extLst>
                  </p:cNvPr>
                  <p:cNvSpPr/>
                  <p:nvPr/>
                </p:nvSpPr>
                <p:spPr>
                  <a:xfrm>
                    <a:off x="3869137" y="1849120"/>
                    <a:ext cx="1279210" cy="677597"/>
                  </a:xfrm>
                  <a:custGeom>
                    <a:avLst/>
                    <a:gdLst>
                      <a:gd name="connsiteX0" fmla="*/ 641443 w 1408985"/>
                      <a:gd name="connsiteY0" fmla="*/ 86672 h 467817"/>
                      <a:gd name="connsiteX1" fmla="*/ 552774 w 1408985"/>
                      <a:gd name="connsiteY1" fmla="*/ 78359 h 467817"/>
                      <a:gd name="connsiteX2" fmla="*/ 455792 w 1408985"/>
                      <a:gd name="connsiteY2" fmla="*/ 72818 h 467817"/>
                      <a:gd name="connsiteX3" fmla="*/ 403145 w 1408985"/>
                      <a:gd name="connsiteY3" fmla="*/ 75589 h 467817"/>
                      <a:gd name="connsiteX4" fmla="*/ 372665 w 1408985"/>
                      <a:gd name="connsiteY4" fmla="*/ 81130 h 467817"/>
                      <a:gd name="connsiteX5" fmla="*/ 356039 w 1408985"/>
                      <a:gd name="connsiteY5" fmla="*/ 86672 h 467817"/>
                      <a:gd name="connsiteX6" fmla="*/ 347727 w 1408985"/>
                      <a:gd name="connsiteY6" fmla="*/ 92214 h 467817"/>
                      <a:gd name="connsiteX7" fmla="*/ 328330 w 1408985"/>
                      <a:gd name="connsiteY7" fmla="*/ 97756 h 467817"/>
                      <a:gd name="connsiteX8" fmla="*/ 283996 w 1408985"/>
                      <a:gd name="connsiteY8" fmla="*/ 106069 h 467817"/>
                      <a:gd name="connsiteX9" fmla="*/ 261828 w 1408985"/>
                      <a:gd name="connsiteY9" fmla="*/ 111610 h 467817"/>
                      <a:gd name="connsiteX10" fmla="*/ 228577 w 1408985"/>
                      <a:gd name="connsiteY10" fmla="*/ 119923 h 467817"/>
                      <a:gd name="connsiteX11" fmla="*/ 211952 w 1408985"/>
                      <a:gd name="connsiteY11" fmla="*/ 125465 h 467817"/>
                      <a:gd name="connsiteX12" fmla="*/ 200868 w 1408985"/>
                      <a:gd name="connsiteY12" fmla="*/ 128236 h 467817"/>
                      <a:gd name="connsiteX13" fmla="*/ 184243 w 1408985"/>
                      <a:gd name="connsiteY13" fmla="*/ 133778 h 467817"/>
                      <a:gd name="connsiteX14" fmla="*/ 173159 w 1408985"/>
                      <a:gd name="connsiteY14" fmla="*/ 136549 h 467817"/>
                      <a:gd name="connsiteX15" fmla="*/ 150992 w 1408985"/>
                      <a:gd name="connsiteY15" fmla="*/ 144861 h 467817"/>
                      <a:gd name="connsiteX16" fmla="*/ 134367 w 1408985"/>
                      <a:gd name="connsiteY16" fmla="*/ 153174 h 467817"/>
                      <a:gd name="connsiteX17" fmla="*/ 114970 w 1408985"/>
                      <a:gd name="connsiteY17" fmla="*/ 161487 h 467817"/>
                      <a:gd name="connsiteX18" fmla="*/ 84490 w 1408985"/>
                      <a:gd name="connsiteY18" fmla="*/ 180883 h 467817"/>
                      <a:gd name="connsiteX19" fmla="*/ 81719 w 1408985"/>
                      <a:gd name="connsiteY19" fmla="*/ 189196 h 467817"/>
                      <a:gd name="connsiteX20" fmla="*/ 73407 w 1408985"/>
                      <a:gd name="connsiteY20" fmla="*/ 194738 h 467817"/>
                      <a:gd name="connsiteX21" fmla="*/ 65094 w 1408985"/>
                      <a:gd name="connsiteY21" fmla="*/ 203050 h 467817"/>
                      <a:gd name="connsiteX22" fmla="*/ 51239 w 1408985"/>
                      <a:gd name="connsiteY22" fmla="*/ 216905 h 467817"/>
                      <a:gd name="connsiteX23" fmla="*/ 45697 w 1408985"/>
                      <a:gd name="connsiteY23" fmla="*/ 225218 h 467817"/>
                      <a:gd name="connsiteX24" fmla="*/ 29072 w 1408985"/>
                      <a:gd name="connsiteY24" fmla="*/ 230759 h 467817"/>
                      <a:gd name="connsiteX25" fmla="*/ 9676 w 1408985"/>
                      <a:gd name="connsiteY25" fmla="*/ 227989 h 467817"/>
                      <a:gd name="connsiteX26" fmla="*/ 1363 w 1408985"/>
                      <a:gd name="connsiteY26" fmla="*/ 222447 h 467817"/>
                      <a:gd name="connsiteX27" fmla="*/ 4134 w 1408985"/>
                      <a:gd name="connsiteY27" fmla="*/ 205821 h 467817"/>
                      <a:gd name="connsiteX28" fmla="*/ 12447 w 1408985"/>
                      <a:gd name="connsiteY28" fmla="*/ 200279 h 467817"/>
                      <a:gd name="connsiteX29" fmla="*/ 20759 w 1408985"/>
                      <a:gd name="connsiteY29" fmla="*/ 191967 h 467817"/>
                      <a:gd name="connsiteX30" fmla="*/ 26301 w 1408985"/>
                      <a:gd name="connsiteY30" fmla="*/ 183654 h 467817"/>
                      <a:gd name="connsiteX31" fmla="*/ 34614 w 1408985"/>
                      <a:gd name="connsiteY31" fmla="*/ 180883 h 467817"/>
                      <a:gd name="connsiteX32" fmla="*/ 48468 w 1408985"/>
                      <a:gd name="connsiteY32" fmla="*/ 169799 h 467817"/>
                      <a:gd name="connsiteX33" fmla="*/ 65094 w 1408985"/>
                      <a:gd name="connsiteY33" fmla="*/ 158716 h 467817"/>
                      <a:gd name="connsiteX34" fmla="*/ 78948 w 1408985"/>
                      <a:gd name="connsiteY34" fmla="*/ 147632 h 467817"/>
                      <a:gd name="connsiteX35" fmla="*/ 84490 w 1408985"/>
                      <a:gd name="connsiteY35" fmla="*/ 139319 h 467817"/>
                      <a:gd name="connsiteX36" fmla="*/ 101116 w 1408985"/>
                      <a:gd name="connsiteY36" fmla="*/ 133778 h 467817"/>
                      <a:gd name="connsiteX37" fmla="*/ 120512 w 1408985"/>
                      <a:gd name="connsiteY37" fmla="*/ 128236 h 467817"/>
                      <a:gd name="connsiteX38" fmla="*/ 137137 w 1408985"/>
                      <a:gd name="connsiteY38" fmla="*/ 122694 h 467817"/>
                      <a:gd name="connsiteX39" fmla="*/ 162076 w 1408985"/>
                      <a:gd name="connsiteY39" fmla="*/ 108839 h 467817"/>
                      <a:gd name="connsiteX40" fmla="*/ 178701 w 1408985"/>
                      <a:gd name="connsiteY40" fmla="*/ 106069 h 467817"/>
                      <a:gd name="connsiteX41" fmla="*/ 203639 w 1408985"/>
                      <a:gd name="connsiteY41" fmla="*/ 97756 h 467817"/>
                      <a:gd name="connsiteX42" fmla="*/ 211952 w 1408985"/>
                      <a:gd name="connsiteY42" fmla="*/ 94985 h 467817"/>
                      <a:gd name="connsiteX43" fmla="*/ 225807 w 1408985"/>
                      <a:gd name="connsiteY43" fmla="*/ 92214 h 467817"/>
                      <a:gd name="connsiteX44" fmla="*/ 242432 w 1408985"/>
                      <a:gd name="connsiteY44" fmla="*/ 86672 h 467817"/>
                      <a:gd name="connsiteX45" fmla="*/ 303392 w 1408985"/>
                      <a:gd name="connsiteY45" fmla="*/ 83901 h 467817"/>
                      <a:gd name="connsiteX46" fmla="*/ 336643 w 1408985"/>
                      <a:gd name="connsiteY46" fmla="*/ 72818 h 467817"/>
                      <a:gd name="connsiteX47" fmla="*/ 344956 w 1408985"/>
                      <a:gd name="connsiteY47" fmla="*/ 70047 h 467817"/>
                      <a:gd name="connsiteX48" fmla="*/ 353268 w 1408985"/>
                      <a:gd name="connsiteY48" fmla="*/ 67276 h 467817"/>
                      <a:gd name="connsiteX49" fmla="*/ 375436 w 1408985"/>
                      <a:gd name="connsiteY49" fmla="*/ 61734 h 467817"/>
                      <a:gd name="connsiteX50" fmla="*/ 400374 w 1408985"/>
                      <a:gd name="connsiteY50" fmla="*/ 53421 h 467817"/>
                      <a:gd name="connsiteX51" fmla="*/ 408687 w 1408985"/>
                      <a:gd name="connsiteY51" fmla="*/ 50650 h 467817"/>
                      <a:gd name="connsiteX52" fmla="*/ 433625 w 1408985"/>
                      <a:gd name="connsiteY52" fmla="*/ 53421 h 467817"/>
                      <a:gd name="connsiteX53" fmla="*/ 444708 w 1408985"/>
                      <a:gd name="connsiteY53" fmla="*/ 56192 h 467817"/>
                      <a:gd name="connsiteX54" fmla="*/ 491814 w 1408985"/>
                      <a:gd name="connsiteY54" fmla="*/ 61734 h 467817"/>
                      <a:gd name="connsiteX55" fmla="*/ 536148 w 1408985"/>
                      <a:gd name="connsiteY55" fmla="*/ 58963 h 467817"/>
                      <a:gd name="connsiteX56" fmla="*/ 561087 w 1408985"/>
                      <a:gd name="connsiteY56" fmla="*/ 53421 h 467817"/>
                      <a:gd name="connsiteX57" fmla="*/ 580483 w 1408985"/>
                      <a:gd name="connsiteY57" fmla="*/ 47879 h 467817"/>
                      <a:gd name="connsiteX58" fmla="*/ 583254 w 1408985"/>
                      <a:gd name="connsiteY58" fmla="*/ 28483 h 467817"/>
                      <a:gd name="connsiteX59" fmla="*/ 574941 w 1408985"/>
                      <a:gd name="connsiteY59" fmla="*/ 25712 h 467817"/>
                      <a:gd name="connsiteX60" fmla="*/ 566628 w 1408985"/>
                      <a:gd name="connsiteY60" fmla="*/ 20170 h 467817"/>
                      <a:gd name="connsiteX61" fmla="*/ 516752 w 1408985"/>
                      <a:gd name="connsiteY61" fmla="*/ 14629 h 467817"/>
                      <a:gd name="connsiteX62" fmla="*/ 511210 w 1408985"/>
                      <a:gd name="connsiteY62" fmla="*/ 6316 h 467817"/>
                      <a:gd name="connsiteX63" fmla="*/ 519523 w 1408985"/>
                      <a:gd name="connsiteY63" fmla="*/ 774 h 467817"/>
                      <a:gd name="connsiteX64" fmla="*/ 558316 w 1408985"/>
                      <a:gd name="connsiteY64" fmla="*/ 6316 h 467817"/>
                      <a:gd name="connsiteX65" fmla="*/ 566628 w 1408985"/>
                      <a:gd name="connsiteY65" fmla="*/ 11858 h 467817"/>
                      <a:gd name="connsiteX66" fmla="*/ 580483 w 1408985"/>
                      <a:gd name="connsiteY66" fmla="*/ 14629 h 467817"/>
                      <a:gd name="connsiteX67" fmla="*/ 588796 w 1408985"/>
                      <a:gd name="connsiteY67" fmla="*/ 17399 h 467817"/>
                      <a:gd name="connsiteX68" fmla="*/ 616505 w 1408985"/>
                      <a:gd name="connsiteY68" fmla="*/ 20170 h 467817"/>
                      <a:gd name="connsiteX69" fmla="*/ 616505 w 1408985"/>
                      <a:gd name="connsiteY69" fmla="*/ 50650 h 467817"/>
                      <a:gd name="connsiteX70" fmla="*/ 599879 w 1408985"/>
                      <a:gd name="connsiteY70" fmla="*/ 58963 h 467817"/>
                      <a:gd name="connsiteX71" fmla="*/ 658068 w 1408985"/>
                      <a:gd name="connsiteY71" fmla="*/ 64505 h 467817"/>
                      <a:gd name="connsiteX72" fmla="*/ 666381 w 1408985"/>
                      <a:gd name="connsiteY72" fmla="*/ 67276 h 467817"/>
                      <a:gd name="connsiteX73" fmla="*/ 716257 w 1408985"/>
                      <a:gd name="connsiteY73" fmla="*/ 70047 h 467817"/>
                      <a:gd name="connsiteX74" fmla="*/ 749508 w 1408985"/>
                      <a:gd name="connsiteY74" fmla="*/ 67276 h 467817"/>
                      <a:gd name="connsiteX75" fmla="*/ 741196 w 1408985"/>
                      <a:gd name="connsiteY75" fmla="*/ 34025 h 467817"/>
                      <a:gd name="connsiteX76" fmla="*/ 738425 w 1408985"/>
                      <a:gd name="connsiteY76" fmla="*/ 25712 h 467817"/>
                      <a:gd name="connsiteX77" fmla="*/ 782759 w 1408985"/>
                      <a:gd name="connsiteY77" fmla="*/ 22941 h 467817"/>
                      <a:gd name="connsiteX78" fmla="*/ 799385 w 1408985"/>
                      <a:gd name="connsiteY78" fmla="*/ 28483 h 467817"/>
                      <a:gd name="connsiteX79" fmla="*/ 807697 w 1408985"/>
                      <a:gd name="connsiteY79" fmla="*/ 34025 h 467817"/>
                      <a:gd name="connsiteX80" fmla="*/ 843719 w 1408985"/>
                      <a:gd name="connsiteY80" fmla="*/ 36796 h 467817"/>
                      <a:gd name="connsiteX81" fmla="*/ 874199 w 1408985"/>
                      <a:gd name="connsiteY81" fmla="*/ 42338 h 467817"/>
                      <a:gd name="connsiteX82" fmla="*/ 890825 w 1408985"/>
                      <a:gd name="connsiteY82" fmla="*/ 47879 h 467817"/>
                      <a:gd name="connsiteX83" fmla="*/ 907450 w 1408985"/>
                      <a:gd name="connsiteY83" fmla="*/ 53421 h 467817"/>
                      <a:gd name="connsiteX84" fmla="*/ 915763 w 1408985"/>
                      <a:gd name="connsiteY84" fmla="*/ 56192 h 467817"/>
                      <a:gd name="connsiteX85" fmla="*/ 932388 w 1408985"/>
                      <a:gd name="connsiteY85" fmla="*/ 67276 h 467817"/>
                      <a:gd name="connsiteX86" fmla="*/ 940701 w 1408985"/>
                      <a:gd name="connsiteY86" fmla="*/ 72818 h 467817"/>
                      <a:gd name="connsiteX87" fmla="*/ 937930 w 1408985"/>
                      <a:gd name="connsiteY87" fmla="*/ 81130 h 467817"/>
                      <a:gd name="connsiteX88" fmla="*/ 899137 w 1408985"/>
                      <a:gd name="connsiteY88" fmla="*/ 81130 h 467817"/>
                      <a:gd name="connsiteX89" fmla="*/ 890825 w 1408985"/>
                      <a:gd name="connsiteY89" fmla="*/ 78359 h 467817"/>
                      <a:gd name="connsiteX90" fmla="*/ 874199 w 1408985"/>
                      <a:gd name="connsiteY90" fmla="*/ 67276 h 467817"/>
                      <a:gd name="connsiteX91" fmla="*/ 846490 w 1408985"/>
                      <a:gd name="connsiteY91" fmla="*/ 61734 h 467817"/>
                      <a:gd name="connsiteX92" fmla="*/ 829865 w 1408985"/>
                      <a:gd name="connsiteY92" fmla="*/ 56192 h 467817"/>
                      <a:gd name="connsiteX93" fmla="*/ 818781 w 1408985"/>
                      <a:gd name="connsiteY93" fmla="*/ 53421 h 467817"/>
                      <a:gd name="connsiteX94" fmla="*/ 802156 w 1408985"/>
                      <a:gd name="connsiteY94" fmla="*/ 47879 h 467817"/>
                      <a:gd name="connsiteX95" fmla="*/ 793843 w 1408985"/>
                      <a:gd name="connsiteY95" fmla="*/ 45109 h 467817"/>
                      <a:gd name="connsiteX96" fmla="*/ 785530 w 1408985"/>
                      <a:gd name="connsiteY96" fmla="*/ 61734 h 467817"/>
                      <a:gd name="connsiteX97" fmla="*/ 788301 w 1408985"/>
                      <a:gd name="connsiteY97" fmla="*/ 78359 h 467817"/>
                      <a:gd name="connsiteX98" fmla="*/ 791072 w 1408985"/>
                      <a:gd name="connsiteY98" fmla="*/ 86672 h 467817"/>
                      <a:gd name="connsiteX99" fmla="*/ 799385 w 1408985"/>
                      <a:gd name="connsiteY99" fmla="*/ 89443 h 467817"/>
                      <a:gd name="connsiteX100" fmla="*/ 824323 w 1408985"/>
                      <a:gd name="connsiteY100" fmla="*/ 92214 h 467817"/>
                      <a:gd name="connsiteX101" fmla="*/ 832636 w 1408985"/>
                      <a:gd name="connsiteY101" fmla="*/ 117152 h 467817"/>
                      <a:gd name="connsiteX102" fmla="*/ 791072 w 1408985"/>
                      <a:gd name="connsiteY102" fmla="*/ 114381 h 467817"/>
                      <a:gd name="connsiteX103" fmla="*/ 774447 w 1408985"/>
                      <a:gd name="connsiteY103" fmla="*/ 108839 h 467817"/>
                      <a:gd name="connsiteX104" fmla="*/ 766134 w 1408985"/>
                      <a:gd name="connsiteY104" fmla="*/ 103298 h 467817"/>
                      <a:gd name="connsiteX105" fmla="*/ 738425 w 1408985"/>
                      <a:gd name="connsiteY105" fmla="*/ 100527 h 467817"/>
                      <a:gd name="connsiteX106" fmla="*/ 696861 w 1408985"/>
                      <a:gd name="connsiteY106" fmla="*/ 97756 h 467817"/>
                      <a:gd name="connsiteX107" fmla="*/ 699632 w 1408985"/>
                      <a:gd name="connsiteY107" fmla="*/ 119923 h 467817"/>
                      <a:gd name="connsiteX108" fmla="*/ 707945 w 1408985"/>
                      <a:gd name="connsiteY108" fmla="*/ 122694 h 467817"/>
                      <a:gd name="connsiteX109" fmla="*/ 721799 w 1408985"/>
                      <a:gd name="connsiteY109" fmla="*/ 125465 h 467817"/>
                      <a:gd name="connsiteX110" fmla="*/ 757821 w 1408985"/>
                      <a:gd name="connsiteY110" fmla="*/ 128236 h 467817"/>
                      <a:gd name="connsiteX111" fmla="*/ 771676 w 1408985"/>
                      <a:gd name="connsiteY111" fmla="*/ 131007 h 467817"/>
                      <a:gd name="connsiteX112" fmla="*/ 804927 w 1408985"/>
                      <a:gd name="connsiteY112" fmla="*/ 136549 h 467817"/>
                      <a:gd name="connsiteX113" fmla="*/ 821552 w 1408985"/>
                      <a:gd name="connsiteY113" fmla="*/ 142090 h 467817"/>
                      <a:gd name="connsiteX114" fmla="*/ 838177 w 1408985"/>
                      <a:gd name="connsiteY114" fmla="*/ 147632 h 467817"/>
                      <a:gd name="connsiteX115" fmla="*/ 854803 w 1408985"/>
                      <a:gd name="connsiteY115" fmla="*/ 158716 h 467817"/>
                      <a:gd name="connsiteX116" fmla="*/ 879741 w 1408985"/>
                      <a:gd name="connsiteY116" fmla="*/ 169799 h 467817"/>
                      <a:gd name="connsiteX117" fmla="*/ 885283 w 1408985"/>
                      <a:gd name="connsiteY117" fmla="*/ 178112 h 467817"/>
                      <a:gd name="connsiteX118" fmla="*/ 893596 w 1408985"/>
                      <a:gd name="connsiteY118" fmla="*/ 183654 h 467817"/>
                      <a:gd name="connsiteX119" fmla="*/ 901908 w 1408985"/>
                      <a:gd name="connsiteY119" fmla="*/ 191967 h 467817"/>
                      <a:gd name="connsiteX120" fmla="*/ 951785 w 1408985"/>
                      <a:gd name="connsiteY120" fmla="*/ 180883 h 467817"/>
                      <a:gd name="connsiteX121" fmla="*/ 954556 w 1408985"/>
                      <a:gd name="connsiteY121" fmla="*/ 172570 h 467817"/>
                      <a:gd name="connsiteX122" fmla="*/ 935159 w 1408985"/>
                      <a:gd name="connsiteY122" fmla="*/ 155945 h 467817"/>
                      <a:gd name="connsiteX123" fmla="*/ 926847 w 1408985"/>
                      <a:gd name="connsiteY123" fmla="*/ 153174 h 467817"/>
                      <a:gd name="connsiteX124" fmla="*/ 918534 w 1408985"/>
                      <a:gd name="connsiteY124" fmla="*/ 150403 h 467817"/>
                      <a:gd name="connsiteX125" fmla="*/ 921305 w 1408985"/>
                      <a:gd name="connsiteY125" fmla="*/ 131007 h 467817"/>
                      <a:gd name="connsiteX126" fmla="*/ 932388 w 1408985"/>
                      <a:gd name="connsiteY126" fmla="*/ 128236 h 467817"/>
                      <a:gd name="connsiteX127" fmla="*/ 971181 w 1408985"/>
                      <a:gd name="connsiteY127" fmla="*/ 133778 h 467817"/>
                      <a:gd name="connsiteX128" fmla="*/ 979494 w 1408985"/>
                      <a:gd name="connsiteY128" fmla="*/ 139319 h 467817"/>
                      <a:gd name="connsiteX129" fmla="*/ 993348 w 1408985"/>
                      <a:gd name="connsiteY129" fmla="*/ 153174 h 467817"/>
                      <a:gd name="connsiteX130" fmla="*/ 1018287 w 1408985"/>
                      <a:gd name="connsiteY130" fmla="*/ 161487 h 467817"/>
                      <a:gd name="connsiteX131" fmla="*/ 1026599 w 1408985"/>
                      <a:gd name="connsiteY131" fmla="*/ 164258 h 467817"/>
                      <a:gd name="connsiteX132" fmla="*/ 1043225 w 1408985"/>
                      <a:gd name="connsiteY132" fmla="*/ 175341 h 467817"/>
                      <a:gd name="connsiteX133" fmla="*/ 1057079 w 1408985"/>
                      <a:gd name="connsiteY133" fmla="*/ 186425 h 467817"/>
                      <a:gd name="connsiteX134" fmla="*/ 1065392 w 1408985"/>
                      <a:gd name="connsiteY134" fmla="*/ 194738 h 467817"/>
                      <a:gd name="connsiteX135" fmla="*/ 1073705 w 1408985"/>
                      <a:gd name="connsiteY135" fmla="*/ 200279 h 467817"/>
                      <a:gd name="connsiteX136" fmla="*/ 1076476 w 1408985"/>
                      <a:gd name="connsiteY136" fmla="*/ 208592 h 467817"/>
                      <a:gd name="connsiteX137" fmla="*/ 1084788 w 1408985"/>
                      <a:gd name="connsiteY137" fmla="*/ 214134 h 467817"/>
                      <a:gd name="connsiteX138" fmla="*/ 1093101 w 1408985"/>
                      <a:gd name="connsiteY138" fmla="*/ 222447 h 467817"/>
                      <a:gd name="connsiteX139" fmla="*/ 1098643 w 1408985"/>
                      <a:gd name="connsiteY139" fmla="*/ 233530 h 467817"/>
                      <a:gd name="connsiteX140" fmla="*/ 1109727 w 1408985"/>
                      <a:gd name="connsiteY140" fmla="*/ 250156 h 467817"/>
                      <a:gd name="connsiteX141" fmla="*/ 1115268 w 1408985"/>
                      <a:gd name="connsiteY141" fmla="*/ 258469 h 467817"/>
                      <a:gd name="connsiteX142" fmla="*/ 1123581 w 1408985"/>
                      <a:gd name="connsiteY142" fmla="*/ 261239 h 467817"/>
                      <a:gd name="connsiteX143" fmla="*/ 1131894 w 1408985"/>
                      <a:gd name="connsiteY143" fmla="*/ 266781 h 467817"/>
                      <a:gd name="connsiteX144" fmla="*/ 1137436 w 1408985"/>
                      <a:gd name="connsiteY144" fmla="*/ 275094 h 467817"/>
                      <a:gd name="connsiteX145" fmla="*/ 1154061 w 1408985"/>
                      <a:gd name="connsiteY145" fmla="*/ 280636 h 467817"/>
                      <a:gd name="connsiteX146" fmla="*/ 1162374 w 1408985"/>
                      <a:gd name="connsiteY146" fmla="*/ 283407 h 467817"/>
                      <a:gd name="connsiteX147" fmla="*/ 1178999 w 1408985"/>
                      <a:gd name="connsiteY147" fmla="*/ 280636 h 467817"/>
                      <a:gd name="connsiteX148" fmla="*/ 1190083 w 1408985"/>
                      <a:gd name="connsiteY148" fmla="*/ 264010 h 467817"/>
                      <a:gd name="connsiteX149" fmla="*/ 1181770 w 1408985"/>
                      <a:gd name="connsiteY149" fmla="*/ 230759 h 467817"/>
                      <a:gd name="connsiteX150" fmla="*/ 1165145 w 1408985"/>
                      <a:gd name="connsiteY150" fmla="*/ 219676 h 467817"/>
                      <a:gd name="connsiteX151" fmla="*/ 1151290 w 1408985"/>
                      <a:gd name="connsiteY151" fmla="*/ 203050 h 467817"/>
                      <a:gd name="connsiteX152" fmla="*/ 1142977 w 1408985"/>
                      <a:gd name="connsiteY152" fmla="*/ 200279 h 467817"/>
                      <a:gd name="connsiteX153" fmla="*/ 1126352 w 1408985"/>
                      <a:gd name="connsiteY153" fmla="*/ 189196 h 467817"/>
                      <a:gd name="connsiteX154" fmla="*/ 1118039 w 1408985"/>
                      <a:gd name="connsiteY154" fmla="*/ 183654 h 467817"/>
                      <a:gd name="connsiteX155" fmla="*/ 1109727 w 1408985"/>
                      <a:gd name="connsiteY155" fmla="*/ 180883 h 467817"/>
                      <a:gd name="connsiteX156" fmla="*/ 1093101 w 1408985"/>
                      <a:gd name="connsiteY156" fmla="*/ 164258 h 467817"/>
                      <a:gd name="connsiteX157" fmla="*/ 1076476 w 1408985"/>
                      <a:gd name="connsiteY157" fmla="*/ 150403 h 467817"/>
                      <a:gd name="connsiteX158" fmla="*/ 1054308 w 1408985"/>
                      <a:gd name="connsiteY158" fmla="*/ 125465 h 467817"/>
                      <a:gd name="connsiteX159" fmla="*/ 1037683 w 1408985"/>
                      <a:gd name="connsiteY159" fmla="*/ 114381 h 467817"/>
                      <a:gd name="connsiteX160" fmla="*/ 1029370 w 1408985"/>
                      <a:gd name="connsiteY160" fmla="*/ 108839 h 467817"/>
                      <a:gd name="connsiteX161" fmla="*/ 1012745 w 1408985"/>
                      <a:gd name="connsiteY161" fmla="*/ 103298 h 467817"/>
                      <a:gd name="connsiteX162" fmla="*/ 1004432 w 1408985"/>
                      <a:gd name="connsiteY162" fmla="*/ 83901 h 467817"/>
                      <a:gd name="connsiteX163" fmla="*/ 1037683 w 1408985"/>
                      <a:gd name="connsiteY163" fmla="*/ 92214 h 467817"/>
                      <a:gd name="connsiteX164" fmla="*/ 1045996 w 1408985"/>
                      <a:gd name="connsiteY164" fmla="*/ 97756 h 467817"/>
                      <a:gd name="connsiteX165" fmla="*/ 1054308 w 1408985"/>
                      <a:gd name="connsiteY165" fmla="*/ 94985 h 467817"/>
                      <a:gd name="connsiteX166" fmla="*/ 1054308 w 1408985"/>
                      <a:gd name="connsiteY166" fmla="*/ 72818 h 467817"/>
                      <a:gd name="connsiteX167" fmla="*/ 1045996 w 1408985"/>
                      <a:gd name="connsiteY167" fmla="*/ 67276 h 467817"/>
                      <a:gd name="connsiteX168" fmla="*/ 1045996 w 1408985"/>
                      <a:gd name="connsiteY168" fmla="*/ 47879 h 467817"/>
                      <a:gd name="connsiteX169" fmla="*/ 1065392 w 1408985"/>
                      <a:gd name="connsiteY169" fmla="*/ 50650 h 467817"/>
                      <a:gd name="connsiteX170" fmla="*/ 1082017 w 1408985"/>
                      <a:gd name="connsiteY170" fmla="*/ 56192 h 467817"/>
                      <a:gd name="connsiteX171" fmla="*/ 1098643 w 1408985"/>
                      <a:gd name="connsiteY171" fmla="*/ 67276 h 467817"/>
                      <a:gd name="connsiteX172" fmla="*/ 1120810 w 1408985"/>
                      <a:gd name="connsiteY172" fmla="*/ 72818 h 467817"/>
                      <a:gd name="connsiteX173" fmla="*/ 1137436 w 1408985"/>
                      <a:gd name="connsiteY173" fmla="*/ 83901 h 467817"/>
                      <a:gd name="connsiteX174" fmla="*/ 1142977 w 1408985"/>
                      <a:gd name="connsiteY174" fmla="*/ 92214 h 467817"/>
                      <a:gd name="connsiteX175" fmla="*/ 1151290 w 1408985"/>
                      <a:gd name="connsiteY175" fmla="*/ 94985 h 467817"/>
                      <a:gd name="connsiteX176" fmla="*/ 1159603 w 1408985"/>
                      <a:gd name="connsiteY176" fmla="*/ 100527 h 467817"/>
                      <a:gd name="connsiteX177" fmla="*/ 1167916 w 1408985"/>
                      <a:gd name="connsiteY177" fmla="*/ 103298 h 467817"/>
                      <a:gd name="connsiteX178" fmla="*/ 1184541 w 1408985"/>
                      <a:gd name="connsiteY178" fmla="*/ 114381 h 467817"/>
                      <a:gd name="connsiteX179" fmla="*/ 1201167 w 1408985"/>
                      <a:gd name="connsiteY179" fmla="*/ 122694 h 467817"/>
                      <a:gd name="connsiteX180" fmla="*/ 1220563 w 1408985"/>
                      <a:gd name="connsiteY180" fmla="*/ 131007 h 467817"/>
                      <a:gd name="connsiteX181" fmla="*/ 1228876 w 1408985"/>
                      <a:gd name="connsiteY181" fmla="*/ 139319 h 467817"/>
                      <a:gd name="connsiteX182" fmla="*/ 1237188 w 1408985"/>
                      <a:gd name="connsiteY182" fmla="*/ 142090 h 467817"/>
                      <a:gd name="connsiteX183" fmla="*/ 1245501 w 1408985"/>
                      <a:gd name="connsiteY183" fmla="*/ 147632 h 467817"/>
                      <a:gd name="connsiteX184" fmla="*/ 1253814 w 1408985"/>
                      <a:gd name="connsiteY184" fmla="*/ 150403 h 467817"/>
                      <a:gd name="connsiteX185" fmla="*/ 1270439 w 1408985"/>
                      <a:gd name="connsiteY185" fmla="*/ 161487 h 467817"/>
                      <a:gd name="connsiteX186" fmla="*/ 1278752 w 1408985"/>
                      <a:gd name="connsiteY186" fmla="*/ 167029 h 467817"/>
                      <a:gd name="connsiteX187" fmla="*/ 1281523 w 1408985"/>
                      <a:gd name="connsiteY187" fmla="*/ 175341 h 467817"/>
                      <a:gd name="connsiteX188" fmla="*/ 1298148 w 1408985"/>
                      <a:gd name="connsiteY188" fmla="*/ 189196 h 467817"/>
                      <a:gd name="connsiteX189" fmla="*/ 1317545 w 1408985"/>
                      <a:gd name="connsiteY189" fmla="*/ 203050 h 467817"/>
                      <a:gd name="connsiteX190" fmla="*/ 1325857 w 1408985"/>
                      <a:gd name="connsiteY190" fmla="*/ 214134 h 467817"/>
                      <a:gd name="connsiteX191" fmla="*/ 1334170 w 1408985"/>
                      <a:gd name="connsiteY191" fmla="*/ 216905 h 467817"/>
                      <a:gd name="connsiteX192" fmla="*/ 1336941 w 1408985"/>
                      <a:gd name="connsiteY192" fmla="*/ 227989 h 467817"/>
                      <a:gd name="connsiteX193" fmla="*/ 1353567 w 1408985"/>
                      <a:gd name="connsiteY193" fmla="*/ 239072 h 467817"/>
                      <a:gd name="connsiteX194" fmla="*/ 1364650 w 1408985"/>
                      <a:gd name="connsiteY194" fmla="*/ 255698 h 467817"/>
                      <a:gd name="connsiteX195" fmla="*/ 1370192 w 1408985"/>
                      <a:gd name="connsiteY195" fmla="*/ 264010 h 467817"/>
                      <a:gd name="connsiteX196" fmla="*/ 1372963 w 1408985"/>
                      <a:gd name="connsiteY196" fmla="*/ 272323 h 467817"/>
                      <a:gd name="connsiteX197" fmla="*/ 1389588 w 1408985"/>
                      <a:gd name="connsiteY197" fmla="*/ 283407 h 467817"/>
                      <a:gd name="connsiteX198" fmla="*/ 1395130 w 1408985"/>
                      <a:gd name="connsiteY198" fmla="*/ 291719 h 467817"/>
                      <a:gd name="connsiteX199" fmla="*/ 1400672 w 1408985"/>
                      <a:gd name="connsiteY199" fmla="*/ 308345 h 467817"/>
                      <a:gd name="connsiteX200" fmla="*/ 1403443 w 1408985"/>
                      <a:gd name="connsiteY200" fmla="*/ 316658 h 467817"/>
                      <a:gd name="connsiteX201" fmla="*/ 1408985 w 1408985"/>
                      <a:gd name="connsiteY201" fmla="*/ 324970 h 467817"/>
                      <a:gd name="connsiteX202" fmla="*/ 1406214 w 1408985"/>
                      <a:gd name="connsiteY202" fmla="*/ 349909 h 467817"/>
                      <a:gd name="connsiteX203" fmla="*/ 1403443 w 1408985"/>
                      <a:gd name="connsiteY203" fmla="*/ 358221 h 467817"/>
                      <a:gd name="connsiteX204" fmla="*/ 1392359 w 1408985"/>
                      <a:gd name="connsiteY204" fmla="*/ 355450 h 467817"/>
                      <a:gd name="connsiteX205" fmla="*/ 1384047 w 1408985"/>
                      <a:gd name="connsiteY205" fmla="*/ 344367 h 467817"/>
                      <a:gd name="connsiteX206" fmla="*/ 1375734 w 1408985"/>
                      <a:gd name="connsiteY206" fmla="*/ 336054 h 467817"/>
                      <a:gd name="connsiteX207" fmla="*/ 1364650 w 1408985"/>
                      <a:gd name="connsiteY207" fmla="*/ 322199 h 467817"/>
                      <a:gd name="connsiteX208" fmla="*/ 1356337 w 1408985"/>
                      <a:gd name="connsiteY208" fmla="*/ 305574 h 467817"/>
                      <a:gd name="connsiteX209" fmla="*/ 1348025 w 1408985"/>
                      <a:gd name="connsiteY209" fmla="*/ 288949 h 467817"/>
                      <a:gd name="connsiteX210" fmla="*/ 1345254 w 1408985"/>
                      <a:gd name="connsiteY210" fmla="*/ 277865 h 467817"/>
                      <a:gd name="connsiteX211" fmla="*/ 1325857 w 1408985"/>
                      <a:gd name="connsiteY211" fmla="*/ 255698 h 467817"/>
                      <a:gd name="connsiteX212" fmla="*/ 1317545 w 1408985"/>
                      <a:gd name="connsiteY212" fmla="*/ 239072 h 467817"/>
                      <a:gd name="connsiteX213" fmla="*/ 1309232 w 1408985"/>
                      <a:gd name="connsiteY213" fmla="*/ 233530 h 467817"/>
                      <a:gd name="connsiteX214" fmla="*/ 1287065 w 1408985"/>
                      <a:gd name="connsiteY214" fmla="*/ 214134 h 467817"/>
                      <a:gd name="connsiteX215" fmla="*/ 1278752 w 1408985"/>
                      <a:gd name="connsiteY215" fmla="*/ 208592 h 467817"/>
                      <a:gd name="connsiteX216" fmla="*/ 1270439 w 1408985"/>
                      <a:gd name="connsiteY216" fmla="*/ 203050 h 467817"/>
                      <a:gd name="connsiteX217" fmla="*/ 1248272 w 1408985"/>
                      <a:gd name="connsiteY217" fmla="*/ 197509 h 467817"/>
                      <a:gd name="connsiteX218" fmla="*/ 1239959 w 1408985"/>
                      <a:gd name="connsiteY218" fmla="*/ 191967 h 467817"/>
                      <a:gd name="connsiteX219" fmla="*/ 1228876 w 1408985"/>
                      <a:gd name="connsiteY219" fmla="*/ 183654 h 467817"/>
                      <a:gd name="connsiteX220" fmla="*/ 1217792 w 1408985"/>
                      <a:gd name="connsiteY220" fmla="*/ 178112 h 467817"/>
                      <a:gd name="connsiteX221" fmla="*/ 1201167 w 1408985"/>
                      <a:gd name="connsiteY221" fmla="*/ 164258 h 467817"/>
                      <a:gd name="connsiteX222" fmla="*/ 1192854 w 1408985"/>
                      <a:gd name="connsiteY222" fmla="*/ 158716 h 467817"/>
                      <a:gd name="connsiteX223" fmla="*/ 1184541 w 1408985"/>
                      <a:gd name="connsiteY223" fmla="*/ 150403 h 467817"/>
                      <a:gd name="connsiteX224" fmla="*/ 1173457 w 1408985"/>
                      <a:gd name="connsiteY224" fmla="*/ 133778 h 467817"/>
                      <a:gd name="connsiteX225" fmla="*/ 1154061 w 1408985"/>
                      <a:gd name="connsiteY225" fmla="*/ 119923 h 467817"/>
                      <a:gd name="connsiteX226" fmla="*/ 1129123 w 1408985"/>
                      <a:gd name="connsiteY226" fmla="*/ 108839 h 467817"/>
                      <a:gd name="connsiteX227" fmla="*/ 1120810 w 1408985"/>
                      <a:gd name="connsiteY227" fmla="*/ 103298 h 467817"/>
                      <a:gd name="connsiteX228" fmla="*/ 1104185 w 1408985"/>
                      <a:gd name="connsiteY228" fmla="*/ 97756 h 467817"/>
                      <a:gd name="connsiteX229" fmla="*/ 1095872 w 1408985"/>
                      <a:gd name="connsiteY229" fmla="*/ 94985 h 467817"/>
                      <a:gd name="connsiteX230" fmla="*/ 1079247 w 1408985"/>
                      <a:gd name="connsiteY230" fmla="*/ 97756 h 467817"/>
                      <a:gd name="connsiteX231" fmla="*/ 1070934 w 1408985"/>
                      <a:gd name="connsiteY231" fmla="*/ 100527 h 467817"/>
                      <a:gd name="connsiteX232" fmla="*/ 1073705 w 1408985"/>
                      <a:gd name="connsiteY232" fmla="*/ 119923 h 467817"/>
                      <a:gd name="connsiteX233" fmla="*/ 1090330 w 1408985"/>
                      <a:gd name="connsiteY233" fmla="*/ 131007 h 467817"/>
                      <a:gd name="connsiteX234" fmla="*/ 1098643 w 1408985"/>
                      <a:gd name="connsiteY234" fmla="*/ 139319 h 467817"/>
                      <a:gd name="connsiteX235" fmla="*/ 1104185 w 1408985"/>
                      <a:gd name="connsiteY235" fmla="*/ 147632 h 467817"/>
                      <a:gd name="connsiteX236" fmla="*/ 1115268 w 1408985"/>
                      <a:gd name="connsiteY236" fmla="*/ 150403 h 467817"/>
                      <a:gd name="connsiteX237" fmla="*/ 1145748 w 1408985"/>
                      <a:gd name="connsiteY237" fmla="*/ 169799 h 467817"/>
                      <a:gd name="connsiteX238" fmla="*/ 1162374 w 1408985"/>
                      <a:gd name="connsiteY238" fmla="*/ 175341 h 467817"/>
                      <a:gd name="connsiteX239" fmla="*/ 1178999 w 1408985"/>
                      <a:gd name="connsiteY239" fmla="*/ 189196 h 467817"/>
                      <a:gd name="connsiteX240" fmla="*/ 1192854 w 1408985"/>
                      <a:gd name="connsiteY240" fmla="*/ 203050 h 467817"/>
                      <a:gd name="connsiteX241" fmla="*/ 1198396 w 1408985"/>
                      <a:gd name="connsiteY241" fmla="*/ 211363 h 467817"/>
                      <a:gd name="connsiteX242" fmla="*/ 1206708 w 1408985"/>
                      <a:gd name="connsiteY242" fmla="*/ 214134 h 467817"/>
                      <a:gd name="connsiteX243" fmla="*/ 1215021 w 1408985"/>
                      <a:gd name="connsiteY243" fmla="*/ 219676 h 467817"/>
                      <a:gd name="connsiteX244" fmla="*/ 1220563 w 1408985"/>
                      <a:gd name="connsiteY244" fmla="*/ 227989 h 467817"/>
                      <a:gd name="connsiteX245" fmla="*/ 1237188 w 1408985"/>
                      <a:gd name="connsiteY245" fmla="*/ 236301 h 467817"/>
                      <a:gd name="connsiteX246" fmla="*/ 1248272 w 1408985"/>
                      <a:gd name="connsiteY246" fmla="*/ 252927 h 467817"/>
                      <a:gd name="connsiteX247" fmla="*/ 1253814 w 1408985"/>
                      <a:gd name="connsiteY247" fmla="*/ 261239 h 467817"/>
                      <a:gd name="connsiteX248" fmla="*/ 1262127 w 1408985"/>
                      <a:gd name="connsiteY248" fmla="*/ 266781 h 467817"/>
                      <a:gd name="connsiteX249" fmla="*/ 1264897 w 1408985"/>
                      <a:gd name="connsiteY249" fmla="*/ 275094 h 467817"/>
                      <a:gd name="connsiteX250" fmla="*/ 1273210 w 1408985"/>
                      <a:gd name="connsiteY250" fmla="*/ 280636 h 467817"/>
                      <a:gd name="connsiteX251" fmla="*/ 1281523 w 1408985"/>
                      <a:gd name="connsiteY251" fmla="*/ 288949 h 467817"/>
                      <a:gd name="connsiteX252" fmla="*/ 1295377 w 1408985"/>
                      <a:gd name="connsiteY252" fmla="*/ 302803 h 467817"/>
                      <a:gd name="connsiteX253" fmla="*/ 1314774 w 1408985"/>
                      <a:gd name="connsiteY253" fmla="*/ 327741 h 467817"/>
                      <a:gd name="connsiteX254" fmla="*/ 1328628 w 1408985"/>
                      <a:gd name="connsiteY254" fmla="*/ 341596 h 467817"/>
                      <a:gd name="connsiteX255" fmla="*/ 1334170 w 1408985"/>
                      <a:gd name="connsiteY255" fmla="*/ 349909 h 467817"/>
                      <a:gd name="connsiteX256" fmla="*/ 1342483 w 1408985"/>
                      <a:gd name="connsiteY256" fmla="*/ 366534 h 467817"/>
                      <a:gd name="connsiteX257" fmla="*/ 1350796 w 1408985"/>
                      <a:gd name="connsiteY257" fmla="*/ 369305 h 467817"/>
                      <a:gd name="connsiteX258" fmla="*/ 1353567 w 1408985"/>
                      <a:gd name="connsiteY258" fmla="*/ 377618 h 467817"/>
                      <a:gd name="connsiteX259" fmla="*/ 1359108 w 1408985"/>
                      <a:gd name="connsiteY259" fmla="*/ 385930 h 467817"/>
                      <a:gd name="connsiteX260" fmla="*/ 1364650 w 1408985"/>
                      <a:gd name="connsiteY260" fmla="*/ 402556 h 467817"/>
                      <a:gd name="connsiteX261" fmla="*/ 1367421 w 1408985"/>
                      <a:gd name="connsiteY261" fmla="*/ 410869 h 467817"/>
                      <a:gd name="connsiteX262" fmla="*/ 1359108 w 1408985"/>
                      <a:gd name="connsiteY262" fmla="*/ 413639 h 467817"/>
                      <a:gd name="connsiteX263" fmla="*/ 1336941 w 1408985"/>
                      <a:gd name="connsiteY263" fmla="*/ 405327 h 467817"/>
                      <a:gd name="connsiteX264" fmla="*/ 1331399 w 1408985"/>
                      <a:gd name="connsiteY264" fmla="*/ 394243 h 467817"/>
                      <a:gd name="connsiteX265" fmla="*/ 1314774 w 1408985"/>
                      <a:gd name="connsiteY265" fmla="*/ 374847 h 467817"/>
                      <a:gd name="connsiteX266" fmla="*/ 1300919 w 1408985"/>
                      <a:gd name="connsiteY266" fmla="*/ 358221 h 467817"/>
                      <a:gd name="connsiteX267" fmla="*/ 1295377 w 1408985"/>
                      <a:gd name="connsiteY267" fmla="*/ 349909 h 467817"/>
                      <a:gd name="connsiteX268" fmla="*/ 1287065 w 1408985"/>
                      <a:gd name="connsiteY268" fmla="*/ 344367 h 467817"/>
                      <a:gd name="connsiteX269" fmla="*/ 1275981 w 1408985"/>
                      <a:gd name="connsiteY269" fmla="*/ 327741 h 467817"/>
                      <a:gd name="connsiteX270" fmla="*/ 1270439 w 1408985"/>
                      <a:gd name="connsiteY270" fmla="*/ 319429 h 467817"/>
                      <a:gd name="connsiteX271" fmla="*/ 1264897 w 1408985"/>
                      <a:gd name="connsiteY271" fmla="*/ 311116 h 467817"/>
                      <a:gd name="connsiteX272" fmla="*/ 1256585 w 1408985"/>
                      <a:gd name="connsiteY272" fmla="*/ 305574 h 467817"/>
                      <a:gd name="connsiteX273" fmla="*/ 1251043 w 1408985"/>
                      <a:gd name="connsiteY273" fmla="*/ 297261 h 467817"/>
                      <a:gd name="connsiteX274" fmla="*/ 1242730 w 1408985"/>
                      <a:gd name="connsiteY274" fmla="*/ 294490 h 467817"/>
                      <a:gd name="connsiteX275" fmla="*/ 1226105 w 1408985"/>
                      <a:gd name="connsiteY275" fmla="*/ 283407 h 467817"/>
                      <a:gd name="connsiteX276" fmla="*/ 1217792 w 1408985"/>
                      <a:gd name="connsiteY276" fmla="*/ 277865 h 467817"/>
                      <a:gd name="connsiteX277" fmla="*/ 1209479 w 1408985"/>
                      <a:gd name="connsiteY277" fmla="*/ 280636 h 467817"/>
                      <a:gd name="connsiteX278" fmla="*/ 1206708 w 1408985"/>
                      <a:gd name="connsiteY278" fmla="*/ 288949 h 467817"/>
                      <a:gd name="connsiteX279" fmla="*/ 1198396 w 1408985"/>
                      <a:gd name="connsiteY279" fmla="*/ 305574 h 467817"/>
                      <a:gd name="connsiteX280" fmla="*/ 1212250 w 1408985"/>
                      <a:gd name="connsiteY280" fmla="*/ 322199 h 467817"/>
                      <a:gd name="connsiteX281" fmla="*/ 1217792 w 1408985"/>
                      <a:gd name="connsiteY281" fmla="*/ 330512 h 467817"/>
                      <a:gd name="connsiteX282" fmla="*/ 1234417 w 1408985"/>
                      <a:gd name="connsiteY282" fmla="*/ 344367 h 467817"/>
                      <a:gd name="connsiteX283" fmla="*/ 1239959 w 1408985"/>
                      <a:gd name="connsiteY283" fmla="*/ 352679 h 467817"/>
                      <a:gd name="connsiteX284" fmla="*/ 1242730 w 1408985"/>
                      <a:gd name="connsiteY284" fmla="*/ 360992 h 467817"/>
                      <a:gd name="connsiteX285" fmla="*/ 1256585 w 1408985"/>
                      <a:gd name="connsiteY285" fmla="*/ 383159 h 467817"/>
                      <a:gd name="connsiteX286" fmla="*/ 1264897 w 1408985"/>
                      <a:gd name="connsiteY286" fmla="*/ 388701 h 467817"/>
                      <a:gd name="connsiteX287" fmla="*/ 1267668 w 1408985"/>
                      <a:gd name="connsiteY287" fmla="*/ 397014 h 467817"/>
                      <a:gd name="connsiteX288" fmla="*/ 1278752 w 1408985"/>
                      <a:gd name="connsiteY288" fmla="*/ 413639 h 467817"/>
                      <a:gd name="connsiteX289" fmla="*/ 1281523 w 1408985"/>
                      <a:gd name="connsiteY289" fmla="*/ 421952 h 467817"/>
                      <a:gd name="connsiteX290" fmla="*/ 1287065 w 1408985"/>
                      <a:gd name="connsiteY290" fmla="*/ 430265 h 467817"/>
                      <a:gd name="connsiteX291" fmla="*/ 1289836 w 1408985"/>
                      <a:gd name="connsiteY291" fmla="*/ 441349 h 467817"/>
                      <a:gd name="connsiteX292" fmla="*/ 1287065 w 1408985"/>
                      <a:gd name="connsiteY292" fmla="*/ 463516 h 467817"/>
                      <a:gd name="connsiteX293" fmla="*/ 1267668 w 1408985"/>
                      <a:gd name="connsiteY293" fmla="*/ 460745 h 467817"/>
                      <a:gd name="connsiteX294" fmla="*/ 1256585 w 1408985"/>
                      <a:gd name="connsiteY294" fmla="*/ 435807 h 467817"/>
                      <a:gd name="connsiteX295" fmla="*/ 1248272 w 1408985"/>
                      <a:gd name="connsiteY295" fmla="*/ 416410 h 467817"/>
                      <a:gd name="connsiteX296" fmla="*/ 1239959 w 1408985"/>
                      <a:gd name="connsiteY296" fmla="*/ 410869 h 467817"/>
                      <a:gd name="connsiteX297" fmla="*/ 1228876 w 1408985"/>
                      <a:gd name="connsiteY297" fmla="*/ 394243 h 467817"/>
                      <a:gd name="connsiteX298" fmla="*/ 1220563 w 1408985"/>
                      <a:gd name="connsiteY298" fmla="*/ 377618 h 467817"/>
                      <a:gd name="connsiteX299" fmla="*/ 1203937 w 1408985"/>
                      <a:gd name="connsiteY299" fmla="*/ 363763 h 467817"/>
                      <a:gd name="connsiteX300" fmla="*/ 1187312 w 1408985"/>
                      <a:gd name="connsiteY300" fmla="*/ 349909 h 467817"/>
                      <a:gd name="connsiteX301" fmla="*/ 1173457 w 1408985"/>
                      <a:gd name="connsiteY301" fmla="*/ 336054 h 467817"/>
                      <a:gd name="connsiteX302" fmla="*/ 1156832 w 1408985"/>
                      <a:gd name="connsiteY302" fmla="*/ 319429 h 467817"/>
                      <a:gd name="connsiteX303" fmla="*/ 1148519 w 1408985"/>
                      <a:gd name="connsiteY303" fmla="*/ 311116 h 467817"/>
                      <a:gd name="connsiteX304" fmla="*/ 1140207 w 1408985"/>
                      <a:gd name="connsiteY304" fmla="*/ 305574 h 467817"/>
                      <a:gd name="connsiteX305" fmla="*/ 1123581 w 1408985"/>
                      <a:gd name="connsiteY305" fmla="*/ 288949 h 467817"/>
                      <a:gd name="connsiteX306" fmla="*/ 1112497 w 1408985"/>
                      <a:gd name="connsiteY306" fmla="*/ 272323 h 467817"/>
                      <a:gd name="connsiteX307" fmla="*/ 1095872 w 1408985"/>
                      <a:gd name="connsiteY307" fmla="*/ 261239 h 467817"/>
                      <a:gd name="connsiteX308" fmla="*/ 1087559 w 1408985"/>
                      <a:gd name="connsiteY308" fmla="*/ 252927 h 467817"/>
                      <a:gd name="connsiteX309" fmla="*/ 1070934 w 1408985"/>
                      <a:gd name="connsiteY309" fmla="*/ 241843 h 467817"/>
                      <a:gd name="connsiteX310" fmla="*/ 1062621 w 1408985"/>
                      <a:gd name="connsiteY310" fmla="*/ 236301 h 467817"/>
                      <a:gd name="connsiteX311" fmla="*/ 1045996 w 1408985"/>
                      <a:gd name="connsiteY311" fmla="*/ 227989 h 467817"/>
                      <a:gd name="connsiteX312" fmla="*/ 1040454 w 1408985"/>
                      <a:gd name="connsiteY312" fmla="*/ 219676 h 467817"/>
                      <a:gd name="connsiteX313" fmla="*/ 1023828 w 1408985"/>
                      <a:gd name="connsiteY313" fmla="*/ 205821 h 467817"/>
                      <a:gd name="connsiteX314" fmla="*/ 1015516 w 1408985"/>
                      <a:gd name="connsiteY314" fmla="*/ 203050 h 467817"/>
                      <a:gd name="connsiteX315" fmla="*/ 998890 w 1408985"/>
                      <a:gd name="connsiteY315" fmla="*/ 194738 h 467817"/>
                      <a:gd name="connsiteX316" fmla="*/ 987807 w 1408985"/>
                      <a:gd name="connsiteY316" fmla="*/ 197509 h 467817"/>
                      <a:gd name="connsiteX317" fmla="*/ 979494 w 1408985"/>
                      <a:gd name="connsiteY317" fmla="*/ 214134 h 467817"/>
                      <a:gd name="connsiteX318" fmla="*/ 998890 w 1408985"/>
                      <a:gd name="connsiteY318" fmla="*/ 236301 h 467817"/>
                      <a:gd name="connsiteX319" fmla="*/ 1015516 w 1408985"/>
                      <a:gd name="connsiteY319" fmla="*/ 241843 h 467817"/>
                      <a:gd name="connsiteX320" fmla="*/ 1023828 w 1408985"/>
                      <a:gd name="connsiteY320" fmla="*/ 247385 h 467817"/>
                      <a:gd name="connsiteX321" fmla="*/ 1034912 w 1408985"/>
                      <a:gd name="connsiteY321" fmla="*/ 255698 h 467817"/>
                      <a:gd name="connsiteX322" fmla="*/ 1051537 w 1408985"/>
                      <a:gd name="connsiteY322" fmla="*/ 261239 h 467817"/>
                      <a:gd name="connsiteX323" fmla="*/ 1062621 w 1408985"/>
                      <a:gd name="connsiteY323" fmla="*/ 277865 h 467817"/>
                      <a:gd name="connsiteX324" fmla="*/ 1076476 w 1408985"/>
                      <a:gd name="connsiteY324" fmla="*/ 291719 h 467817"/>
                      <a:gd name="connsiteX325" fmla="*/ 1093101 w 1408985"/>
                      <a:gd name="connsiteY325" fmla="*/ 297261 h 467817"/>
                      <a:gd name="connsiteX326" fmla="*/ 1101414 w 1408985"/>
                      <a:gd name="connsiteY326" fmla="*/ 313887 h 467817"/>
                      <a:gd name="connsiteX327" fmla="*/ 1104185 w 1408985"/>
                      <a:gd name="connsiteY327" fmla="*/ 322199 h 467817"/>
                      <a:gd name="connsiteX328" fmla="*/ 1115268 w 1408985"/>
                      <a:gd name="connsiteY328" fmla="*/ 338825 h 467817"/>
                      <a:gd name="connsiteX329" fmla="*/ 1112497 w 1408985"/>
                      <a:gd name="connsiteY329" fmla="*/ 366534 h 467817"/>
                      <a:gd name="connsiteX330" fmla="*/ 1098643 w 1408985"/>
                      <a:gd name="connsiteY330" fmla="*/ 363763 h 467817"/>
                      <a:gd name="connsiteX331" fmla="*/ 1090330 w 1408985"/>
                      <a:gd name="connsiteY331" fmla="*/ 355450 h 467817"/>
                      <a:gd name="connsiteX332" fmla="*/ 1079247 w 1408985"/>
                      <a:gd name="connsiteY332" fmla="*/ 349909 h 467817"/>
                      <a:gd name="connsiteX333" fmla="*/ 1073705 w 1408985"/>
                      <a:gd name="connsiteY333" fmla="*/ 341596 h 467817"/>
                      <a:gd name="connsiteX334" fmla="*/ 1057079 w 1408985"/>
                      <a:gd name="connsiteY334" fmla="*/ 327741 h 467817"/>
                      <a:gd name="connsiteX335" fmla="*/ 1048767 w 1408985"/>
                      <a:gd name="connsiteY335" fmla="*/ 316658 h 467817"/>
                      <a:gd name="connsiteX336" fmla="*/ 1043225 w 1408985"/>
                      <a:gd name="connsiteY336" fmla="*/ 308345 h 467817"/>
                      <a:gd name="connsiteX337" fmla="*/ 1034912 w 1408985"/>
                      <a:gd name="connsiteY337" fmla="*/ 300032 h 467817"/>
                      <a:gd name="connsiteX338" fmla="*/ 1029370 w 1408985"/>
                      <a:gd name="connsiteY338" fmla="*/ 291719 h 467817"/>
                      <a:gd name="connsiteX339" fmla="*/ 1021057 w 1408985"/>
                      <a:gd name="connsiteY339" fmla="*/ 288949 h 467817"/>
                      <a:gd name="connsiteX340" fmla="*/ 996119 w 1408985"/>
                      <a:gd name="connsiteY340" fmla="*/ 275094 h 467817"/>
                      <a:gd name="connsiteX341" fmla="*/ 985036 w 1408985"/>
                      <a:gd name="connsiteY341" fmla="*/ 266781 h 467817"/>
                      <a:gd name="connsiteX342" fmla="*/ 976723 w 1408985"/>
                      <a:gd name="connsiteY342" fmla="*/ 264010 h 467817"/>
                      <a:gd name="connsiteX343" fmla="*/ 965639 w 1408985"/>
                      <a:gd name="connsiteY343" fmla="*/ 255698 h 467817"/>
                      <a:gd name="connsiteX344" fmla="*/ 943472 w 1408985"/>
                      <a:gd name="connsiteY344" fmla="*/ 250156 h 467817"/>
                      <a:gd name="connsiteX345" fmla="*/ 926847 w 1408985"/>
                      <a:gd name="connsiteY345" fmla="*/ 241843 h 467817"/>
                      <a:gd name="connsiteX346" fmla="*/ 918534 w 1408985"/>
                      <a:gd name="connsiteY346" fmla="*/ 236301 h 467817"/>
                      <a:gd name="connsiteX347" fmla="*/ 901908 w 1408985"/>
                      <a:gd name="connsiteY347" fmla="*/ 230759 h 467817"/>
                      <a:gd name="connsiteX348" fmla="*/ 893596 w 1408985"/>
                      <a:gd name="connsiteY348" fmla="*/ 227989 h 467817"/>
                      <a:gd name="connsiteX349" fmla="*/ 885283 w 1408985"/>
                      <a:gd name="connsiteY349" fmla="*/ 225218 h 467817"/>
                      <a:gd name="connsiteX350" fmla="*/ 874199 w 1408985"/>
                      <a:gd name="connsiteY350" fmla="*/ 222447 h 467817"/>
                      <a:gd name="connsiteX351" fmla="*/ 865887 w 1408985"/>
                      <a:gd name="connsiteY351" fmla="*/ 216905 h 467817"/>
                      <a:gd name="connsiteX352" fmla="*/ 852032 w 1408985"/>
                      <a:gd name="connsiteY352" fmla="*/ 208592 h 467817"/>
                      <a:gd name="connsiteX353" fmla="*/ 824323 w 1408985"/>
                      <a:gd name="connsiteY353" fmla="*/ 189196 h 467817"/>
                      <a:gd name="connsiteX354" fmla="*/ 813239 w 1408985"/>
                      <a:gd name="connsiteY354" fmla="*/ 186425 h 467817"/>
                      <a:gd name="connsiteX355" fmla="*/ 796614 w 1408985"/>
                      <a:gd name="connsiteY355" fmla="*/ 178112 h 467817"/>
                      <a:gd name="connsiteX356" fmla="*/ 785530 w 1408985"/>
                      <a:gd name="connsiteY356" fmla="*/ 172570 h 467817"/>
                      <a:gd name="connsiteX357" fmla="*/ 766134 w 1408985"/>
                      <a:gd name="connsiteY357" fmla="*/ 167029 h 467817"/>
                      <a:gd name="connsiteX358" fmla="*/ 705174 w 1408985"/>
                      <a:gd name="connsiteY358" fmla="*/ 158716 h 467817"/>
                      <a:gd name="connsiteX359" fmla="*/ 694090 w 1408985"/>
                      <a:gd name="connsiteY359" fmla="*/ 155945 h 467817"/>
                      <a:gd name="connsiteX360" fmla="*/ 660839 w 1408985"/>
                      <a:gd name="connsiteY360" fmla="*/ 153174 h 467817"/>
                      <a:gd name="connsiteX361" fmla="*/ 649756 w 1408985"/>
                      <a:gd name="connsiteY361" fmla="*/ 150403 h 467817"/>
                      <a:gd name="connsiteX362" fmla="*/ 630359 w 1408985"/>
                      <a:gd name="connsiteY362" fmla="*/ 147632 h 467817"/>
                      <a:gd name="connsiteX363" fmla="*/ 588796 w 1408985"/>
                      <a:gd name="connsiteY363" fmla="*/ 139319 h 467817"/>
                      <a:gd name="connsiteX364" fmla="*/ 513981 w 1408985"/>
                      <a:gd name="connsiteY364" fmla="*/ 142090 h 467817"/>
                      <a:gd name="connsiteX365" fmla="*/ 489043 w 1408985"/>
                      <a:gd name="connsiteY365" fmla="*/ 153174 h 467817"/>
                      <a:gd name="connsiteX366" fmla="*/ 477959 w 1408985"/>
                      <a:gd name="connsiteY366" fmla="*/ 155945 h 467817"/>
                      <a:gd name="connsiteX367" fmla="*/ 469647 w 1408985"/>
                      <a:gd name="connsiteY367" fmla="*/ 158716 h 467817"/>
                      <a:gd name="connsiteX368" fmla="*/ 464105 w 1408985"/>
                      <a:gd name="connsiteY368" fmla="*/ 167029 h 467817"/>
                      <a:gd name="connsiteX369" fmla="*/ 400374 w 1408985"/>
                      <a:gd name="connsiteY369" fmla="*/ 169799 h 467817"/>
                      <a:gd name="connsiteX370" fmla="*/ 392061 w 1408985"/>
                      <a:gd name="connsiteY370" fmla="*/ 172570 h 467817"/>
                      <a:gd name="connsiteX371" fmla="*/ 375436 w 1408985"/>
                      <a:gd name="connsiteY371" fmla="*/ 175341 h 467817"/>
                      <a:gd name="connsiteX372" fmla="*/ 367123 w 1408985"/>
                      <a:gd name="connsiteY372" fmla="*/ 178112 h 467817"/>
                      <a:gd name="connsiteX373" fmla="*/ 339414 w 1408985"/>
                      <a:gd name="connsiteY373" fmla="*/ 180883 h 467817"/>
                      <a:gd name="connsiteX374" fmla="*/ 328330 w 1408985"/>
                      <a:gd name="connsiteY374" fmla="*/ 183654 h 467817"/>
                      <a:gd name="connsiteX375" fmla="*/ 303392 w 1408985"/>
                      <a:gd name="connsiteY375" fmla="*/ 191967 h 467817"/>
                      <a:gd name="connsiteX376" fmla="*/ 286767 w 1408985"/>
                      <a:gd name="connsiteY376" fmla="*/ 197509 h 467817"/>
                      <a:gd name="connsiteX377" fmla="*/ 270141 w 1408985"/>
                      <a:gd name="connsiteY377" fmla="*/ 205821 h 467817"/>
                      <a:gd name="connsiteX378" fmla="*/ 264599 w 1408985"/>
                      <a:gd name="connsiteY378" fmla="*/ 214134 h 467817"/>
                      <a:gd name="connsiteX379" fmla="*/ 253516 w 1408985"/>
                      <a:gd name="connsiteY379" fmla="*/ 219676 h 467817"/>
                      <a:gd name="connsiteX380" fmla="*/ 245203 w 1408985"/>
                      <a:gd name="connsiteY380" fmla="*/ 225218 h 467817"/>
                      <a:gd name="connsiteX381" fmla="*/ 220265 w 1408985"/>
                      <a:gd name="connsiteY381" fmla="*/ 244614 h 467817"/>
                      <a:gd name="connsiteX382" fmla="*/ 211952 w 1408985"/>
                      <a:gd name="connsiteY382" fmla="*/ 250156 h 467817"/>
                      <a:gd name="connsiteX383" fmla="*/ 187014 w 1408985"/>
                      <a:gd name="connsiteY383" fmla="*/ 255698 h 467817"/>
                      <a:gd name="connsiteX384" fmla="*/ 162076 w 1408985"/>
                      <a:gd name="connsiteY384" fmla="*/ 252927 h 467817"/>
                      <a:gd name="connsiteX385" fmla="*/ 167617 w 1408985"/>
                      <a:gd name="connsiteY385" fmla="*/ 236301 h 467817"/>
                      <a:gd name="connsiteX386" fmla="*/ 187014 w 1408985"/>
                      <a:gd name="connsiteY386" fmla="*/ 214134 h 467817"/>
                      <a:gd name="connsiteX387" fmla="*/ 195327 w 1408985"/>
                      <a:gd name="connsiteY387" fmla="*/ 211363 h 467817"/>
                      <a:gd name="connsiteX388" fmla="*/ 211952 w 1408985"/>
                      <a:gd name="connsiteY388" fmla="*/ 203050 h 467817"/>
                      <a:gd name="connsiteX389" fmla="*/ 220265 w 1408985"/>
                      <a:gd name="connsiteY389" fmla="*/ 197509 h 467817"/>
                      <a:gd name="connsiteX390" fmla="*/ 236890 w 1408985"/>
                      <a:gd name="connsiteY390" fmla="*/ 191967 h 467817"/>
                      <a:gd name="connsiteX391" fmla="*/ 245203 w 1408985"/>
                      <a:gd name="connsiteY391" fmla="*/ 183654 h 467817"/>
                      <a:gd name="connsiteX392" fmla="*/ 253516 w 1408985"/>
                      <a:gd name="connsiteY392" fmla="*/ 180883 h 467817"/>
                      <a:gd name="connsiteX393" fmla="*/ 261828 w 1408985"/>
                      <a:gd name="connsiteY393" fmla="*/ 175341 h 467817"/>
                      <a:gd name="connsiteX394" fmla="*/ 270141 w 1408985"/>
                      <a:gd name="connsiteY394" fmla="*/ 172570 h 467817"/>
                      <a:gd name="connsiteX395" fmla="*/ 278454 w 1408985"/>
                      <a:gd name="connsiteY395" fmla="*/ 167029 h 467817"/>
                      <a:gd name="connsiteX396" fmla="*/ 292308 w 1408985"/>
                      <a:gd name="connsiteY396" fmla="*/ 164258 h 467817"/>
                      <a:gd name="connsiteX397" fmla="*/ 328330 w 1408985"/>
                      <a:gd name="connsiteY397" fmla="*/ 158716 h 467817"/>
                      <a:gd name="connsiteX398" fmla="*/ 339414 w 1408985"/>
                      <a:gd name="connsiteY398" fmla="*/ 155945 h 467817"/>
                      <a:gd name="connsiteX399" fmla="*/ 347727 w 1408985"/>
                      <a:gd name="connsiteY399" fmla="*/ 153174 h 467817"/>
                      <a:gd name="connsiteX400" fmla="*/ 378207 w 1408985"/>
                      <a:gd name="connsiteY400" fmla="*/ 147632 h 467817"/>
                      <a:gd name="connsiteX401" fmla="*/ 394832 w 1408985"/>
                      <a:gd name="connsiteY401" fmla="*/ 142090 h 467817"/>
                      <a:gd name="connsiteX402" fmla="*/ 419770 w 1408985"/>
                      <a:gd name="connsiteY402" fmla="*/ 136549 h 467817"/>
                      <a:gd name="connsiteX403" fmla="*/ 455792 w 1408985"/>
                      <a:gd name="connsiteY403" fmla="*/ 139319 h 467817"/>
                      <a:gd name="connsiteX404" fmla="*/ 486272 w 1408985"/>
                      <a:gd name="connsiteY404" fmla="*/ 131007 h 467817"/>
                      <a:gd name="connsiteX405" fmla="*/ 516752 w 1408985"/>
                      <a:gd name="connsiteY405" fmla="*/ 122694 h 467817"/>
                      <a:gd name="connsiteX406" fmla="*/ 525065 w 1408985"/>
                      <a:gd name="connsiteY406" fmla="*/ 119923 h 467817"/>
                      <a:gd name="connsiteX407" fmla="*/ 613734 w 1408985"/>
                      <a:gd name="connsiteY407" fmla="*/ 125465 h 467817"/>
                      <a:gd name="connsiteX408" fmla="*/ 622047 w 1408985"/>
                      <a:gd name="connsiteY408" fmla="*/ 128236 h 467817"/>
                      <a:gd name="connsiteX409" fmla="*/ 644214 w 1408985"/>
                      <a:gd name="connsiteY409" fmla="*/ 133778 h 467817"/>
                      <a:gd name="connsiteX410" fmla="*/ 658068 w 1408985"/>
                      <a:gd name="connsiteY410" fmla="*/ 131007 h 467817"/>
                      <a:gd name="connsiteX411" fmla="*/ 660839 w 1408985"/>
                      <a:gd name="connsiteY411" fmla="*/ 122694 h 467817"/>
                      <a:gd name="connsiteX412" fmla="*/ 658068 w 1408985"/>
                      <a:gd name="connsiteY412" fmla="*/ 94985 h 467817"/>
                      <a:gd name="connsiteX413" fmla="*/ 655297 w 1408985"/>
                      <a:gd name="connsiteY413" fmla="*/ 86672 h 467817"/>
                      <a:gd name="connsiteX414" fmla="*/ 641443 w 1408985"/>
                      <a:gd name="connsiteY414" fmla="*/ 86672 h 4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Lst>
                    <a:rect l="l" t="t" r="r" b="b"/>
                    <a:pathLst>
                      <a:path w="1408985" h="467817">
                        <a:moveTo>
                          <a:pt x="641443" y="86672"/>
                        </a:moveTo>
                        <a:cubicBezTo>
                          <a:pt x="624356" y="85287"/>
                          <a:pt x="630654" y="81355"/>
                          <a:pt x="552774" y="78359"/>
                        </a:cubicBezTo>
                        <a:cubicBezTo>
                          <a:pt x="517255" y="66524"/>
                          <a:pt x="538791" y="72818"/>
                          <a:pt x="455792" y="72818"/>
                        </a:cubicBezTo>
                        <a:cubicBezTo>
                          <a:pt x="438219" y="72818"/>
                          <a:pt x="420694" y="74665"/>
                          <a:pt x="403145" y="75589"/>
                        </a:cubicBezTo>
                        <a:cubicBezTo>
                          <a:pt x="397702" y="76496"/>
                          <a:pt x="378760" y="79468"/>
                          <a:pt x="372665" y="81130"/>
                        </a:cubicBezTo>
                        <a:cubicBezTo>
                          <a:pt x="367029" y="82667"/>
                          <a:pt x="356039" y="86672"/>
                          <a:pt x="356039" y="86672"/>
                        </a:cubicBezTo>
                        <a:cubicBezTo>
                          <a:pt x="353268" y="88519"/>
                          <a:pt x="350705" y="90725"/>
                          <a:pt x="347727" y="92214"/>
                        </a:cubicBezTo>
                        <a:cubicBezTo>
                          <a:pt x="343071" y="94542"/>
                          <a:pt x="332768" y="96424"/>
                          <a:pt x="328330" y="97756"/>
                        </a:cubicBezTo>
                        <a:cubicBezTo>
                          <a:pt x="298659" y="106657"/>
                          <a:pt x="324254" y="102043"/>
                          <a:pt x="283996" y="106069"/>
                        </a:cubicBezTo>
                        <a:cubicBezTo>
                          <a:pt x="258745" y="114483"/>
                          <a:pt x="298655" y="101566"/>
                          <a:pt x="261828" y="111610"/>
                        </a:cubicBezTo>
                        <a:cubicBezTo>
                          <a:pt x="227326" y="121020"/>
                          <a:pt x="263033" y="114180"/>
                          <a:pt x="228577" y="119923"/>
                        </a:cubicBezTo>
                        <a:cubicBezTo>
                          <a:pt x="223035" y="121770"/>
                          <a:pt x="217619" y="124048"/>
                          <a:pt x="211952" y="125465"/>
                        </a:cubicBezTo>
                        <a:cubicBezTo>
                          <a:pt x="208257" y="126389"/>
                          <a:pt x="204516" y="127142"/>
                          <a:pt x="200868" y="128236"/>
                        </a:cubicBezTo>
                        <a:cubicBezTo>
                          <a:pt x="195273" y="129915"/>
                          <a:pt x="189910" y="132361"/>
                          <a:pt x="184243" y="133778"/>
                        </a:cubicBezTo>
                        <a:cubicBezTo>
                          <a:pt x="180548" y="134702"/>
                          <a:pt x="176725" y="135212"/>
                          <a:pt x="173159" y="136549"/>
                        </a:cubicBezTo>
                        <a:cubicBezTo>
                          <a:pt x="144179" y="147416"/>
                          <a:pt x="179444" y="137748"/>
                          <a:pt x="150992" y="144861"/>
                        </a:cubicBezTo>
                        <a:cubicBezTo>
                          <a:pt x="127167" y="160745"/>
                          <a:pt x="157311" y="141701"/>
                          <a:pt x="134367" y="153174"/>
                        </a:cubicBezTo>
                        <a:cubicBezTo>
                          <a:pt x="115233" y="162742"/>
                          <a:pt x="138036" y="155721"/>
                          <a:pt x="114970" y="161487"/>
                        </a:cubicBezTo>
                        <a:cubicBezTo>
                          <a:pt x="89298" y="174322"/>
                          <a:pt x="98644" y="166729"/>
                          <a:pt x="84490" y="180883"/>
                        </a:cubicBezTo>
                        <a:cubicBezTo>
                          <a:pt x="83566" y="183654"/>
                          <a:pt x="83544" y="186915"/>
                          <a:pt x="81719" y="189196"/>
                        </a:cubicBezTo>
                        <a:cubicBezTo>
                          <a:pt x="79639" y="191796"/>
                          <a:pt x="75965" y="192606"/>
                          <a:pt x="73407" y="194738"/>
                        </a:cubicBezTo>
                        <a:cubicBezTo>
                          <a:pt x="70397" y="197247"/>
                          <a:pt x="67603" y="200040"/>
                          <a:pt x="65094" y="203050"/>
                        </a:cubicBezTo>
                        <a:cubicBezTo>
                          <a:pt x="53547" y="216906"/>
                          <a:pt x="66481" y="206744"/>
                          <a:pt x="51239" y="216905"/>
                        </a:cubicBezTo>
                        <a:cubicBezTo>
                          <a:pt x="49392" y="219676"/>
                          <a:pt x="48521" y="223453"/>
                          <a:pt x="45697" y="225218"/>
                        </a:cubicBezTo>
                        <a:cubicBezTo>
                          <a:pt x="40743" y="228314"/>
                          <a:pt x="29072" y="230759"/>
                          <a:pt x="29072" y="230759"/>
                        </a:cubicBezTo>
                        <a:cubicBezTo>
                          <a:pt x="22607" y="229836"/>
                          <a:pt x="15932" y="229866"/>
                          <a:pt x="9676" y="227989"/>
                        </a:cubicBezTo>
                        <a:cubicBezTo>
                          <a:pt x="6486" y="227032"/>
                          <a:pt x="2171" y="225678"/>
                          <a:pt x="1363" y="222447"/>
                        </a:cubicBezTo>
                        <a:cubicBezTo>
                          <a:pt x="0" y="216996"/>
                          <a:pt x="1621" y="210846"/>
                          <a:pt x="4134" y="205821"/>
                        </a:cubicBezTo>
                        <a:cubicBezTo>
                          <a:pt x="5623" y="202842"/>
                          <a:pt x="9889" y="202411"/>
                          <a:pt x="12447" y="200279"/>
                        </a:cubicBezTo>
                        <a:cubicBezTo>
                          <a:pt x="15457" y="197771"/>
                          <a:pt x="18251" y="194977"/>
                          <a:pt x="20759" y="191967"/>
                        </a:cubicBezTo>
                        <a:cubicBezTo>
                          <a:pt x="22891" y="189409"/>
                          <a:pt x="23700" y="185734"/>
                          <a:pt x="26301" y="183654"/>
                        </a:cubicBezTo>
                        <a:cubicBezTo>
                          <a:pt x="28582" y="181829"/>
                          <a:pt x="31843" y="181807"/>
                          <a:pt x="34614" y="180883"/>
                        </a:cubicBezTo>
                        <a:cubicBezTo>
                          <a:pt x="44853" y="165524"/>
                          <a:pt x="34298" y="177671"/>
                          <a:pt x="48468" y="169799"/>
                        </a:cubicBezTo>
                        <a:cubicBezTo>
                          <a:pt x="54290" y="166564"/>
                          <a:pt x="65094" y="158716"/>
                          <a:pt x="65094" y="158716"/>
                        </a:cubicBezTo>
                        <a:cubicBezTo>
                          <a:pt x="80978" y="134891"/>
                          <a:pt x="59828" y="162929"/>
                          <a:pt x="78948" y="147632"/>
                        </a:cubicBezTo>
                        <a:cubicBezTo>
                          <a:pt x="81548" y="145551"/>
                          <a:pt x="81666" y="141084"/>
                          <a:pt x="84490" y="139319"/>
                        </a:cubicBezTo>
                        <a:cubicBezTo>
                          <a:pt x="89444" y="136223"/>
                          <a:pt x="95574" y="135625"/>
                          <a:pt x="101116" y="133778"/>
                        </a:cubicBezTo>
                        <a:cubicBezTo>
                          <a:pt x="129096" y="124452"/>
                          <a:pt x="85659" y="138692"/>
                          <a:pt x="120512" y="128236"/>
                        </a:cubicBezTo>
                        <a:cubicBezTo>
                          <a:pt x="126107" y="126557"/>
                          <a:pt x="132277" y="125934"/>
                          <a:pt x="137137" y="122694"/>
                        </a:cubicBezTo>
                        <a:cubicBezTo>
                          <a:pt x="147850" y="115552"/>
                          <a:pt x="151103" y="111277"/>
                          <a:pt x="162076" y="108839"/>
                        </a:cubicBezTo>
                        <a:cubicBezTo>
                          <a:pt x="167560" y="107620"/>
                          <a:pt x="173159" y="106992"/>
                          <a:pt x="178701" y="106069"/>
                        </a:cubicBezTo>
                        <a:lnTo>
                          <a:pt x="203639" y="97756"/>
                        </a:lnTo>
                        <a:cubicBezTo>
                          <a:pt x="206410" y="96832"/>
                          <a:pt x="209088" y="95558"/>
                          <a:pt x="211952" y="94985"/>
                        </a:cubicBezTo>
                        <a:cubicBezTo>
                          <a:pt x="216570" y="94061"/>
                          <a:pt x="221263" y="93453"/>
                          <a:pt x="225807" y="92214"/>
                        </a:cubicBezTo>
                        <a:cubicBezTo>
                          <a:pt x="231443" y="90677"/>
                          <a:pt x="236597" y="86937"/>
                          <a:pt x="242432" y="86672"/>
                        </a:cubicBezTo>
                        <a:lnTo>
                          <a:pt x="303392" y="83901"/>
                        </a:lnTo>
                        <a:lnTo>
                          <a:pt x="336643" y="72818"/>
                        </a:lnTo>
                        <a:lnTo>
                          <a:pt x="344956" y="70047"/>
                        </a:lnTo>
                        <a:cubicBezTo>
                          <a:pt x="347727" y="69123"/>
                          <a:pt x="350435" y="67984"/>
                          <a:pt x="353268" y="67276"/>
                        </a:cubicBezTo>
                        <a:cubicBezTo>
                          <a:pt x="360657" y="65429"/>
                          <a:pt x="368210" y="64143"/>
                          <a:pt x="375436" y="61734"/>
                        </a:cubicBezTo>
                        <a:lnTo>
                          <a:pt x="400374" y="53421"/>
                        </a:lnTo>
                        <a:lnTo>
                          <a:pt x="408687" y="50650"/>
                        </a:lnTo>
                        <a:cubicBezTo>
                          <a:pt x="417000" y="51574"/>
                          <a:pt x="425358" y="52149"/>
                          <a:pt x="433625" y="53421"/>
                        </a:cubicBezTo>
                        <a:cubicBezTo>
                          <a:pt x="437389" y="54000"/>
                          <a:pt x="440952" y="55566"/>
                          <a:pt x="444708" y="56192"/>
                        </a:cubicBezTo>
                        <a:cubicBezTo>
                          <a:pt x="452322" y="57461"/>
                          <a:pt x="485142" y="60993"/>
                          <a:pt x="491814" y="61734"/>
                        </a:cubicBezTo>
                        <a:cubicBezTo>
                          <a:pt x="506592" y="60810"/>
                          <a:pt x="521402" y="60304"/>
                          <a:pt x="536148" y="58963"/>
                        </a:cubicBezTo>
                        <a:cubicBezTo>
                          <a:pt x="554482" y="57296"/>
                          <a:pt x="548054" y="57145"/>
                          <a:pt x="561087" y="53421"/>
                        </a:cubicBezTo>
                        <a:cubicBezTo>
                          <a:pt x="585442" y="46462"/>
                          <a:pt x="560551" y="54523"/>
                          <a:pt x="580483" y="47879"/>
                        </a:cubicBezTo>
                        <a:cubicBezTo>
                          <a:pt x="585008" y="41092"/>
                          <a:pt x="590412" y="37430"/>
                          <a:pt x="583254" y="28483"/>
                        </a:cubicBezTo>
                        <a:cubicBezTo>
                          <a:pt x="581429" y="26202"/>
                          <a:pt x="577554" y="27018"/>
                          <a:pt x="574941" y="25712"/>
                        </a:cubicBezTo>
                        <a:cubicBezTo>
                          <a:pt x="571962" y="24223"/>
                          <a:pt x="569841" y="21046"/>
                          <a:pt x="566628" y="20170"/>
                        </a:cubicBezTo>
                        <a:cubicBezTo>
                          <a:pt x="562081" y="18930"/>
                          <a:pt x="518425" y="14796"/>
                          <a:pt x="516752" y="14629"/>
                        </a:cubicBezTo>
                        <a:cubicBezTo>
                          <a:pt x="514905" y="11858"/>
                          <a:pt x="510557" y="9582"/>
                          <a:pt x="511210" y="6316"/>
                        </a:cubicBezTo>
                        <a:cubicBezTo>
                          <a:pt x="511863" y="3050"/>
                          <a:pt x="516204" y="1051"/>
                          <a:pt x="519523" y="774"/>
                        </a:cubicBezTo>
                        <a:cubicBezTo>
                          <a:pt x="528815" y="0"/>
                          <a:pt x="547706" y="4194"/>
                          <a:pt x="558316" y="6316"/>
                        </a:cubicBezTo>
                        <a:cubicBezTo>
                          <a:pt x="561087" y="8163"/>
                          <a:pt x="563510" y="10689"/>
                          <a:pt x="566628" y="11858"/>
                        </a:cubicBezTo>
                        <a:cubicBezTo>
                          <a:pt x="571038" y="13512"/>
                          <a:pt x="575914" y="13487"/>
                          <a:pt x="580483" y="14629"/>
                        </a:cubicBezTo>
                        <a:cubicBezTo>
                          <a:pt x="583317" y="15337"/>
                          <a:pt x="585909" y="16955"/>
                          <a:pt x="588796" y="17399"/>
                        </a:cubicBezTo>
                        <a:cubicBezTo>
                          <a:pt x="597970" y="18810"/>
                          <a:pt x="607269" y="19246"/>
                          <a:pt x="616505" y="20170"/>
                        </a:cubicBezTo>
                        <a:cubicBezTo>
                          <a:pt x="620402" y="31860"/>
                          <a:pt x="622772" y="34984"/>
                          <a:pt x="616505" y="50650"/>
                        </a:cubicBezTo>
                        <a:cubicBezTo>
                          <a:pt x="614852" y="54782"/>
                          <a:pt x="603379" y="57796"/>
                          <a:pt x="599879" y="58963"/>
                        </a:cubicBezTo>
                        <a:cubicBezTo>
                          <a:pt x="625532" y="67514"/>
                          <a:pt x="596477" y="58639"/>
                          <a:pt x="658068" y="64505"/>
                        </a:cubicBezTo>
                        <a:cubicBezTo>
                          <a:pt x="660976" y="64782"/>
                          <a:pt x="663473" y="66999"/>
                          <a:pt x="666381" y="67276"/>
                        </a:cubicBezTo>
                        <a:cubicBezTo>
                          <a:pt x="682957" y="68855"/>
                          <a:pt x="699632" y="69123"/>
                          <a:pt x="716257" y="70047"/>
                        </a:cubicBezTo>
                        <a:cubicBezTo>
                          <a:pt x="727341" y="69123"/>
                          <a:pt x="740125" y="73247"/>
                          <a:pt x="749508" y="67276"/>
                        </a:cubicBezTo>
                        <a:cubicBezTo>
                          <a:pt x="752586" y="65317"/>
                          <a:pt x="741434" y="34740"/>
                          <a:pt x="741196" y="34025"/>
                        </a:cubicBezTo>
                        <a:lnTo>
                          <a:pt x="738425" y="25712"/>
                        </a:lnTo>
                        <a:cubicBezTo>
                          <a:pt x="763856" y="17234"/>
                          <a:pt x="749238" y="19589"/>
                          <a:pt x="782759" y="22941"/>
                        </a:cubicBezTo>
                        <a:cubicBezTo>
                          <a:pt x="788301" y="24788"/>
                          <a:pt x="794525" y="25242"/>
                          <a:pt x="799385" y="28483"/>
                        </a:cubicBezTo>
                        <a:cubicBezTo>
                          <a:pt x="802156" y="30330"/>
                          <a:pt x="804424" y="33411"/>
                          <a:pt x="807697" y="34025"/>
                        </a:cubicBezTo>
                        <a:cubicBezTo>
                          <a:pt x="819534" y="36244"/>
                          <a:pt x="831736" y="35598"/>
                          <a:pt x="843719" y="36796"/>
                        </a:cubicBezTo>
                        <a:cubicBezTo>
                          <a:pt x="854458" y="37870"/>
                          <a:pt x="864026" y="39286"/>
                          <a:pt x="874199" y="42338"/>
                        </a:cubicBezTo>
                        <a:cubicBezTo>
                          <a:pt x="879794" y="44016"/>
                          <a:pt x="885283" y="46032"/>
                          <a:pt x="890825" y="47879"/>
                        </a:cubicBezTo>
                        <a:lnTo>
                          <a:pt x="907450" y="53421"/>
                        </a:lnTo>
                        <a:cubicBezTo>
                          <a:pt x="910221" y="54345"/>
                          <a:pt x="913333" y="54572"/>
                          <a:pt x="915763" y="56192"/>
                        </a:cubicBezTo>
                        <a:lnTo>
                          <a:pt x="932388" y="67276"/>
                        </a:lnTo>
                        <a:lnTo>
                          <a:pt x="940701" y="72818"/>
                        </a:lnTo>
                        <a:cubicBezTo>
                          <a:pt x="939777" y="75589"/>
                          <a:pt x="940211" y="79306"/>
                          <a:pt x="937930" y="81130"/>
                        </a:cubicBezTo>
                        <a:cubicBezTo>
                          <a:pt x="930117" y="87380"/>
                          <a:pt x="900712" y="81288"/>
                          <a:pt x="899137" y="81130"/>
                        </a:cubicBezTo>
                        <a:cubicBezTo>
                          <a:pt x="896366" y="80206"/>
                          <a:pt x="893378" y="79777"/>
                          <a:pt x="890825" y="78359"/>
                        </a:cubicBezTo>
                        <a:cubicBezTo>
                          <a:pt x="885003" y="75124"/>
                          <a:pt x="880518" y="69382"/>
                          <a:pt x="874199" y="67276"/>
                        </a:cubicBezTo>
                        <a:cubicBezTo>
                          <a:pt x="859691" y="62439"/>
                          <a:pt x="868778" y="64918"/>
                          <a:pt x="846490" y="61734"/>
                        </a:cubicBezTo>
                        <a:cubicBezTo>
                          <a:pt x="840948" y="59887"/>
                          <a:pt x="835532" y="57609"/>
                          <a:pt x="829865" y="56192"/>
                        </a:cubicBezTo>
                        <a:cubicBezTo>
                          <a:pt x="826170" y="55268"/>
                          <a:pt x="822429" y="54515"/>
                          <a:pt x="818781" y="53421"/>
                        </a:cubicBezTo>
                        <a:cubicBezTo>
                          <a:pt x="813186" y="51742"/>
                          <a:pt x="807698" y="49726"/>
                          <a:pt x="802156" y="47879"/>
                        </a:cubicBezTo>
                        <a:lnTo>
                          <a:pt x="793843" y="45109"/>
                        </a:lnTo>
                        <a:cubicBezTo>
                          <a:pt x="791040" y="49312"/>
                          <a:pt x="785530" y="55997"/>
                          <a:pt x="785530" y="61734"/>
                        </a:cubicBezTo>
                        <a:cubicBezTo>
                          <a:pt x="785530" y="67352"/>
                          <a:pt x="787082" y="72875"/>
                          <a:pt x="788301" y="78359"/>
                        </a:cubicBezTo>
                        <a:cubicBezTo>
                          <a:pt x="788935" y="81210"/>
                          <a:pt x="789007" y="84607"/>
                          <a:pt x="791072" y="86672"/>
                        </a:cubicBezTo>
                        <a:cubicBezTo>
                          <a:pt x="793137" y="88737"/>
                          <a:pt x="796504" y="88963"/>
                          <a:pt x="799385" y="89443"/>
                        </a:cubicBezTo>
                        <a:cubicBezTo>
                          <a:pt x="807635" y="90818"/>
                          <a:pt x="816010" y="91290"/>
                          <a:pt x="824323" y="92214"/>
                        </a:cubicBezTo>
                        <a:cubicBezTo>
                          <a:pt x="837027" y="111269"/>
                          <a:pt x="837513" y="102520"/>
                          <a:pt x="832636" y="117152"/>
                        </a:cubicBezTo>
                        <a:cubicBezTo>
                          <a:pt x="818781" y="116228"/>
                          <a:pt x="804818" y="116345"/>
                          <a:pt x="791072" y="114381"/>
                        </a:cubicBezTo>
                        <a:cubicBezTo>
                          <a:pt x="785289" y="113555"/>
                          <a:pt x="779308" y="112079"/>
                          <a:pt x="774447" y="108839"/>
                        </a:cubicBezTo>
                        <a:cubicBezTo>
                          <a:pt x="771676" y="106992"/>
                          <a:pt x="769379" y="104047"/>
                          <a:pt x="766134" y="103298"/>
                        </a:cubicBezTo>
                        <a:cubicBezTo>
                          <a:pt x="757089" y="101211"/>
                          <a:pt x="747661" y="101451"/>
                          <a:pt x="738425" y="100527"/>
                        </a:cubicBezTo>
                        <a:cubicBezTo>
                          <a:pt x="713864" y="92340"/>
                          <a:pt x="727605" y="94340"/>
                          <a:pt x="696861" y="97756"/>
                        </a:cubicBezTo>
                        <a:cubicBezTo>
                          <a:pt x="697785" y="105145"/>
                          <a:pt x="696608" y="113118"/>
                          <a:pt x="699632" y="119923"/>
                        </a:cubicBezTo>
                        <a:cubicBezTo>
                          <a:pt x="700818" y="122592"/>
                          <a:pt x="705111" y="121986"/>
                          <a:pt x="707945" y="122694"/>
                        </a:cubicBezTo>
                        <a:cubicBezTo>
                          <a:pt x="712514" y="123836"/>
                          <a:pt x="717118" y="124945"/>
                          <a:pt x="721799" y="125465"/>
                        </a:cubicBezTo>
                        <a:cubicBezTo>
                          <a:pt x="733768" y="126795"/>
                          <a:pt x="745814" y="127312"/>
                          <a:pt x="757821" y="128236"/>
                        </a:cubicBezTo>
                        <a:cubicBezTo>
                          <a:pt x="762439" y="129160"/>
                          <a:pt x="767038" y="130188"/>
                          <a:pt x="771676" y="131007"/>
                        </a:cubicBezTo>
                        <a:cubicBezTo>
                          <a:pt x="782742" y="132960"/>
                          <a:pt x="794267" y="132996"/>
                          <a:pt x="804927" y="136549"/>
                        </a:cubicBezTo>
                        <a:lnTo>
                          <a:pt x="821552" y="142090"/>
                        </a:lnTo>
                        <a:cubicBezTo>
                          <a:pt x="821553" y="142090"/>
                          <a:pt x="838176" y="147631"/>
                          <a:pt x="838177" y="147632"/>
                        </a:cubicBezTo>
                        <a:cubicBezTo>
                          <a:pt x="843719" y="151327"/>
                          <a:pt x="848484" y="156610"/>
                          <a:pt x="854803" y="158716"/>
                        </a:cubicBezTo>
                        <a:cubicBezTo>
                          <a:pt x="874587" y="165311"/>
                          <a:pt x="866567" y="161018"/>
                          <a:pt x="879741" y="169799"/>
                        </a:cubicBezTo>
                        <a:cubicBezTo>
                          <a:pt x="881588" y="172570"/>
                          <a:pt x="882928" y="175757"/>
                          <a:pt x="885283" y="178112"/>
                        </a:cubicBezTo>
                        <a:cubicBezTo>
                          <a:pt x="887638" y="180467"/>
                          <a:pt x="891038" y="181522"/>
                          <a:pt x="893596" y="183654"/>
                        </a:cubicBezTo>
                        <a:cubicBezTo>
                          <a:pt x="896606" y="186163"/>
                          <a:pt x="899137" y="189196"/>
                          <a:pt x="901908" y="191967"/>
                        </a:cubicBezTo>
                        <a:cubicBezTo>
                          <a:pt x="933784" y="189975"/>
                          <a:pt x="941579" y="201294"/>
                          <a:pt x="951785" y="180883"/>
                        </a:cubicBezTo>
                        <a:cubicBezTo>
                          <a:pt x="953091" y="178270"/>
                          <a:pt x="953632" y="175341"/>
                          <a:pt x="954556" y="172570"/>
                        </a:cubicBezTo>
                        <a:cubicBezTo>
                          <a:pt x="950368" y="155819"/>
                          <a:pt x="955398" y="162692"/>
                          <a:pt x="935159" y="155945"/>
                        </a:cubicBezTo>
                        <a:lnTo>
                          <a:pt x="926847" y="153174"/>
                        </a:lnTo>
                        <a:lnTo>
                          <a:pt x="918534" y="150403"/>
                        </a:lnTo>
                        <a:cubicBezTo>
                          <a:pt x="912470" y="132211"/>
                          <a:pt x="907250" y="135023"/>
                          <a:pt x="921305" y="131007"/>
                        </a:cubicBezTo>
                        <a:cubicBezTo>
                          <a:pt x="924967" y="129961"/>
                          <a:pt x="928694" y="129160"/>
                          <a:pt x="932388" y="128236"/>
                        </a:cubicBezTo>
                        <a:cubicBezTo>
                          <a:pt x="940181" y="128944"/>
                          <a:pt x="960518" y="128447"/>
                          <a:pt x="971181" y="133778"/>
                        </a:cubicBezTo>
                        <a:cubicBezTo>
                          <a:pt x="974160" y="135267"/>
                          <a:pt x="976723" y="137472"/>
                          <a:pt x="979494" y="139319"/>
                        </a:cubicBezTo>
                        <a:cubicBezTo>
                          <a:pt x="984549" y="146902"/>
                          <a:pt x="984599" y="149285"/>
                          <a:pt x="993348" y="153174"/>
                        </a:cubicBezTo>
                        <a:cubicBezTo>
                          <a:pt x="993350" y="153175"/>
                          <a:pt x="1014130" y="160101"/>
                          <a:pt x="1018287" y="161487"/>
                        </a:cubicBezTo>
                        <a:cubicBezTo>
                          <a:pt x="1021058" y="162411"/>
                          <a:pt x="1024169" y="162638"/>
                          <a:pt x="1026599" y="164258"/>
                        </a:cubicBezTo>
                        <a:lnTo>
                          <a:pt x="1043225" y="175341"/>
                        </a:lnTo>
                        <a:cubicBezTo>
                          <a:pt x="1055620" y="193933"/>
                          <a:pt x="1041019" y="175718"/>
                          <a:pt x="1057079" y="186425"/>
                        </a:cubicBezTo>
                        <a:cubicBezTo>
                          <a:pt x="1060340" y="188599"/>
                          <a:pt x="1062381" y="192229"/>
                          <a:pt x="1065392" y="194738"/>
                        </a:cubicBezTo>
                        <a:cubicBezTo>
                          <a:pt x="1067950" y="196870"/>
                          <a:pt x="1070934" y="198432"/>
                          <a:pt x="1073705" y="200279"/>
                        </a:cubicBezTo>
                        <a:cubicBezTo>
                          <a:pt x="1074629" y="203050"/>
                          <a:pt x="1074651" y="206311"/>
                          <a:pt x="1076476" y="208592"/>
                        </a:cubicBezTo>
                        <a:cubicBezTo>
                          <a:pt x="1078556" y="211192"/>
                          <a:pt x="1082230" y="212002"/>
                          <a:pt x="1084788" y="214134"/>
                        </a:cubicBezTo>
                        <a:cubicBezTo>
                          <a:pt x="1087798" y="216643"/>
                          <a:pt x="1090823" y="219258"/>
                          <a:pt x="1093101" y="222447"/>
                        </a:cubicBezTo>
                        <a:cubicBezTo>
                          <a:pt x="1095502" y="225808"/>
                          <a:pt x="1096518" y="229988"/>
                          <a:pt x="1098643" y="233530"/>
                        </a:cubicBezTo>
                        <a:cubicBezTo>
                          <a:pt x="1102070" y="239241"/>
                          <a:pt x="1106032" y="244614"/>
                          <a:pt x="1109727" y="250156"/>
                        </a:cubicBezTo>
                        <a:cubicBezTo>
                          <a:pt x="1111574" y="252927"/>
                          <a:pt x="1112109" y="257416"/>
                          <a:pt x="1115268" y="258469"/>
                        </a:cubicBezTo>
                        <a:lnTo>
                          <a:pt x="1123581" y="261239"/>
                        </a:lnTo>
                        <a:cubicBezTo>
                          <a:pt x="1126352" y="263086"/>
                          <a:pt x="1129539" y="264426"/>
                          <a:pt x="1131894" y="266781"/>
                        </a:cubicBezTo>
                        <a:cubicBezTo>
                          <a:pt x="1134249" y="269136"/>
                          <a:pt x="1134612" y="273329"/>
                          <a:pt x="1137436" y="275094"/>
                        </a:cubicBezTo>
                        <a:cubicBezTo>
                          <a:pt x="1142389" y="278190"/>
                          <a:pt x="1148519" y="278789"/>
                          <a:pt x="1154061" y="280636"/>
                        </a:cubicBezTo>
                        <a:lnTo>
                          <a:pt x="1162374" y="283407"/>
                        </a:lnTo>
                        <a:cubicBezTo>
                          <a:pt x="1167916" y="282483"/>
                          <a:pt x="1174397" y="283858"/>
                          <a:pt x="1178999" y="280636"/>
                        </a:cubicBezTo>
                        <a:cubicBezTo>
                          <a:pt x="1184456" y="276816"/>
                          <a:pt x="1190083" y="264010"/>
                          <a:pt x="1190083" y="264010"/>
                        </a:cubicBezTo>
                        <a:cubicBezTo>
                          <a:pt x="1189431" y="260099"/>
                          <a:pt x="1185886" y="233503"/>
                          <a:pt x="1181770" y="230759"/>
                        </a:cubicBezTo>
                        <a:lnTo>
                          <a:pt x="1165145" y="219676"/>
                        </a:lnTo>
                        <a:cubicBezTo>
                          <a:pt x="1161056" y="213542"/>
                          <a:pt x="1157691" y="207317"/>
                          <a:pt x="1151290" y="203050"/>
                        </a:cubicBezTo>
                        <a:cubicBezTo>
                          <a:pt x="1148860" y="201430"/>
                          <a:pt x="1145530" y="201697"/>
                          <a:pt x="1142977" y="200279"/>
                        </a:cubicBezTo>
                        <a:cubicBezTo>
                          <a:pt x="1137155" y="197045"/>
                          <a:pt x="1131894" y="192890"/>
                          <a:pt x="1126352" y="189196"/>
                        </a:cubicBezTo>
                        <a:cubicBezTo>
                          <a:pt x="1123581" y="187349"/>
                          <a:pt x="1121198" y="184707"/>
                          <a:pt x="1118039" y="183654"/>
                        </a:cubicBezTo>
                        <a:lnTo>
                          <a:pt x="1109727" y="180883"/>
                        </a:lnTo>
                        <a:cubicBezTo>
                          <a:pt x="1104185" y="175341"/>
                          <a:pt x="1099622" y="168605"/>
                          <a:pt x="1093101" y="164258"/>
                        </a:cubicBezTo>
                        <a:cubicBezTo>
                          <a:pt x="1084926" y="158808"/>
                          <a:pt x="1083144" y="158405"/>
                          <a:pt x="1076476" y="150403"/>
                        </a:cubicBezTo>
                        <a:cubicBezTo>
                          <a:pt x="1066065" y="137909"/>
                          <a:pt x="1074517" y="138938"/>
                          <a:pt x="1054308" y="125465"/>
                        </a:cubicBezTo>
                        <a:lnTo>
                          <a:pt x="1037683" y="114381"/>
                        </a:lnTo>
                        <a:cubicBezTo>
                          <a:pt x="1034912" y="112534"/>
                          <a:pt x="1032529" y="109892"/>
                          <a:pt x="1029370" y="108839"/>
                        </a:cubicBezTo>
                        <a:lnTo>
                          <a:pt x="1012745" y="103298"/>
                        </a:lnTo>
                        <a:cubicBezTo>
                          <a:pt x="994054" y="84607"/>
                          <a:pt x="988684" y="89150"/>
                          <a:pt x="1004432" y="83901"/>
                        </a:cubicBezTo>
                        <a:cubicBezTo>
                          <a:pt x="1012742" y="85286"/>
                          <a:pt x="1030365" y="87335"/>
                          <a:pt x="1037683" y="92214"/>
                        </a:cubicBezTo>
                        <a:lnTo>
                          <a:pt x="1045996" y="97756"/>
                        </a:lnTo>
                        <a:cubicBezTo>
                          <a:pt x="1048767" y="96832"/>
                          <a:pt x="1052243" y="97050"/>
                          <a:pt x="1054308" y="94985"/>
                        </a:cubicBezTo>
                        <a:cubicBezTo>
                          <a:pt x="1059216" y="90077"/>
                          <a:pt x="1056608" y="76843"/>
                          <a:pt x="1054308" y="72818"/>
                        </a:cubicBezTo>
                        <a:cubicBezTo>
                          <a:pt x="1052656" y="69927"/>
                          <a:pt x="1048767" y="69123"/>
                          <a:pt x="1045996" y="67276"/>
                        </a:cubicBezTo>
                        <a:cubicBezTo>
                          <a:pt x="1044887" y="63949"/>
                          <a:pt x="1038779" y="50585"/>
                          <a:pt x="1045996" y="47879"/>
                        </a:cubicBezTo>
                        <a:cubicBezTo>
                          <a:pt x="1052111" y="45586"/>
                          <a:pt x="1058927" y="49726"/>
                          <a:pt x="1065392" y="50650"/>
                        </a:cubicBezTo>
                        <a:cubicBezTo>
                          <a:pt x="1070934" y="52497"/>
                          <a:pt x="1077157" y="52952"/>
                          <a:pt x="1082017" y="56192"/>
                        </a:cubicBezTo>
                        <a:cubicBezTo>
                          <a:pt x="1087559" y="59887"/>
                          <a:pt x="1092324" y="65170"/>
                          <a:pt x="1098643" y="67276"/>
                        </a:cubicBezTo>
                        <a:cubicBezTo>
                          <a:pt x="1111424" y="71536"/>
                          <a:pt x="1104092" y="69474"/>
                          <a:pt x="1120810" y="72818"/>
                        </a:cubicBezTo>
                        <a:cubicBezTo>
                          <a:pt x="1126352" y="76512"/>
                          <a:pt x="1133742" y="78359"/>
                          <a:pt x="1137436" y="83901"/>
                        </a:cubicBezTo>
                        <a:cubicBezTo>
                          <a:pt x="1139283" y="86672"/>
                          <a:pt x="1140377" y="90134"/>
                          <a:pt x="1142977" y="92214"/>
                        </a:cubicBezTo>
                        <a:cubicBezTo>
                          <a:pt x="1145258" y="94039"/>
                          <a:pt x="1148677" y="93679"/>
                          <a:pt x="1151290" y="94985"/>
                        </a:cubicBezTo>
                        <a:cubicBezTo>
                          <a:pt x="1154269" y="96474"/>
                          <a:pt x="1156624" y="99038"/>
                          <a:pt x="1159603" y="100527"/>
                        </a:cubicBezTo>
                        <a:cubicBezTo>
                          <a:pt x="1162216" y="101833"/>
                          <a:pt x="1165363" y="101880"/>
                          <a:pt x="1167916" y="103298"/>
                        </a:cubicBezTo>
                        <a:cubicBezTo>
                          <a:pt x="1173738" y="106532"/>
                          <a:pt x="1178223" y="112275"/>
                          <a:pt x="1184541" y="114381"/>
                        </a:cubicBezTo>
                        <a:cubicBezTo>
                          <a:pt x="1199781" y="119461"/>
                          <a:pt x="1186128" y="114100"/>
                          <a:pt x="1201167" y="122694"/>
                        </a:cubicBezTo>
                        <a:cubicBezTo>
                          <a:pt x="1210755" y="128173"/>
                          <a:pt x="1211236" y="127898"/>
                          <a:pt x="1220563" y="131007"/>
                        </a:cubicBezTo>
                        <a:cubicBezTo>
                          <a:pt x="1223334" y="133778"/>
                          <a:pt x="1225616" y="137145"/>
                          <a:pt x="1228876" y="139319"/>
                        </a:cubicBezTo>
                        <a:cubicBezTo>
                          <a:pt x="1231306" y="140939"/>
                          <a:pt x="1234576" y="140784"/>
                          <a:pt x="1237188" y="142090"/>
                        </a:cubicBezTo>
                        <a:cubicBezTo>
                          <a:pt x="1240167" y="143579"/>
                          <a:pt x="1242522" y="146143"/>
                          <a:pt x="1245501" y="147632"/>
                        </a:cubicBezTo>
                        <a:cubicBezTo>
                          <a:pt x="1248114" y="148938"/>
                          <a:pt x="1251261" y="148984"/>
                          <a:pt x="1253814" y="150403"/>
                        </a:cubicBezTo>
                        <a:cubicBezTo>
                          <a:pt x="1259636" y="153638"/>
                          <a:pt x="1264897" y="157792"/>
                          <a:pt x="1270439" y="161487"/>
                        </a:cubicBezTo>
                        <a:lnTo>
                          <a:pt x="1278752" y="167029"/>
                        </a:lnTo>
                        <a:cubicBezTo>
                          <a:pt x="1279676" y="169800"/>
                          <a:pt x="1279903" y="172911"/>
                          <a:pt x="1281523" y="175341"/>
                        </a:cubicBezTo>
                        <a:cubicBezTo>
                          <a:pt x="1286227" y="182397"/>
                          <a:pt x="1291643" y="184549"/>
                          <a:pt x="1298148" y="189196"/>
                        </a:cubicBezTo>
                        <a:cubicBezTo>
                          <a:pt x="1322163" y="206350"/>
                          <a:pt x="1297986" y="190013"/>
                          <a:pt x="1317545" y="203050"/>
                        </a:cubicBezTo>
                        <a:cubicBezTo>
                          <a:pt x="1320316" y="206745"/>
                          <a:pt x="1322309" y="211177"/>
                          <a:pt x="1325857" y="214134"/>
                        </a:cubicBezTo>
                        <a:cubicBezTo>
                          <a:pt x="1328101" y="216004"/>
                          <a:pt x="1332345" y="214624"/>
                          <a:pt x="1334170" y="216905"/>
                        </a:cubicBezTo>
                        <a:cubicBezTo>
                          <a:pt x="1336549" y="219879"/>
                          <a:pt x="1334433" y="225123"/>
                          <a:pt x="1336941" y="227989"/>
                        </a:cubicBezTo>
                        <a:cubicBezTo>
                          <a:pt x="1341327" y="233001"/>
                          <a:pt x="1353567" y="239072"/>
                          <a:pt x="1353567" y="239072"/>
                        </a:cubicBezTo>
                        <a:lnTo>
                          <a:pt x="1364650" y="255698"/>
                        </a:lnTo>
                        <a:lnTo>
                          <a:pt x="1370192" y="264010"/>
                        </a:lnTo>
                        <a:cubicBezTo>
                          <a:pt x="1371116" y="266781"/>
                          <a:pt x="1370898" y="270258"/>
                          <a:pt x="1372963" y="272323"/>
                        </a:cubicBezTo>
                        <a:cubicBezTo>
                          <a:pt x="1377672" y="277033"/>
                          <a:pt x="1389588" y="283407"/>
                          <a:pt x="1389588" y="283407"/>
                        </a:cubicBezTo>
                        <a:cubicBezTo>
                          <a:pt x="1391435" y="286178"/>
                          <a:pt x="1393777" y="288676"/>
                          <a:pt x="1395130" y="291719"/>
                        </a:cubicBezTo>
                        <a:cubicBezTo>
                          <a:pt x="1397503" y="297057"/>
                          <a:pt x="1398825" y="302803"/>
                          <a:pt x="1400672" y="308345"/>
                        </a:cubicBezTo>
                        <a:cubicBezTo>
                          <a:pt x="1401596" y="311116"/>
                          <a:pt x="1401823" y="314228"/>
                          <a:pt x="1403443" y="316658"/>
                        </a:cubicBezTo>
                        <a:lnTo>
                          <a:pt x="1408985" y="324970"/>
                        </a:lnTo>
                        <a:cubicBezTo>
                          <a:pt x="1408061" y="333283"/>
                          <a:pt x="1407589" y="341659"/>
                          <a:pt x="1406214" y="349909"/>
                        </a:cubicBezTo>
                        <a:cubicBezTo>
                          <a:pt x="1405734" y="352790"/>
                          <a:pt x="1406155" y="357136"/>
                          <a:pt x="1403443" y="358221"/>
                        </a:cubicBezTo>
                        <a:cubicBezTo>
                          <a:pt x="1399907" y="359635"/>
                          <a:pt x="1396054" y="356374"/>
                          <a:pt x="1392359" y="355450"/>
                        </a:cubicBezTo>
                        <a:cubicBezTo>
                          <a:pt x="1389588" y="351756"/>
                          <a:pt x="1387052" y="347873"/>
                          <a:pt x="1384047" y="344367"/>
                        </a:cubicBezTo>
                        <a:cubicBezTo>
                          <a:pt x="1381497" y="341392"/>
                          <a:pt x="1377908" y="339315"/>
                          <a:pt x="1375734" y="336054"/>
                        </a:cubicBezTo>
                        <a:cubicBezTo>
                          <a:pt x="1365026" y="319993"/>
                          <a:pt x="1383242" y="334593"/>
                          <a:pt x="1364650" y="322199"/>
                        </a:cubicBezTo>
                        <a:cubicBezTo>
                          <a:pt x="1357682" y="301297"/>
                          <a:pt x="1367084" y="327070"/>
                          <a:pt x="1356337" y="305574"/>
                        </a:cubicBezTo>
                        <a:cubicBezTo>
                          <a:pt x="1344869" y="282635"/>
                          <a:pt x="1363904" y="312765"/>
                          <a:pt x="1348025" y="288949"/>
                        </a:cubicBezTo>
                        <a:cubicBezTo>
                          <a:pt x="1347101" y="285254"/>
                          <a:pt x="1346957" y="281271"/>
                          <a:pt x="1345254" y="277865"/>
                        </a:cubicBezTo>
                        <a:cubicBezTo>
                          <a:pt x="1337172" y="261700"/>
                          <a:pt x="1337288" y="263317"/>
                          <a:pt x="1325857" y="255698"/>
                        </a:cubicBezTo>
                        <a:cubicBezTo>
                          <a:pt x="1323604" y="248936"/>
                          <a:pt x="1322918" y="244445"/>
                          <a:pt x="1317545" y="239072"/>
                        </a:cubicBezTo>
                        <a:cubicBezTo>
                          <a:pt x="1315190" y="236717"/>
                          <a:pt x="1312003" y="235377"/>
                          <a:pt x="1309232" y="233530"/>
                        </a:cubicBezTo>
                        <a:cubicBezTo>
                          <a:pt x="1299995" y="219677"/>
                          <a:pt x="1306460" y="227065"/>
                          <a:pt x="1287065" y="214134"/>
                        </a:cubicBezTo>
                        <a:lnTo>
                          <a:pt x="1278752" y="208592"/>
                        </a:lnTo>
                        <a:cubicBezTo>
                          <a:pt x="1275981" y="206745"/>
                          <a:pt x="1273598" y="204103"/>
                          <a:pt x="1270439" y="203050"/>
                        </a:cubicBezTo>
                        <a:cubicBezTo>
                          <a:pt x="1257659" y="198789"/>
                          <a:pt x="1264991" y="200852"/>
                          <a:pt x="1248272" y="197509"/>
                        </a:cubicBezTo>
                        <a:cubicBezTo>
                          <a:pt x="1245501" y="195662"/>
                          <a:pt x="1242669" y="193903"/>
                          <a:pt x="1239959" y="191967"/>
                        </a:cubicBezTo>
                        <a:cubicBezTo>
                          <a:pt x="1236201" y="189283"/>
                          <a:pt x="1232792" y="186102"/>
                          <a:pt x="1228876" y="183654"/>
                        </a:cubicBezTo>
                        <a:cubicBezTo>
                          <a:pt x="1225373" y="181465"/>
                          <a:pt x="1221379" y="180161"/>
                          <a:pt x="1217792" y="178112"/>
                        </a:cubicBezTo>
                        <a:cubicBezTo>
                          <a:pt x="1204657" y="170607"/>
                          <a:pt x="1213671" y="174678"/>
                          <a:pt x="1201167" y="164258"/>
                        </a:cubicBezTo>
                        <a:cubicBezTo>
                          <a:pt x="1198609" y="162126"/>
                          <a:pt x="1195412" y="160848"/>
                          <a:pt x="1192854" y="158716"/>
                        </a:cubicBezTo>
                        <a:cubicBezTo>
                          <a:pt x="1189844" y="156207"/>
                          <a:pt x="1186947" y="153496"/>
                          <a:pt x="1184541" y="150403"/>
                        </a:cubicBezTo>
                        <a:cubicBezTo>
                          <a:pt x="1180452" y="145146"/>
                          <a:pt x="1179414" y="136757"/>
                          <a:pt x="1173457" y="133778"/>
                        </a:cubicBezTo>
                        <a:cubicBezTo>
                          <a:pt x="1152948" y="123523"/>
                          <a:pt x="1170912" y="133966"/>
                          <a:pt x="1154061" y="119923"/>
                        </a:cubicBezTo>
                        <a:cubicBezTo>
                          <a:pt x="1131518" y="101137"/>
                          <a:pt x="1165341" y="132980"/>
                          <a:pt x="1129123" y="108839"/>
                        </a:cubicBezTo>
                        <a:cubicBezTo>
                          <a:pt x="1126352" y="106992"/>
                          <a:pt x="1123853" y="104650"/>
                          <a:pt x="1120810" y="103298"/>
                        </a:cubicBezTo>
                        <a:cubicBezTo>
                          <a:pt x="1115472" y="100926"/>
                          <a:pt x="1109727" y="99603"/>
                          <a:pt x="1104185" y="97756"/>
                        </a:cubicBezTo>
                        <a:lnTo>
                          <a:pt x="1095872" y="94985"/>
                        </a:lnTo>
                        <a:cubicBezTo>
                          <a:pt x="1090330" y="95909"/>
                          <a:pt x="1084731" y="96537"/>
                          <a:pt x="1079247" y="97756"/>
                        </a:cubicBezTo>
                        <a:cubicBezTo>
                          <a:pt x="1076396" y="98390"/>
                          <a:pt x="1071642" y="97693"/>
                          <a:pt x="1070934" y="100527"/>
                        </a:cubicBezTo>
                        <a:cubicBezTo>
                          <a:pt x="1069350" y="106863"/>
                          <a:pt x="1070199" y="114413"/>
                          <a:pt x="1073705" y="119923"/>
                        </a:cubicBezTo>
                        <a:cubicBezTo>
                          <a:pt x="1077281" y="125542"/>
                          <a:pt x="1085620" y="126298"/>
                          <a:pt x="1090330" y="131007"/>
                        </a:cubicBezTo>
                        <a:cubicBezTo>
                          <a:pt x="1093101" y="133778"/>
                          <a:pt x="1096134" y="136309"/>
                          <a:pt x="1098643" y="139319"/>
                        </a:cubicBezTo>
                        <a:cubicBezTo>
                          <a:pt x="1100775" y="141877"/>
                          <a:pt x="1101414" y="145785"/>
                          <a:pt x="1104185" y="147632"/>
                        </a:cubicBezTo>
                        <a:cubicBezTo>
                          <a:pt x="1107353" y="149744"/>
                          <a:pt x="1111574" y="149479"/>
                          <a:pt x="1115268" y="150403"/>
                        </a:cubicBezTo>
                        <a:cubicBezTo>
                          <a:pt x="1124977" y="157685"/>
                          <a:pt x="1134348" y="165239"/>
                          <a:pt x="1145748" y="169799"/>
                        </a:cubicBezTo>
                        <a:cubicBezTo>
                          <a:pt x="1151172" y="171968"/>
                          <a:pt x="1157513" y="172101"/>
                          <a:pt x="1162374" y="175341"/>
                        </a:cubicBezTo>
                        <a:cubicBezTo>
                          <a:pt x="1170549" y="180791"/>
                          <a:pt x="1172331" y="181194"/>
                          <a:pt x="1178999" y="189196"/>
                        </a:cubicBezTo>
                        <a:cubicBezTo>
                          <a:pt x="1190542" y="203048"/>
                          <a:pt x="1177616" y="192893"/>
                          <a:pt x="1192854" y="203050"/>
                        </a:cubicBezTo>
                        <a:cubicBezTo>
                          <a:pt x="1194701" y="205821"/>
                          <a:pt x="1195796" y="209282"/>
                          <a:pt x="1198396" y="211363"/>
                        </a:cubicBezTo>
                        <a:cubicBezTo>
                          <a:pt x="1200677" y="213188"/>
                          <a:pt x="1204096" y="212828"/>
                          <a:pt x="1206708" y="214134"/>
                        </a:cubicBezTo>
                        <a:cubicBezTo>
                          <a:pt x="1209687" y="215623"/>
                          <a:pt x="1212250" y="217829"/>
                          <a:pt x="1215021" y="219676"/>
                        </a:cubicBezTo>
                        <a:cubicBezTo>
                          <a:pt x="1216868" y="222447"/>
                          <a:pt x="1218208" y="225634"/>
                          <a:pt x="1220563" y="227989"/>
                        </a:cubicBezTo>
                        <a:cubicBezTo>
                          <a:pt x="1225933" y="233359"/>
                          <a:pt x="1230429" y="234048"/>
                          <a:pt x="1237188" y="236301"/>
                        </a:cubicBezTo>
                        <a:lnTo>
                          <a:pt x="1248272" y="252927"/>
                        </a:lnTo>
                        <a:cubicBezTo>
                          <a:pt x="1250119" y="255698"/>
                          <a:pt x="1251043" y="259392"/>
                          <a:pt x="1253814" y="261239"/>
                        </a:cubicBezTo>
                        <a:lnTo>
                          <a:pt x="1262127" y="266781"/>
                        </a:lnTo>
                        <a:cubicBezTo>
                          <a:pt x="1263050" y="269552"/>
                          <a:pt x="1263073" y="272813"/>
                          <a:pt x="1264897" y="275094"/>
                        </a:cubicBezTo>
                        <a:cubicBezTo>
                          <a:pt x="1266977" y="277695"/>
                          <a:pt x="1270652" y="278504"/>
                          <a:pt x="1273210" y="280636"/>
                        </a:cubicBezTo>
                        <a:cubicBezTo>
                          <a:pt x="1276220" y="283145"/>
                          <a:pt x="1279014" y="285939"/>
                          <a:pt x="1281523" y="288949"/>
                        </a:cubicBezTo>
                        <a:cubicBezTo>
                          <a:pt x="1293069" y="302803"/>
                          <a:pt x="1280138" y="292643"/>
                          <a:pt x="1295377" y="302803"/>
                        </a:cubicBezTo>
                        <a:cubicBezTo>
                          <a:pt x="1323392" y="344826"/>
                          <a:pt x="1293069" y="301696"/>
                          <a:pt x="1314774" y="327741"/>
                        </a:cubicBezTo>
                        <a:cubicBezTo>
                          <a:pt x="1326322" y="341598"/>
                          <a:pt x="1313387" y="331434"/>
                          <a:pt x="1328628" y="341596"/>
                        </a:cubicBezTo>
                        <a:cubicBezTo>
                          <a:pt x="1330475" y="344367"/>
                          <a:pt x="1332681" y="346930"/>
                          <a:pt x="1334170" y="349909"/>
                        </a:cubicBezTo>
                        <a:cubicBezTo>
                          <a:pt x="1337516" y="356602"/>
                          <a:pt x="1335866" y="361240"/>
                          <a:pt x="1342483" y="366534"/>
                        </a:cubicBezTo>
                        <a:cubicBezTo>
                          <a:pt x="1344764" y="368359"/>
                          <a:pt x="1348025" y="368381"/>
                          <a:pt x="1350796" y="369305"/>
                        </a:cubicBezTo>
                        <a:cubicBezTo>
                          <a:pt x="1351720" y="372076"/>
                          <a:pt x="1352261" y="375005"/>
                          <a:pt x="1353567" y="377618"/>
                        </a:cubicBezTo>
                        <a:cubicBezTo>
                          <a:pt x="1355056" y="380596"/>
                          <a:pt x="1357756" y="382887"/>
                          <a:pt x="1359108" y="385930"/>
                        </a:cubicBezTo>
                        <a:cubicBezTo>
                          <a:pt x="1361480" y="391268"/>
                          <a:pt x="1362803" y="397014"/>
                          <a:pt x="1364650" y="402556"/>
                        </a:cubicBezTo>
                        <a:lnTo>
                          <a:pt x="1367421" y="410869"/>
                        </a:lnTo>
                        <a:cubicBezTo>
                          <a:pt x="1364650" y="411792"/>
                          <a:pt x="1362029" y="413639"/>
                          <a:pt x="1359108" y="413639"/>
                        </a:cubicBezTo>
                        <a:cubicBezTo>
                          <a:pt x="1347123" y="413639"/>
                          <a:pt x="1345542" y="411061"/>
                          <a:pt x="1336941" y="405327"/>
                        </a:cubicBezTo>
                        <a:cubicBezTo>
                          <a:pt x="1335094" y="401632"/>
                          <a:pt x="1333800" y="397604"/>
                          <a:pt x="1331399" y="394243"/>
                        </a:cubicBezTo>
                        <a:cubicBezTo>
                          <a:pt x="1308726" y="362499"/>
                          <a:pt x="1338515" y="412830"/>
                          <a:pt x="1314774" y="374847"/>
                        </a:cubicBezTo>
                        <a:cubicBezTo>
                          <a:pt x="1304728" y="358775"/>
                          <a:pt x="1315099" y="367674"/>
                          <a:pt x="1300919" y="358221"/>
                        </a:cubicBezTo>
                        <a:cubicBezTo>
                          <a:pt x="1299072" y="355450"/>
                          <a:pt x="1297732" y="352264"/>
                          <a:pt x="1295377" y="349909"/>
                        </a:cubicBezTo>
                        <a:cubicBezTo>
                          <a:pt x="1293022" y="347554"/>
                          <a:pt x="1289258" y="346873"/>
                          <a:pt x="1287065" y="344367"/>
                        </a:cubicBezTo>
                        <a:cubicBezTo>
                          <a:pt x="1282679" y="339354"/>
                          <a:pt x="1279676" y="333283"/>
                          <a:pt x="1275981" y="327741"/>
                        </a:cubicBezTo>
                        <a:lnTo>
                          <a:pt x="1270439" y="319429"/>
                        </a:lnTo>
                        <a:cubicBezTo>
                          <a:pt x="1268592" y="316658"/>
                          <a:pt x="1267668" y="312963"/>
                          <a:pt x="1264897" y="311116"/>
                        </a:cubicBezTo>
                        <a:lnTo>
                          <a:pt x="1256585" y="305574"/>
                        </a:lnTo>
                        <a:cubicBezTo>
                          <a:pt x="1254738" y="302803"/>
                          <a:pt x="1253644" y="299341"/>
                          <a:pt x="1251043" y="297261"/>
                        </a:cubicBezTo>
                        <a:cubicBezTo>
                          <a:pt x="1248762" y="295436"/>
                          <a:pt x="1245283" y="295908"/>
                          <a:pt x="1242730" y="294490"/>
                        </a:cubicBezTo>
                        <a:cubicBezTo>
                          <a:pt x="1236908" y="291256"/>
                          <a:pt x="1231647" y="287101"/>
                          <a:pt x="1226105" y="283407"/>
                        </a:cubicBezTo>
                        <a:lnTo>
                          <a:pt x="1217792" y="277865"/>
                        </a:lnTo>
                        <a:cubicBezTo>
                          <a:pt x="1215021" y="278789"/>
                          <a:pt x="1211544" y="278571"/>
                          <a:pt x="1209479" y="280636"/>
                        </a:cubicBezTo>
                        <a:cubicBezTo>
                          <a:pt x="1207414" y="282701"/>
                          <a:pt x="1208014" y="286336"/>
                          <a:pt x="1206708" y="288949"/>
                        </a:cubicBezTo>
                        <a:cubicBezTo>
                          <a:pt x="1195966" y="310435"/>
                          <a:pt x="1205361" y="284678"/>
                          <a:pt x="1198396" y="305574"/>
                        </a:cubicBezTo>
                        <a:cubicBezTo>
                          <a:pt x="1212149" y="326207"/>
                          <a:pt x="1194477" y="300872"/>
                          <a:pt x="1212250" y="322199"/>
                        </a:cubicBezTo>
                        <a:cubicBezTo>
                          <a:pt x="1214382" y="324757"/>
                          <a:pt x="1215660" y="327954"/>
                          <a:pt x="1217792" y="330512"/>
                        </a:cubicBezTo>
                        <a:cubicBezTo>
                          <a:pt x="1224459" y="338512"/>
                          <a:pt x="1226244" y="338918"/>
                          <a:pt x="1234417" y="344367"/>
                        </a:cubicBezTo>
                        <a:cubicBezTo>
                          <a:pt x="1236264" y="347138"/>
                          <a:pt x="1238470" y="349701"/>
                          <a:pt x="1239959" y="352679"/>
                        </a:cubicBezTo>
                        <a:cubicBezTo>
                          <a:pt x="1241265" y="355291"/>
                          <a:pt x="1241579" y="358307"/>
                          <a:pt x="1242730" y="360992"/>
                        </a:cubicBezTo>
                        <a:cubicBezTo>
                          <a:pt x="1246023" y="368676"/>
                          <a:pt x="1250616" y="377190"/>
                          <a:pt x="1256585" y="383159"/>
                        </a:cubicBezTo>
                        <a:cubicBezTo>
                          <a:pt x="1258940" y="385514"/>
                          <a:pt x="1262126" y="386854"/>
                          <a:pt x="1264897" y="388701"/>
                        </a:cubicBezTo>
                        <a:cubicBezTo>
                          <a:pt x="1265821" y="391472"/>
                          <a:pt x="1266249" y="394461"/>
                          <a:pt x="1267668" y="397014"/>
                        </a:cubicBezTo>
                        <a:cubicBezTo>
                          <a:pt x="1270903" y="402836"/>
                          <a:pt x="1278752" y="413639"/>
                          <a:pt x="1278752" y="413639"/>
                        </a:cubicBezTo>
                        <a:cubicBezTo>
                          <a:pt x="1279676" y="416410"/>
                          <a:pt x="1280217" y="419339"/>
                          <a:pt x="1281523" y="421952"/>
                        </a:cubicBezTo>
                        <a:cubicBezTo>
                          <a:pt x="1283012" y="424931"/>
                          <a:pt x="1285753" y="427204"/>
                          <a:pt x="1287065" y="430265"/>
                        </a:cubicBezTo>
                        <a:cubicBezTo>
                          <a:pt x="1288565" y="433765"/>
                          <a:pt x="1288912" y="437654"/>
                          <a:pt x="1289836" y="441349"/>
                        </a:cubicBezTo>
                        <a:cubicBezTo>
                          <a:pt x="1288912" y="448738"/>
                          <a:pt x="1292669" y="458613"/>
                          <a:pt x="1287065" y="463516"/>
                        </a:cubicBezTo>
                        <a:cubicBezTo>
                          <a:pt x="1282150" y="467817"/>
                          <a:pt x="1273636" y="463398"/>
                          <a:pt x="1267668" y="460745"/>
                        </a:cubicBezTo>
                        <a:cubicBezTo>
                          <a:pt x="1262515" y="458455"/>
                          <a:pt x="1256816" y="436500"/>
                          <a:pt x="1256585" y="435807"/>
                        </a:cubicBezTo>
                        <a:cubicBezTo>
                          <a:pt x="1254660" y="430032"/>
                          <a:pt x="1252077" y="420975"/>
                          <a:pt x="1248272" y="416410"/>
                        </a:cubicBezTo>
                        <a:cubicBezTo>
                          <a:pt x="1246140" y="413852"/>
                          <a:pt x="1242730" y="412716"/>
                          <a:pt x="1239959" y="410869"/>
                        </a:cubicBezTo>
                        <a:cubicBezTo>
                          <a:pt x="1236265" y="405327"/>
                          <a:pt x="1230982" y="400562"/>
                          <a:pt x="1228876" y="394243"/>
                        </a:cubicBezTo>
                        <a:cubicBezTo>
                          <a:pt x="1226099" y="385911"/>
                          <a:pt x="1226532" y="384780"/>
                          <a:pt x="1220563" y="377618"/>
                        </a:cubicBezTo>
                        <a:cubicBezTo>
                          <a:pt x="1209520" y="364367"/>
                          <a:pt x="1215830" y="373674"/>
                          <a:pt x="1203937" y="363763"/>
                        </a:cubicBezTo>
                        <a:cubicBezTo>
                          <a:pt x="1182610" y="345990"/>
                          <a:pt x="1207945" y="363662"/>
                          <a:pt x="1187312" y="349909"/>
                        </a:cubicBezTo>
                        <a:cubicBezTo>
                          <a:pt x="1175892" y="332779"/>
                          <a:pt x="1188571" y="349489"/>
                          <a:pt x="1173457" y="336054"/>
                        </a:cubicBezTo>
                        <a:cubicBezTo>
                          <a:pt x="1167599" y="330847"/>
                          <a:pt x="1162374" y="324971"/>
                          <a:pt x="1156832" y="319429"/>
                        </a:cubicBezTo>
                        <a:cubicBezTo>
                          <a:pt x="1154061" y="316658"/>
                          <a:pt x="1151780" y="313290"/>
                          <a:pt x="1148519" y="311116"/>
                        </a:cubicBezTo>
                        <a:cubicBezTo>
                          <a:pt x="1145748" y="309269"/>
                          <a:pt x="1142696" y="307786"/>
                          <a:pt x="1140207" y="305574"/>
                        </a:cubicBezTo>
                        <a:cubicBezTo>
                          <a:pt x="1134349" y="300367"/>
                          <a:pt x="1127928" y="295470"/>
                          <a:pt x="1123581" y="288949"/>
                        </a:cubicBezTo>
                        <a:cubicBezTo>
                          <a:pt x="1119886" y="283407"/>
                          <a:pt x="1118039" y="276018"/>
                          <a:pt x="1112497" y="272323"/>
                        </a:cubicBezTo>
                        <a:cubicBezTo>
                          <a:pt x="1106955" y="268628"/>
                          <a:pt x="1100582" y="265948"/>
                          <a:pt x="1095872" y="261239"/>
                        </a:cubicBezTo>
                        <a:cubicBezTo>
                          <a:pt x="1093101" y="258468"/>
                          <a:pt x="1090652" y="255333"/>
                          <a:pt x="1087559" y="252927"/>
                        </a:cubicBezTo>
                        <a:cubicBezTo>
                          <a:pt x="1082302" y="248838"/>
                          <a:pt x="1076476" y="245538"/>
                          <a:pt x="1070934" y="241843"/>
                        </a:cubicBezTo>
                        <a:cubicBezTo>
                          <a:pt x="1068163" y="239996"/>
                          <a:pt x="1065780" y="237354"/>
                          <a:pt x="1062621" y="236301"/>
                        </a:cubicBezTo>
                        <a:cubicBezTo>
                          <a:pt x="1051149" y="232477"/>
                          <a:pt x="1056738" y="235150"/>
                          <a:pt x="1045996" y="227989"/>
                        </a:cubicBezTo>
                        <a:cubicBezTo>
                          <a:pt x="1044149" y="225218"/>
                          <a:pt x="1042586" y="222234"/>
                          <a:pt x="1040454" y="219676"/>
                        </a:cubicBezTo>
                        <a:cubicBezTo>
                          <a:pt x="1036076" y="214423"/>
                          <a:pt x="1030056" y="208935"/>
                          <a:pt x="1023828" y="205821"/>
                        </a:cubicBezTo>
                        <a:cubicBezTo>
                          <a:pt x="1021216" y="204515"/>
                          <a:pt x="1018128" y="204356"/>
                          <a:pt x="1015516" y="203050"/>
                        </a:cubicBezTo>
                        <a:cubicBezTo>
                          <a:pt x="994033" y="192309"/>
                          <a:pt x="1019782" y="201702"/>
                          <a:pt x="998890" y="194738"/>
                        </a:cubicBezTo>
                        <a:cubicBezTo>
                          <a:pt x="995196" y="195662"/>
                          <a:pt x="990976" y="195397"/>
                          <a:pt x="987807" y="197509"/>
                        </a:cubicBezTo>
                        <a:cubicBezTo>
                          <a:pt x="983202" y="200579"/>
                          <a:pt x="981075" y="209392"/>
                          <a:pt x="979494" y="214134"/>
                        </a:cubicBezTo>
                        <a:cubicBezTo>
                          <a:pt x="986591" y="224780"/>
                          <a:pt x="987952" y="231440"/>
                          <a:pt x="998890" y="236301"/>
                        </a:cubicBezTo>
                        <a:cubicBezTo>
                          <a:pt x="1004228" y="238674"/>
                          <a:pt x="1015516" y="241843"/>
                          <a:pt x="1015516" y="241843"/>
                        </a:cubicBezTo>
                        <a:cubicBezTo>
                          <a:pt x="1018287" y="243690"/>
                          <a:pt x="1021118" y="245449"/>
                          <a:pt x="1023828" y="247385"/>
                        </a:cubicBezTo>
                        <a:cubicBezTo>
                          <a:pt x="1027586" y="250069"/>
                          <a:pt x="1030781" y="253633"/>
                          <a:pt x="1034912" y="255698"/>
                        </a:cubicBezTo>
                        <a:cubicBezTo>
                          <a:pt x="1040137" y="258310"/>
                          <a:pt x="1051537" y="261239"/>
                          <a:pt x="1051537" y="261239"/>
                        </a:cubicBezTo>
                        <a:lnTo>
                          <a:pt x="1062621" y="277865"/>
                        </a:lnTo>
                        <a:cubicBezTo>
                          <a:pt x="1067678" y="285450"/>
                          <a:pt x="1067724" y="287830"/>
                          <a:pt x="1076476" y="291719"/>
                        </a:cubicBezTo>
                        <a:cubicBezTo>
                          <a:pt x="1081814" y="294091"/>
                          <a:pt x="1093101" y="297261"/>
                          <a:pt x="1093101" y="297261"/>
                        </a:cubicBezTo>
                        <a:cubicBezTo>
                          <a:pt x="1100065" y="318153"/>
                          <a:pt x="1090672" y="292404"/>
                          <a:pt x="1101414" y="313887"/>
                        </a:cubicBezTo>
                        <a:cubicBezTo>
                          <a:pt x="1102720" y="316499"/>
                          <a:pt x="1102767" y="319646"/>
                          <a:pt x="1104185" y="322199"/>
                        </a:cubicBezTo>
                        <a:cubicBezTo>
                          <a:pt x="1107420" y="328021"/>
                          <a:pt x="1115268" y="338825"/>
                          <a:pt x="1115268" y="338825"/>
                        </a:cubicBezTo>
                        <a:cubicBezTo>
                          <a:pt x="1114344" y="348061"/>
                          <a:pt x="1117646" y="358811"/>
                          <a:pt x="1112497" y="366534"/>
                        </a:cubicBezTo>
                        <a:cubicBezTo>
                          <a:pt x="1109885" y="370453"/>
                          <a:pt x="1102855" y="365869"/>
                          <a:pt x="1098643" y="363763"/>
                        </a:cubicBezTo>
                        <a:cubicBezTo>
                          <a:pt x="1095138" y="362010"/>
                          <a:pt x="1093519" y="357728"/>
                          <a:pt x="1090330" y="355450"/>
                        </a:cubicBezTo>
                        <a:cubicBezTo>
                          <a:pt x="1086969" y="353049"/>
                          <a:pt x="1082941" y="351756"/>
                          <a:pt x="1079247" y="349909"/>
                        </a:cubicBezTo>
                        <a:cubicBezTo>
                          <a:pt x="1077400" y="347138"/>
                          <a:pt x="1076060" y="343951"/>
                          <a:pt x="1073705" y="341596"/>
                        </a:cubicBezTo>
                        <a:cubicBezTo>
                          <a:pt x="1048051" y="315942"/>
                          <a:pt x="1084315" y="359516"/>
                          <a:pt x="1057079" y="327741"/>
                        </a:cubicBezTo>
                        <a:cubicBezTo>
                          <a:pt x="1054074" y="324235"/>
                          <a:pt x="1051451" y="320416"/>
                          <a:pt x="1048767" y="316658"/>
                        </a:cubicBezTo>
                        <a:cubicBezTo>
                          <a:pt x="1046831" y="313948"/>
                          <a:pt x="1045357" y="310903"/>
                          <a:pt x="1043225" y="308345"/>
                        </a:cubicBezTo>
                        <a:cubicBezTo>
                          <a:pt x="1040716" y="305335"/>
                          <a:pt x="1037421" y="303042"/>
                          <a:pt x="1034912" y="300032"/>
                        </a:cubicBezTo>
                        <a:cubicBezTo>
                          <a:pt x="1032780" y="297474"/>
                          <a:pt x="1031971" y="293799"/>
                          <a:pt x="1029370" y="291719"/>
                        </a:cubicBezTo>
                        <a:cubicBezTo>
                          <a:pt x="1027089" y="289895"/>
                          <a:pt x="1023828" y="289872"/>
                          <a:pt x="1021057" y="288949"/>
                        </a:cubicBezTo>
                        <a:cubicBezTo>
                          <a:pt x="1002002" y="276245"/>
                          <a:pt x="1010751" y="279971"/>
                          <a:pt x="996119" y="275094"/>
                        </a:cubicBezTo>
                        <a:cubicBezTo>
                          <a:pt x="992425" y="272323"/>
                          <a:pt x="989046" y="269072"/>
                          <a:pt x="985036" y="266781"/>
                        </a:cubicBezTo>
                        <a:cubicBezTo>
                          <a:pt x="982500" y="265332"/>
                          <a:pt x="979259" y="265459"/>
                          <a:pt x="976723" y="264010"/>
                        </a:cubicBezTo>
                        <a:cubicBezTo>
                          <a:pt x="972713" y="261719"/>
                          <a:pt x="969649" y="257989"/>
                          <a:pt x="965639" y="255698"/>
                        </a:cubicBezTo>
                        <a:cubicBezTo>
                          <a:pt x="961050" y="253076"/>
                          <a:pt x="946982" y="250858"/>
                          <a:pt x="943472" y="250156"/>
                        </a:cubicBezTo>
                        <a:cubicBezTo>
                          <a:pt x="919647" y="234272"/>
                          <a:pt x="949791" y="253316"/>
                          <a:pt x="926847" y="241843"/>
                        </a:cubicBezTo>
                        <a:cubicBezTo>
                          <a:pt x="923868" y="240354"/>
                          <a:pt x="921577" y="237654"/>
                          <a:pt x="918534" y="236301"/>
                        </a:cubicBezTo>
                        <a:cubicBezTo>
                          <a:pt x="913196" y="233928"/>
                          <a:pt x="907450" y="232606"/>
                          <a:pt x="901908" y="230759"/>
                        </a:cubicBezTo>
                        <a:lnTo>
                          <a:pt x="893596" y="227989"/>
                        </a:lnTo>
                        <a:cubicBezTo>
                          <a:pt x="890825" y="227065"/>
                          <a:pt x="888117" y="225926"/>
                          <a:pt x="885283" y="225218"/>
                        </a:cubicBezTo>
                        <a:lnTo>
                          <a:pt x="874199" y="222447"/>
                        </a:lnTo>
                        <a:cubicBezTo>
                          <a:pt x="871428" y="220600"/>
                          <a:pt x="868711" y="218670"/>
                          <a:pt x="865887" y="216905"/>
                        </a:cubicBezTo>
                        <a:cubicBezTo>
                          <a:pt x="861320" y="214050"/>
                          <a:pt x="856444" y="211680"/>
                          <a:pt x="852032" y="208592"/>
                        </a:cubicBezTo>
                        <a:cubicBezTo>
                          <a:pt x="839560" y="199862"/>
                          <a:pt x="838159" y="195345"/>
                          <a:pt x="824323" y="189196"/>
                        </a:cubicBezTo>
                        <a:cubicBezTo>
                          <a:pt x="820843" y="187649"/>
                          <a:pt x="816934" y="187349"/>
                          <a:pt x="813239" y="186425"/>
                        </a:cubicBezTo>
                        <a:cubicBezTo>
                          <a:pt x="797267" y="175776"/>
                          <a:pt x="812673" y="184995"/>
                          <a:pt x="796614" y="178112"/>
                        </a:cubicBezTo>
                        <a:cubicBezTo>
                          <a:pt x="792817" y="176485"/>
                          <a:pt x="789327" y="174197"/>
                          <a:pt x="785530" y="172570"/>
                        </a:cubicBezTo>
                        <a:cubicBezTo>
                          <a:pt x="779962" y="170184"/>
                          <a:pt x="771762" y="168436"/>
                          <a:pt x="766134" y="167029"/>
                        </a:cubicBezTo>
                        <a:cubicBezTo>
                          <a:pt x="742571" y="151320"/>
                          <a:pt x="764461" y="163872"/>
                          <a:pt x="705174" y="158716"/>
                        </a:cubicBezTo>
                        <a:cubicBezTo>
                          <a:pt x="701380" y="158386"/>
                          <a:pt x="697869" y="156417"/>
                          <a:pt x="694090" y="155945"/>
                        </a:cubicBezTo>
                        <a:cubicBezTo>
                          <a:pt x="683054" y="154565"/>
                          <a:pt x="671923" y="154098"/>
                          <a:pt x="660839" y="153174"/>
                        </a:cubicBezTo>
                        <a:cubicBezTo>
                          <a:pt x="657145" y="152250"/>
                          <a:pt x="653503" y="151084"/>
                          <a:pt x="649756" y="150403"/>
                        </a:cubicBezTo>
                        <a:cubicBezTo>
                          <a:pt x="643330" y="149235"/>
                          <a:pt x="636723" y="149101"/>
                          <a:pt x="630359" y="147632"/>
                        </a:cubicBezTo>
                        <a:cubicBezTo>
                          <a:pt x="584746" y="137106"/>
                          <a:pt x="649684" y="146085"/>
                          <a:pt x="588796" y="139319"/>
                        </a:cubicBezTo>
                        <a:cubicBezTo>
                          <a:pt x="563858" y="140243"/>
                          <a:pt x="538834" y="139831"/>
                          <a:pt x="513981" y="142090"/>
                        </a:cubicBezTo>
                        <a:cubicBezTo>
                          <a:pt x="492109" y="144078"/>
                          <a:pt x="503407" y="147018"/>
                          <a:pt x="489043" y="153174"/>
                        </a:cubicBezTo>
                        <a:cubicBezTo>
                          <a:pt x="485543" y="154674"/>
                          <a:pt x="481621" y="154899"/>
                          <a:pt x="477959" y="155945"/>
                        </a:cubicBezTo>
                        <a:cubicBezTo>
                          <a:pt x="475151" y="156747"/>
                          <a:pt x="472418" y="157792"/>
                          <a:pt x="469647" y="158716"/>
                        </a:cubicBezTo>
                        <a:cubicBezTo>
                          <a:pt x="467800" y="161487"/>
                          <a:pt x="467394" y="166503"/>
                          <a:pt x="464105" y="167029"/>
                        </a:cubicBezTo>
                        <a:cubicBezTo>
                          <a:pt x="443108" y="170388"/>
                          <a:pt x="421575" y="168168"/>
                          <a:pt x="400374" y="169799"/>
                        </a:cubicBezTo>
                        <a:cubicBezTo>
                          <a:pt x="397462" y="170023"/>
                          <a:pt x="394912" y="171936"/>
                          <a:pt x="392061" y="172570"/>
                        </a:cubicBezTo>
                        <a:cubicBezTo>
                          <a:pt x="386577" y="173789"/>
                          <a:pt x="380920" y="174122"/>
                          <a:pt x="375436" y="175341"/>
                        </a:cubicBezTo>
                        <a:cubicBezTo>
                          <a:pt x="372585" y="175975"/>
                          <a:pt x="370010" y="177668"/>
                          <a:pt x="367123" y="178112"/>
                        </a:cubicBezTo>
                        <a:cubicBezTo>
                          <a:pt x="357949" y="179523"/>
                          <a:pt x="348650" y="179959"/>
                          <a:pt x="339414" y="180883"/>
                        </a:cubicBezTo>
                        <a:cubicBezTo>
                          <a:pt x="335719" y="181807"/>
                          <a:pt x="331978" y="182560"/>
                          <a:pt x="328330" y="183654"/>
                        </a:cubicBezTo>
                        <a:cubicBezTo>
                          <a:pt x="319937" y="186172"/>
                          <a:pt x="311705" y="189196"/>
                          <a:pt x="303392" y="191967"/>
                        </a:cubicBezTo>
                        <a:cubicBezTo>
                          <a:pt x="303391" y="191967"/>
                          <a:pt x="286768" y="197508"/>
                          <a:pt x="286767" y="197509"/>
                        </a:cubicBezTo>
                        <a:cubicBezTo>
                          <a:pt x="276024" y="204670"/>
                          <a:pt x="281613" y="201997"/>
                          <a:pt x="270141" y="205821"/>
                        </a:cubicBezTo>
                        <a:cubicBezTo>
                          <a:pt x="268294" y="208592"/>
                          <a:pt x="267157" y="212002"/>
                          <a:pt x="264599" y="214134"/>
                        </a:cubicBezTo>
                        <a:cubicBezTo>
                          <a:pt x="261426" y="216778"/>
                          <a:pt x="257102" y="217627"/>
                          <a:pt x="253516" y="219676"/>
                        </a:cubicBezTo>
                        <a:cubicBezTo>
                          <a:pt x="250625" y="221328"/>
                          <a:pt x="247762" y="223086"/>
                          <a:pt x="245203" y="225218"/>
                        </a:cubicBezTo>
                        <a:cubicBezTo>
                          <a:pt x="219156" y="246922"/>
                          <a:pt x="262287" y="216598"/>
                          <a:pt x="220265" y="244614"/>
                        </a:cubicBezTo>
                        <a:cubicBezTo>
                          <a:pt x="217494" y="246461"/>
                          <a:pt x="215218" y="249503"/>
                          <a:pt x="211952" y="250156"/>
                        </a:cubicBezTo>
                        <a:cubicBezTo>
                          <a:pt x="194363" y="253674"/>
                          <a:pt x="202666" y="251785"/>
                          <a:pt x="187014" y="255698"/>
                        </a:cubicBezTo>
                        <a:cubicBezTo>
                          <a:pt x="178701" y="254774"/>
                          <a:pt x="167990" y="258841"/>
                          <a:pt x="162076" y="252927"/>
                        </a:cubicBezTo>
                        <a:cubicBezTo>
                          <a:pt x="157945" y="248796"/>
                          <a:pt x="164376" y="241161"/>
                          <a:pt x="167617" y="236301"/>
                        </a:cubicBezTo>
                        <a:cubicBezTo>
                          <a:pt x="175930" y="223832"/>
                          <a:pt x="175469" y="219907"/>
                          <a:pt x="187014" y="214134"/>
                        </a:cubicBezTo>
                        <a:cubicBezTo>
                          <a:pt x="189627" y="212828"/>
                          <a:pt x="192556" y="212287"/>
                          <a:pt x="195327" y="211363"/>
                        </a:cubicBezTo>
                        <a:cubicBezTo>
                          <a:pt x="219133" y="195491"/>
                          <a:pt x="189021" y="214514"/>
                          <a:pt x="211952" y="203050"/>
                        </a:cubicBezTo>
                        <a:cubicBezTo>
                          <a:pt x="214931" y="201561"/>
                          <a:pt x="217222" y="198861"/>
                          <a:pt x="220265" y="197509"/>
                        </a:cubicBezTo>
                        <a:cubicBezTo>
                          <a:pt x="225603" y="195137"/>
                          <a:pt x="236890" y="191967"/>
                          <a:pt x="236890" y="191967"/>
                        </a:cubicBezTo>
                        <a:cubicBezTo>
                          <a:pt x="239661" y="189196"/>
                          <a:pt x="241942" y="185828"/>
                          <a:pt x="245203" y="183654"/>
                        </a:cubicBezTo>
                        <a:cubicBezTo>
                          <a:pt x="247633" y="182034"/>
                          <a:pt x="250904" y="182189"/>
                          <a:pt x="253516" y="180883"/>
                        </a:cubicBezTo>
                        <a:cubicBezTo>
                          <a:pt x="256494" y="179394"/>
                          <a:pt x="258850" y="176830"/>
                          <a:pt x="261828" y="175341"/>
                        </a:cubicBezTo>
                        <a:cubicBezTo>
                          <a:pt x="264440" y="174035"/>
                          <a:pt x="267528" y="173876"/>
                          <a:pt x="270141" y="172570"/>
                        </a:cubicBezTo>
                        <a:cubicBezTo>
                          <a:pt x="273120" y="171081"/>
                          <a:pt x="275336" y="168198"/>
                          <a:pt x="278454" y="167029"/>
                        </a:cubicBezTo>
                        <a:cubicBezTo>
                          <a:pt x="282864" y="165376"/>
                          <a:pt x="287663" y="165032"/>
                          <a:pt x="292308" y="164258"/>
                        </a:cubicBezTo>
                        <a:cubicBezTo>
                          <a:pt x="308284" y="161595"/>
                          <a:pt x="312989" y="161784"/>
                          <a:pt x="328330" y="158716"/>
                        </a:cubicBezTo>
                        <a:cubicBezTo>
                          <a:pt x="332064" y="157969"/>
                          <a:pt x="335752" y="156991"/>
                          <a:pt x="339414" y="155945"/>
                        </a:cubicBezTo>
                        <a:cubicBezTo>
                          <a:pt x="342223" y="155143"/>
                          <a:pt x="344876" y="153808"/>
                          <a:pt x="347727" y="153174"/>
                        </a:cubicBezTo>
                        <a:cubicBezTo>
                          <a:pt x="359129" y="150640"/>
                          <a:pt x="367116" y="150657"/>
                          <a:pt x="378207" y="147632"/>
                        </a:cubicBezTo>
                        <a:cubicBezTo>
                          <a:pt x="383843" y="146095"/>
                          <a:pt x="389070" y="143050"/>
                          <a:pt x="394832" y="142090"/>
                        </a:cubicBezTo>
                        <a:cubicBezTo>
                          <a:pt x="414338" y="138839"/>
                          <a:pt x="406127" y="141095"/>
                          <a:pt x="419770" y="136549"/>
                        </a:cubicBezTo>
                        <a:cubicBezTo>
                          <a:pt x="431777" y="137472"/>
                          <a:pt x="443763" y="139892"/>
                          <a:pt x="455792" y="139319"/>
                        </a:cubicBezTo>
                        <a:cubicBezTo>
                          <a:pt x="472480" y="138524"/>
                          <a:pt x="473921" y="134095"/>
                          <a:pt x="486272" y="131007"/>
                        </a:cubicBezTo>
                        <a:cubicBezTo>
                          <a:pt x="517604" y="123174"/>
                          <a:pt x="481087" y="134583"/>
                          <a:pt x="516752" y="122694"/>
                        </a:cubicBezTo>
                        <a:lnTo>
                          <a:pt x="525065" y="119923"/>
                        </a:lnTo>
                        <a:lnTo>
                          <a:pt x="613734" y="125465"/>
                        </a:lnTo>
                        <a:cubicBezTo>
                          <a:pt x="616637" y="125788"/>
                          <a:pt x="619213" y="127528"/>
                          <a:pt x="622047" y="128236"/>
                        </a:cubicBezTo>
                        <a:lnTo>
                          <a:pt x="644214" y="133778"/>
                        </a:lnTo>
                        <a:cubicBezTo>
                          <a:pt x="648832" y="132854"/>
                          <a:pt x="654150" y="133619"/>
                          <a:pt x="658068" y="131007"/>
                        </a:cubicBezTo>
                        <a:cubicBezTo>
                          <a:pt x="660498" y="129387"/>
                          <a:pt x="660839" y="125615"/>
                          <a:pt x="660839" y="122694"/>
                        </a:cubicBezTo>
                        <a:cubicBezTo>
                          <a:pt x="660839" y="113412"/>
                          <a:pt x="659479" y="104159"/>
                          <a:pt x="658068" y="94985"/>
                        </a:cubicBezTo>
                        <a:cubicBezTo>
                          <a:pt x="657624" y="92098"/>
                          <a:pt x="657578" y="88497"/>
                          <a:pt x="655297" y="86672"/>
                        </a:cubicBezTo>
                        <a:cubicBezTo>
                          <a:pt x="650713" y="83005"/>
                          <a:pt x="658530" y="88057"/>
                          <a:pt x="641443" y="86672"/>
                        </a:cubicBez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49" name="Group 214">
                  <a:extLst>
                    <a:ext uri="{FF2B5EF4-FFF2-40B4-BE49-F238E27FC236}">
                      <a16:creationId xmlns:a16="http://schemas.microsoft.com/office/drawing/2014/main" id="{1F715CB0-B3AB-2143-A76E-8CCAA06F6F60}"/>
                    </a:ext>
                  </a:extLst>
                </p:cNvPr>
                <p:cNvGrpSpPr/>
                <p:nvPr/>
              </p:nvGrpSpPr>
              <p:grpSpPr>
                <a:xfrm rot="740715">
                  <a:off x="4612906" y="2059467"/>
                  <a:ext cx="554287" cy="381320"/>
                  <a:chOff x="4785132" y="1545228"/>
                  <a:chExt cx="554287" cy="381320"/>
                </a:xfrm>
              </p:grpSpPr>
              <p:grpSp>
                <p:nvGrpSpPr>
                  <p:cNvPr id="179" name="Group 215">
                    <a:extLst>
                      <a:ext uri="{FF2B5EF4-FFF2-40B4-BE49-F238E27FC236}">
                        <a16:creationId xmlns:a16="http://schemas.microsoft.com/office/drawing/2014/main" id="{5012C597-D63C-CB4E-BC5A-0E8289B80C95}"/>
                      </a:ext>
                    </a:extLst>
                  </p:cNvPr>
                  <p:cNvGrpSpPr/>
                  <p:nvPr/>
                </p:nvGrpSpPr>
                <p:grpSpPr>
                  <a:xfrm>
                    <a:off x="4785132" y="1656041"/>
                    <a:ext cx="512147" cy="270507"/>
                    <a:chOff x="4632732" y="1503641"/>
                    <a:chExt cx="512147" cy="270507"/>
                  </a:xfrm>
                </p:grpSpPr>
                <p:grpSp>
                  <p:nvGrpSpPr>
                    <p:cNvPr id="191" name="Group 227">
                      <a:extLst>
                        <a:ext uri="{FF2B5EF4-FFF2-40B4-BE49-F238E27FC236}">
                          <a16:creationId xmlns:a16="http://schemas.microsoft.com/office/drawing/2014/main" id="{1826B536-7B68-7A49-B387-15B78BE49A48}"/>
                        </a:ext>
                      </a:extLst>
                    </p:cNvPr>
                    <p:cNvGrpSpPr/>
                    <p:nvPr/>
                  </p:nvGrpSpPr>
                  <p:grpSpPr>
                    <a:xfrm>
                      <a:off x="4632732" y="1503641"/>
                      <a:ext cx="274292" cy="198899"/>
                      <a:chOff x="4632732" y="1503641"/>
                      <a:chExt cx="274292" cy="198899"/>
                    </a:xfrm>
                  </p:grpSpPr>
                  <p:sp>
                    <p:nvSpPr>
                      <p:cNvPr id="197" name="Oval 123">
                        <a:extLst>
                          <a:ext uri="{FF2B5EF4-FFF2-40B4-BE49-F238E27FC236}">
                            <a16:creationId xmlns:a16="http://schemas.microsoft.com/office/drawing/2014/main" id="{2AB647F5-FD5F-904F-BA47-5D74D42AEB49}"/>
                          </a:ext>
                        </a:extLst>
                      </p:cNvPr>
                      <p:cNvSpPr/>
                      <p:nvPr/>
                    </p:nvSpPr>
                    <p:spPr>
                      <a:xfrm>
                        <a:off x="4632732" y="15036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8" name="Oval 124">
                        <a:extLst>
                          <a:ext uri="{FF2B5EF4-FFF2-40B4-BE49-F238E27FC236}">
                            <a16:creationId xmlns:a16="http://schemas.microsoft.com/office/drawing/2014/main" id="{FB020D06-9BC9-B740-A929-55D33216FC07}"/>
                          </a:ext>
                        </a:extLst>
                      </p:cNvPr>
                      <p:cNvSpPr/>
                      <p:nvPr/>
                    </p:nvSpPr>
                    <p:spPr>
                      <a:xfrm>
                        <a:off x="4720894" y="153814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9" name="Oval 125">
                        <a:extLst>
                          <a:ext uri="{FF2B5EF4-FFF2-40B4-BE49-F238E27FC236}">
                            <a16:creationId xmlns:a16="http://schemas.microsoft.com/office/drawing/2014/main" id="{FBF616FE-1806-FA42-98FC-839464E9FF50}"/>
                          </a:ext>
                        </a:extLst>
                      </p:cNvPr>
                      <p:cNvSpPr/>
                      <p:nvPr/>
                    </p:nvSpPr>
                    <p:spPr>
                      <a:xfrm>
                        <a:off x="4807124" y="15877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0" name="Oval 199">
                        <a:extLst>
                          <a:ext uri="{FF2B5EF4-FFF2-40B4-BE49-F238E27FC236}">
                            <a16:creationId xmlns:a16="http://schemas.microsoft.com/office/drawing/2014/main" id="{C47B1E8C-F137-7F4D-8C9B-55D5757B9093}"/>
                          </a:ext>
                        </a:extLst>
                      </p:cNvPr>
                      <p:cNvSpPr/>
                      <p:nvPr/>
                    </p:nvSpPr>
                    <p:spPr>
                      <a:xfrm>
                        <a:off x="4861305" y="16568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92" name="Group 228">
                      <a:extLst>
                        <a:ext uri="{FF2B5EF4-FFF2-40B4-BE49-F238E27FC236}">
                          <a16:creationId xmlns:a16="http://schemas.microsoft.com/office/drawing/2014/main" id="{E02B5C85-3B28-2249-A270-9AEA18F828FE}"/>
                        </a:ext>
                      </a:extLst>
                    </p:cNvPr>
                    <p:cNvGrpSpPr/>
                    <p:nvPr/>
                  </p:nvGrpSpPr>
                  <p:grpSpPr>
                    <a:xfrm rot="1159863">
                      <a:off x="4864601" y="1598039"/>
                      <a:ext cx="280278" cy="176109"/>
                      <a:chOff x="4600669" y="1606691"/>
                      <a:chExt cx="280278" cy="176109"/>
                    </a:xfrm>
                  </p:grpSpPr>
                  <p:sp>
                    <p:nvSpPr>
                      <p:cNvPr id="193" name="Oval 192">
                        <a:extLst>
                          <a:ext uri="{FF2B5EF4-FFF2-40B4-BE49-F238E27FC236}">
                            <a16:creationId xmlns:a16="http://schemas.microsoft.com/office/drawing/2014/main" id="{19E362E3-2BCE-D947-8419-8EEF9E6401B1}"/>
                          </a:ext>
                        </a:extLst>
                      </p:cNvPr>
                      <p:cNvSpPr/>
                      <p:nvPr/>
                    </p:nvSpPr>
                    <p:spPr>
                      <a:xfrm>
                        <a:off x="4835228" y="1737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4" name="Oval 193">
                        <a:extLst>
                          <a:ext uri="{FF2B5EF4-FFF2-40B4-BE49-F238E27FC236}">
                            <a16:creationId xmlns:a16="http://schemas.microsoft.com/office/drawing/2014/main" id="{3FE3A22E-45B3-DB4C-A90A-72910417B90D}"/>
                          </a:ext>
                        </a:extLst>
                      </p:cNvPr>
                      <p:cNvSpPr/>
                      <p:nvPr/>
                    </p:nvSpPr>
                    <p:spPr>
                      <a:xfrm>
                        <a:off x="4751554" y="1676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5" name="Oval 194">
                        <a:extLst>
                          <a:ext uri="{FF2B5EF4-FFF2-40B4-BE49-F238E27FC236}">
                            <a16:creationId xmlns:a16="http://schemas.microsoft.com/office/drawing/2014/main" id="{71C6D2F5-4F0C-5C4D-A429-782C7E259375}"/>
                          </a:ext>
                        </a:extLst>
                      </p:cNvPr>
                      <p:cNvSpPr/>
                      <p:nvPr/>
                    </p:nvSpPr>
                    <p:spPr>
                      <a:xfrm>
                        <a:off x="4676433" y="163672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6" name="Oval 122">
                        <a:extLst>
                          <a:ext uri="{FF2B5EF4-FFF2-40B4-BE49-F238E27FC236}">
                            <a16:creationId xmlns:a16="http://schemas.microsoft.com/office/drawing/2014/main" id="{99CACDE5-413C-454F-B7EF-6B5ABFC26799}"/>
                          </a:ext>
                        </a:extLst>
                      </p:cNvPr>
                      <p:cNvSpPr/>
                      <p:nvPr/>
                    </p:nvSpPr>
                    <p:spPr>
                      <a:xfrm>
                        <a:off x="4600669" y="160669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180" name="Group 216">
                    <a:extLst>
                      <a:ext uri="{FF2B5EF4-FFF2-40B4-BE49-F238E27FC236}">
                        <a16:creationId xmlns:a16="http://schemas.microsoft.com/office/drawing/2014/main" id="{B5DF29A7-149E-CC43-AB33-13102347D1F0}"/>
                      </a:ext>
                    </a:extLst>
                  </p:cNvPr>
                  <p:cNvGrpSpPr/>
                  <p:nvPr/>
                </p:nvGrpSpPr>
                <p:grpSpPr>
                  <a:xfrm rot="2231650">
                    <a:off x="4858924" y="1545228"/>
                    <a:ext cx="480495" cy="211404"/>
                    <a:chOff x="3785237" y="1337064"/>
                    <a:chExt cx="480495" cy="211404"/>
                  </a:xfrm>
                </p:grpSpPr>
                <p:grpSp>
                  <p:nvGrpSpPr>
                    <p:cNvPr id="181" name="Group 217">
                      <a:extLst>
                        <a:ext uri="{FF2B5EF4-FFF2-40B4-BE49-F238E27FC236}">
                          <a16:creationId xmlns:a16="http://schemas.microsoft.com/office/drawing/2014/main" id="{2E3CC066-37F8-D347-BDD6-5F31766F0780}"/>
                        </a:ext>
                      </a:extLst>
                    </p:cNvPr>
                    <p:cNvGrpSpPr/>
                    <p:nvPr/>
                  </p:nvGrpSpPr>
                  <p:grpSpPr>
                    <a:xfrm>
                      <a:off x="3785237" y="1409807"/>
                      <a:ext cx="293209" cy="138661"/>
                      <a:chOff x="3785237" y="1409807"/>
                      <a:chExt cx="293209" cy="138661"/>
                    </a:xfrm>
                  </p:grpSpPr>
                  <p:sp>
                    <p:nvSpPr>
                      <p:cNvPr id="187" name="Oval 113">
                        <a:extLst>
                          <a:ext uri="{FF2B5EF4-FFF2-40B4-BE49-F238E27FC236}">
                            <a16:creationId xmlns:a16="http://schemas.microsoft.com/office/drawing/2014/main" id="{8418D134-B0FE-994C-A95E-1E769062304D}"/>
                          </a:ext>
                        </a:extLst>
                      </p:cNvPr>
                      <p:cNvSpPr/>
                      <p:nvPr/>
                    </p:nvSpPr>
                    <p:spPr>
                      <a:xfrm>
                        <a:off x="3948840" y="14951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8" name="Oval 187">
                        <a:extLst>
                          <a:ext uri="{FF2B5EF4-FFF2-40B4-BE49-F238E27FC236}">
                            <a16:creationId xmlns:a16="http://schemas.microsoft.com/office/drawing/2014/main" id="{3D01944E-FE80-1B41-81DA-555E9F4AC80D}"/>
                          </a:ext>
                        </a:extLst>
                      </p:cNvPr>
                      <p:cNvSpPr/>
                      <p:nvPr/>
                    </p:nvSpPr>
                    <p:spPr>
                      <a:xfrm>
                        <a:off x="3785237" y="150274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9" name="Oval 188">
                        <a:extLst>
                          <a:ext uri="{FF2B5EF4-FFF2-40B4-BE49-F238E27FC236}">
                            <a16:creationId xmlns:a16="http://schemas.microsoft.com/office/drawing/2014/main" id="{1D1171E1-105C-884C-85FD-C5AD7A79D3A5}"/>
                          </a:ext>
                        </a:extLst>
                      </p:cNvPr>
                      <p:cNvSpPr/>
                      <p:nvPr/>
                    </p:nvSpPr>
                    <p:spPr>
                      <a:xfrm>
                        <a:off x="4032727" y="140980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90" name="Oval 189">
                        <a:extLst>
                          <a:ext uri="{FF2B5EF4-FFF2-40B4-BE49-F238E27FC236}">
                            <a16:creationId xmlns:a16="http://schemas.microsoft.com/office/drawing/2014/main" id="{F79EDEBF-6E7D-F245-ABC7-CB0A5D9F4828}"/>
                          </a:ext>
                        </a:extLst>
                      </p:cNvPr>
                      <p:cNvSpPr/>
                      <p:nvPr/>
                    </p:nvSpPr>
                    <p:spPr>
                      <a:xfrm>
                        <a:off x="3870831" y="14955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82" name="Group 218">
                      <a:extLst>
                        <a:ext uri="{FF2B5EF4-FFF2-40B4-BE49-F238E27FC236}">
                          <a16:creationId xmlns:a16="http://schemas.microsoft.com/office/drawing/2014/main" id="{F360DF27-BE78-E24A-BD87-EFEFC8B1AE55}"/>
                        </a:ext>
                      </a:extLst>
                    </p:cNvPr>
                    <p:cNvGrpSpPr/>
                    <p:nvPr/>
                  </p:nvGrpSpPr>
                  <p:grpSpPr>
                    <a:xfrm rot="1159863">
                      <a:off x="4070391" y="1337064"/>
                      <a:ext cx="195341" cy="145184"/>
                      <a:chOff x="3762121" y="1638263"/>
                      <a:chExt cx="195341" cy="145184"/>
                    </a:xfrm>
                  </p:grpSpPr>
                  <p:sp>
                    <p:nvSpPr>
                      <p:cNvPr id="183" name="Oval 182">
                        <a:extLst>
                          <a:ext uri="{FF2B5EF4-FFF2-40B4-BE49-F238E27FC236}">
                            <a16:creationId xmlns:a16="http://schemas.microsoft.com/office/drawing/2014/main" id="{DD696E66-C1EE-6B41-8AFD-2468E6CAA714}"/>
                          </a:ext>
                        </a:extLst>
                      </p:cNvPr>
                      <p:cNvSpPr/>
                      <p:nvPr/>
                    </p:nvSpPr>
                    <p:spPr>
                      <a:xfrm>
                        <a:off x="3762121" y="16484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4" name="Oval 183">
                        <a:extLst>
                          <a:ext uri="{FF2B5EF4-FFF2-40B4-BE49-F238E27FC236}">
                            <a16:creationId xmlns:a16="http://schemas.microsoft.com/office/drawing/2014/main" id="{30E5D2A4-4E62-C246-A426-A7236DD70728}"/>
                          </a:ext>
                        </a:extLst>
                      </p:cNvPr>
                      <p:cNvSpPr/>
                      <p:nvPr/>
                    </p:nvSpPr>
                    <p:spPr>
                      <a:xfrm>
                        <a:off x="3911743" y="17277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5" name="Oval 184">
                        <a:extLst>
                          <a:ext uri="{FF2B5EF4-FFF2-40B4-BE49-F238E27FC236}">
                            <a16:creationId xmlns:a16="http://schemas.microsoft.com/office/drawing/2014/main" id="{D18B9A89-630E-194B-9D5A-62D98619D529}"/>
                          </a:ext>
                        </a:extLst>
                      </p:cNvPr>
                      <p:cNvSpPr/>
                      <p:nvPr/>
                    </p:nvSpPr>
                    <p:spPr>
                      <a:xfrm>
                        <a:off x="3878214" y="163826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86" name="Oval 112">
                        <a:extLst>
                          <a:ext uri="{FF2B5EF4-FFF2-40B4-BE49-F238E27FC236}">
                            <a16:creationId xmlns:a16="http://schemas.microsoft.com/office/drawing/2014/main" id="{070BA90B-A2E9-2B43-B7AE-8E1DBC49ACDB}"/>
                          </a:ext>
                        </a:extLst>
                      </p:cNvPr>
                      <p:cNvSpPr/>
                      <p:nvPr/>
                    </p:nvSpPr>
                    <p:spPr>
                      <a:xfrm>
                        <a:off x="3818516" y="17377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150" name="Group 238">
                  <a:extLst>
                    <a:ext uri="{FF2B5EF4-FFF2-40B4-BE49-F238E27FC236}">
                      <a16:creationId xmlns:a16="http://schemas.microsoft.com/office/drawing/2014/main" id="{7647A201-1AAB-284E-805F-8F4F5462DAB0}"/>
                    </a:ext>
                  </a:extLst>
                </p:cNvPr>
                <p:cNvGrpSpPr/>
                <p:nvPr/>
              </p:nvGrpSpPr>
              <p:grpSpPr>
                <a:xfrm rot="18093937">
                  <a:off x="3945981" y="1720292"/>
                  <a:ext cx="708507" cy="577308"/>
                  <a:chOff x="4852877" y="1489650"/>
                  <a:chExt cx="708507" cy="577308"/>
                </a:xfrm>
              </p:grpSpPr>
              <p:grpSp>
                <p:nvGrpSpPr>
                  <p:cNvPr id="151" name="Group 239">
                    <a:extLst>
                      <a:ext uri="{FF2B5EF4-FFF2-40B4-BE49-F238E27FC236}">
                        <a16:creationId xmlns:a16="http://schemas.microsoft.com/office/drawing/2014/main" id="{A0B6C246-7270-5A4A-9962-FEE254A00A24}"/>
                      </a:ext>
                    </a:extLst>
                  </p:cNvPr>
                  <p:cNvGrpSpPr/>
                  <p:nvPr/>
                </p:nvGrpSpPr>
                <p:grpSpPr>
                  <a:xfrm>
                    <a:off x="4896193" y="1598154"/>
                    <a:ext cx="665191" cy="468804"/>
                    <a:chOff x="4743793" y="1445754"/>
                    <a:chExt cx="665191" cy="468804"/>
                  </a:xfrm>
                </p:grpSpPr>
                <p:grpSp>
                  <p:nvGrpSpPr>
                    <p:cNvPr id="163" name="Group 251">
                      <a:extLst>
                        <a:ext uri="{FF2B5EF4-FFF2-40B4-BE49-F238E27FC236}">
                          <a16:creationId xmlns:a16="http://schemas.microsoft.com/office/drawing/2014/main" id="{09B186AE-6BFD-874C-8AC9-E927F71F05EF}"/>
                        </a:ext>
                      </a:extLst>
                    </p:cNvPr>
                    <p:cNvGrpSpPr/>
                    <p:nvPr/>
                  </p:nvGrpSpPr>
                  <p:grpSpPr>
                    <a:xfrm>
                      <a:off x="4743793" y="1483628"/>
                      <a:ext cx="431424" cy="430930"/>
                      <a:chOff x="4743793" y="1483628"/>
                      <a:chExt cx="431424" cy="430930"/>
                    </a:xfrm>
                  </p:grpSpPr>
                  <p:sp>
                    <p:nvSpPr>
                      <p:cNvPr id="172" name="Oval 98">
                        <a:extLst>
                          <a:ext uri="{FF2B5EF4-FFF2-40B4-BE49-F238E27FC236}">
                            <a16:creationId xmlns:a16="http://schemas.microsoft.com/office/drawing/2014/main" id="{A66B76AD-517C-6E46-AD3E-78FBC0B6EAC0}"/>
                          </a:ext>
                        </a:extLst>
                      </p:cNvPr>
                      <p:cNvSpPr/>
                      <p:nvPr/>
                    </p:nvSpPr>
                    <p:spPr>
                      <a:xfrm>
                        <a:off x="4886399" y="15496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3" name="Oval 99">
                        <a:extLst>
                          <a:ext uri="{FF2B5EF4-FFF2-40B4-BE49-F238E27FC236}">
                            <a16:creationId xmlns:a16="http://schemas.microsoft.com/office/drawing/2014/main" id="{34D4E3D6-1D2E-7B4A-8D61-5E84A0346E37}"/>
                          </a:ext>
                        </a:extLst>
                      </p:cNvPr>
                      <p:cNvSpPr/>
                      <p:nvPr/>
                    </p:nvSpPr>
                    <p:spPr>
                      <a:xfrm>
                        <a:off x="4970969" y="16166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4" name="Oval 100">
                        <a:extLst>
                          <a:ext uri="{FF2B5EF4-FFF2-40B4-BE49-F238E27FC236}">
                            <a16:creationId xmlns:a16="http://schemas.microsoft.com/office/drawing/2014/main" id="{E111151E-BA19-394C-87D9-7AAAF20ED185}"/>
                          </a:ext>
                        </a:extLst>
                      </p:cNvPr>
                      <p:cNvSpPr/>
                      <p:nvPr/>
                    </p:nvSpPr>
                    <p:spPr>
                      <a:xfrm>
                        <a:off x="5042162" y="16855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5" name="Oval 101">
                        <a:extLst>
                          <a:ext uri="{FF2B5EF4-FFF2-40B4-BE49-F238E27FC236}">
                            <a16:creationId xmlns:a16="http://schemas.microsoft.com/office/drawing/2014/main" id="{F762083A-727E-7E41-B2A6-674D4B1BE873}"/>
                          </a:ext>
                        </a:extLst>
                      </p:cNvPr>
                      <p:cNvSpPr/>
                      <p:nvPr/>
                    </p:nvSpPr>
                    <p:spPr>
                      <a:xfrm>
                        <a:off x="5129498" y="18688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6" name="Oval 102">
                        <a:extLst>
                          <a:ext uri="{FF2B5EF4-FFF2-40B4-BE49-F238E27FC236}">
                            <a16:creationId xmlns:a16="http://schemas.microsoft.com/office/drawing/2014/main" id="{DD265A14-667E-1546-97E9-C27326DC2F7D}"/>
                          </a:ext>
                        </a:extLst>
                      </p:cNvPr>
                      <p:cNvSpPr/>
                      <p:nvPr/>
                    </p:nvSpPr>
                    <p:spPr>
                      <a:xfrm>
                        <a:off x="4825807" y="15066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7" name="Oval 103">
                        <a:extLst>
                          <a:ext uri="{FF2B5EF4-FFF2-40B4-BE49-F238E27FC236}">
                            <a16:creationId xmlns:a16="http://schemas.microsoft.com/office/drawing/2014/main" id="{5C6B823D-07E4-3F4B-AC88-8D85B90A2F21}"/>
                          </a:ext>
                        </a:extLst>
                      </p:cNvPr>
                      <p:cNvSpPr/>
                      <p:nvPr/>
                    </p:nvSpPr>
                    <p:spPr>
                      <a:xfrm>
                        <a:off x="4743793" y="14836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8" name="Oval 177">
                        <a:extLst>
                          <a:ext uri="{FF2B5EF4-FFF2-40B4-BE49-F238E27FC236}">
                            <a16:creationId xmlns:a16="http://schemas.microsoft.com/office/drawing/2014/main" id="{BE19672B-E024-684A-9F31-395077129CA7}"/>
                          </a:ext>
                        </a:extLst>
                      </p:cNvPr>
                      <p:cNvSpPr/>
                      <p:nvPr/>
                    </p:nvSpPr>
                    <p:spPr>
                      <a:xfrm>
                        <a:off x="5089769" y="17996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64" name="Group 252">
                      <a:extLst>
                        <a:ext uri="{FF2B5EF4-FFF2-40B4-BE49-F238E27FC236}">
                          <a16:creationId xmlns:a16="http://schemas.microsoft.com/office/drawing/2014/main" id="{77310BEA-F063-0C48-B687-B3FF3429BF27}"/>
                        </a:ext>
                      </a:extLst>
                    </p:cNvPr>
                    <p:cNvGrpSpPr/>
                    <p:nvPr/>
                  </p:nvGrpSpPr>
                  <p:grpSpPr>
                    <a:xfrm rot="1159863">
                      <a:off x="4964182" y="1445754"/>
                      <a:ext cx="444802" cy="420798"/>
                      <a:chOff x="4680086" y="1395899"/>
                      <a:chExt cx="444802" cy="420798"/>
                    </a:xfrm>
                  </p:grpSpPr>
                  <p:sp>
                    <p:nvSpPr>
                      <p:cNvPr id="165" name="Oval 164">
                        <a:extLst>
                          <a:ext uri="{FF2B5EF4-FFF2-40B4-BE49-F238E27FC236}">
                            <a16:creationId xmlns:a16="http://schemas.microsoft.com/office/drawing/2014/main" id="{5B42F9CB-CA65-D24B-9AD5-5B776DB16D21}"/>
                          </a:ext>
                        </a:extLst>
                      </p:cNvPr>
                      <p:cNvSpPr/>
                      <p:nvPr/>
                    </p:nvSpPr>
                    <p:spPr>
                      <a:xfrm>
                        <a:off x="4922415" y="169343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6" name="Oval 165">
                        <a:extLst>
                          <a:ext uri="{FF2B5EF4-FFF2-40B4-BE49-F238E27FC236}">
                            <a16:creationId xmlns:a16="http://schemas.microsoft.com/office/drawing/2014/main" id="{4792F12F-D007-7348-B173-CD15BDD0C846}"/>
                          </a:ext>
                        </a:extLst>
                      </p:cNvPr>
                      <p:cNvSpPr/>
                      <p:nvPr/>
                    </p:nvSpPr>
                    <p:spPr>
                      <a:xfrm>
                        <a:off x="4891455" y="15318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7" name="Oval 166">
                        <a:extLst>
                          <a:ext uri="{FF2B5EF4-FFF2-40B4-BE49-F238E27FC236}">
                            <a16:creationId xmlns:a16="http://schemas.microsoft.com/office/drawing/2014/main" id="{6FB0B658-3A2C-694F-8454-8547D589BEB2}"/>
                          </a:ext>
                        </a:extLst>
                      </p:cNvPr>
                      <p:cNvSpPr/>
                      <p:nvPr/>
                    </p:nvSpPr>
                    <p:spPr>
                      <a:xfrm>
                        <a:off x="4680086" y="139589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8" name="Oval 167">
                        <a:extLst>
                          <a:ext uri="{FF2B5EF4-FFF2-40B4-BE49-F238E27FC236}">
                            <a16:creationId xmlns:a16="http://schemas.microsoft.com/office/drawing/2014/main" id="{998419C8-F3E4-AA46-8868-97C234D44019}"/>
                          </a:ext>
                        </a:extLst>
                      </p:cNvPr>
                      <p:cNvSpPr/>
                      <p:nvPr/>
                    </p:nvSpPr>
                    <p:spPr>
                      <a:xfrm>
                        <a:off x="4830929" y="158698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9" name="Oval 168">
                        <a:extLst>
                          <a:ext uri="{FF2B5EF4-FFF2-40B4-BE49-F238E27FC236}">
                            <a16:creationId xmlns:a16="http://schemas.microsoft.com/office/drawing/2014/main" id="{0A3B82B9-1E00-EE43-BAA8-B75149399A98}"/>
                          </a:ext>
                        </a:extLst>
                      </p:cNvPr>
                      <p:cNvSpPr/>
                      <p:nvPr/>
                    </p:nvSpPr>
                    <p:spPr>
                      <a:xfrm>
                        <a:off x="4977953" y="17576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0" name="Oval 96">
                        <a:extLst>
                          <a:ext uri="{FF2B5EF4-FFF2-40B4-BE49-F238E27FC236}">
                            <a16:creationId xmlns:a16="http://schemas.microsoft.com/office/drawing/2014/main" id="{E24A1EAA-2AEB-F746-B77C-433852DC59C1}"/>
                          </a:ext>
                        </a:extLst>
                      </p:cNvPr>
                      <p:cNvSpPr/>
                      <p:nvPr/>
                    </p:nvSpPr>
                    <p:spPr>
                      <a:xfrm>
                        <a:off x="5030866" y="169785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71" name="Oval 97">
                        <a:extLst>
                          <a:ext uri="{FF2B5EF4-FFF2-40B4-BE49-F238E27FC236}">
                            <a16:creationId xmlns:a16="http://schemas.microsoft.com/office/drawing/2014/main" id="{B17E5506-6CAB-2F4C-B23B-0660401DC6FF}"/>
                          </a:ext>
                        </a:extLst>
                      </p:cNvPr>
                      <p:cNvSpPr/>
                      <p:nvPr/>
                    </p:nvSpPr>
                    <p:spPr>
                      <a:xfrm>
                        <a:off x="5079169" y="17709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152" name="Group 240">
                    <a:extLst>
                      <a:ext uri="{FF2B5EF4-FFF2-40B4-BE49-F238E27FC236}">
                        <a16:creationId xmlns:a16="http://schemas.microsoft.com/office/drawing/2014/main" id="{6029D52A-115A-744C-B90C-1DBE1556E619}"/>
                      </a:ext>
                    </a:extLst>
                  </p:cNvPr>
                  <p:cNvGrpSpPr/>
                  <p:nvPr/>
                </p:nvGrpSpPr>
                <p:grpSpPr>
                  <a:xfrm rot="2231650">
                    <a:off x="4852877" y="1489650"/>
                    <a:ext cx="452135" cy="185783"/>
                    <a:chOff x="3741962" y="1307625"/>
                    <a:chExt cx="452135" cy="185783"/>
                  </a:xfrm>
                </p:grpSpPr>
                <p:grpSp>
                  <p:nvGrpSpPr>
                    <p:cNvPr id="153" name="Group 241">
                      <a:extLst>
                        <a:ext uri="{FF2B5EF4-FFF2-40B4-BE49-F238E27FC236}">
                          <a16:creationId xmlns:a16="http://schemas.microsoft.com/office/drawing/2014/main" id="{682176EC-DC69-CF4C-8B81-3301316B8ED2}"/>
                        </a:ext>
                      </a:extLst>
                    </p:cNvPr>
                    <p:cNvGrpSpPr/>
                    <p:nvPr/>
                  </p:nvGrpSpPr>
                  <p:grpSpPr>
                    <a:xfrm>
                      <a:off x="3741962" y="1342923"/>
                      <a:ext cx="229720" cy="150485"/>
                      <a:chOff x="3741962" y="1342923"/>
                      <a:chExt cx="229720" cy="150485"/>
                    </a:xfrm>
                  </p:grpSpPr>
                  <p:sp>
                    <p:nvSpPr>
                      <p:cNvPr id="159" name="Oval 158">
                        <a:extLst>
                          <a:ext uri="{FF2B5EF4-FFF2-40B4-BE49-F238E27FC236}">
                            <a16:creationId xmlns:a16="http://schemas.microsoft.com/office/drawing/2014/main" id="{823A56EA-C33E-714C-BC2B-A7A198E571E5}"/>
                          </a:ext>
                        </a:extLst>
                      </p:cNvPr>
                      <p:cNvSpPr/>
                      <p:nvPr/>
                    </p:nvSpPr>
                    <p:spPr>
                      <a:xfrm>
                        <a:off x="3925963" y="13878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0" name="Oval 159">
                        <a:extLst>
                          <a:ext uri="{FF2B5EF4-FFF2-40B4-BE49-F238E27FC236}">
                            <a16:creationId xmlns:a16="http://schemas.microsoft.com/office/drawing/2014/main" id="{A5D96E92-B3CA-5744-BD98-FDBC7E28F278}"/>
                          </a:ext>
                        </a:extLst>
                      </p:cNvPr>
                      <p:cNvSpPr/>
                      <p:nvPr/>
                    </p:nvSpPr>
                    <p:spPr>
                      <a:xfrm>
                        <a:off x="3754357" y="144768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1" name="Oval 160">
                        <a:extLst>
                          <a:ext uri="{FF2B5EF4-FFF2-40B4-BE49-F238E27FC236}">
                            <a16:creationId xmlns:a16="http://schemas.microsoft.com/office/drawing/2014/main" id="{21F0D977-EB97-A747-BD1F-1ABC94676674}"/>
                          </a:ext>
                        </a:extLst>
                      </p:cNvPr>
                      <p:cNvSpPr/>
                      <p:nvPr/>
                    </p:nvSpPr>
                    <p:spPr>
                      <a:xfrm>
                        <a:off x="3741962" y="134292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62" name="Oval 161">
                        <a:extLst>
                          <a:ext uri="{FF2B5EF4-FFF2-40B4-BE49-F238E27FC236}">
                            <a16:creationId xmlns:a16="http://schemas.microsoft.com/office/drawing/2014/main" id="{7DBEB5A3-48F0-0C4F-8C5F-CCEDB48DB993}"/>
                          </a:ext>
                        </a:extLst>
                      </p:cNvPr>
                      <p:cNvSpPr/>
                      <p:nvPr/>
                    </p:nvSpPr>
                    <p:spPr>
                      <a:xfrm>
                        <a:off x="3826883" y="14108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54" name="Group 242">
                      <a:extLst>
                        <a:ext uri="{FF2B5EF4-FFF2-40B4-BE49-F238E27FC236}">
                          <a16:creationId xmlns:a16="http://schemas.microsoft.com/office/drawing/2014/main" id="{38BF580A-C90E-AB4F-9C00-9F247E48A84B}"/>
                        </a:ext>
                      </a:extLst>
                    </p:cNvPr>
                    <p:cNvGrpSpPr/>
                    <p:nvPr/>
                  </p:nvGrpSpPr>
                  <p:grpSpPr>
                    <a:xfrm rot="1159863">
                      <a:off x="3818240" y="1307625"/>
                      <a:ext cx="375857" cy="104574"/>
                      <a:chOff x="3502631" y="1665219"/>
                      <a:chExt cx="375857" cy="104574"/>
                    </a:xfrm>
                  </p:grpSpPr>
                  <p:sp>
                    <p:nvSpPr>
                      <p:cNvPr id="155" name="Oval 81">
                        <a:extLst>
                          <a:ext uri="{FF2B5EF4-FFF2-40B4-BE49-F238E27FC236}">
                            <a16:creationId xmlns:a16="http://schemas.microsoft.com/office/drawing/2014/main" id="{7B404157-F2E0-4944-B895-409E3AFF47D7}"/>
                          </a:ext>
                        </a:extLst>
                      </p:cNvPr>
                      <p:cNvSpPr/>
                      <p:nvPr/>
                    </p:nvSpPr>
                    <p:spPr>
                      <a:xfrm>
                        <a:off x="3578005" y="166521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56" name="Oval 155">
                        <a:extLst>
                          <a:ext uri="{FF2B5EF4-FFF2-40B4-BE49-F238E27FC236}">
                            <a16:creationId xmlns:a16="http://schemas.microsoft.com/office/drawing/2014/main" id="{F78FE9B9-BD09-4849-B79F-0B827346B332}"/>
                          </a:ext>
                        </a:extLst>
                      </p:cNvPr>
                      <p:cNvSpPr/>
                      <p:nvPr/>
                    </p:nvSpPr>
                    <p:spPr>
                      <a:xfrm>
                        <a:off x="3832769" y="16878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57" name="Oval 156">
                        <a:extLst>
                          <a:ext uri="{FF2B5EF4-FFF2-40B4-BE49-F238E27FC236}">
                            <a16:creationId xmlns:a16="http://schemas.microsoft.com/office/drawing/2014/main" id="{4898C563-CB05-884A-9106-A9A062C5B1FA}"/>
                          </a:ext>
                        </a:extLst>
                      </p:cNvPr>
                      <p:cNvSpPr/>
                      <p:nvPr/>
                    </p:nvSpPr>
                    <p:spPr>
                      <a:xfrm>
                        <a:off x="3502631" y="172039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58" name="Oval 157">
                        <a:extLst>
                          <a:ext uri="{FF2B5EF4-FFF2-40B4-BE49-F238E27FC236}">
                            <a16:creationId xmlns:a16="http://schemas.microsoft.com/office/drawing/2014/main" id="{161D28BD-6EDE-3147-8A5D-51E67E8B0D9F}"/>
                          </a:ext>
                        </a:extLst>
                      </p:cNvPr>
                      <p:cNvSpPr/>
                      <p:nvPr/>
                    </p:nvSpPr>
                    <p:spPr>
                      <a:xfrm>
                        <a:off x="3753006" y="172407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grpSp>
            <p:nvGrpSpPr>
              <p:cNvPr id="101" name="Group 268">
                <a:extLst>
                  <a:ext uri="{FF2B5EF4-FFF2-40B4-BE49-F238E27FC236}">
                    <a16:creationId xmlns:a16="http://schemas.microsoft.com/office/drawing/2014/main" id="{1BAF3DE0-EA88-504E-B07B-E139F52F9D13}"/>
                  </a:ext>
                </a:extLst>
              </p:cNvPr>
              <p:cNvGrpSpPr/>
              <p:nvPr/>
            </p:nvGrpSpPr>
            <p:grpSpPr>
              <a:xfrm>
                <a:off x="5306171" y="2437085"/>
                <a:ext cx="1359895" cy="559944"/>
                <a:chOff x="3766620" y="1643976"/>
                <a:chExt cx="1359895" cy="559944"/>
              </a:xfrm>
            </p:grpSpPr>
            <p:grpSp>
              <p:nvGrpSpPr>
                <p:cNvPr id="102" name="Group 213">
                  <a:extLst>
                    <a:ext uri="{FF2B5EF4-FFF2-40B4-BE49-F238E27FC236}">
                      <a16:creationId xmlns:a16="http://schemas.microsoft.com/office/drawing/2014/main" id="{5069F05A-82A5-3944-80C7-E25635B6FBF2}"/>
                    </a:ext>
                  </a:extLst>
                </p:cNvPr>
                <p:cNvGrpSpPr/>
                <p:nvPr/>
              </p:nvGrpSpPr>
              <p:grpSpPr>
                <a:xfrm>
                  <a:off x="3766620" y="1643976"/>
                  <a:ext cx="1359895" cy="294275"/>
                  <a:chOff x="3766620" y="1643976"/>
                  <a:chExt cx="1359895" cy="294275"/>
                </a:xfrm>
              </p:grpSpPr>
              <p:grpSp>
                <p:nvGrpSpPr>
                  <p:cNvPr id="126" name="Group 178">
                    <a:extLst>
                      <a:ext uri="{FF2B5EF4-FFF2-40B4-BE49-F238E27FC236}">
                        <a16:creationId xmlns:a16="http://schemas.microsoft.com/office/drawing/2014/main" id="{1291BC18-D5C7-0142-BE38-897F6D83AF7E}"/>
                      </a:ext>
                    </a:extLst>
                  </p:cNvPr>
                  <p:cNvGrpSpPr/>
                  <p:nvPr/>
                </p:nvGrpSpPr>
                <p:grpSpPr>
                  <a:xfrm>
                    <a:off x="3766620" y="1643976"/>
                    <a:ext cx="654269" cy="265133"/>
                    <a:chOff x="3766620" y="1643976"/>
                    <a:chExt cx="654269" cy="265133"/>
                  </a:xfrm>
                </p:grpSpPr>
                <p:grpSp>
                  <p:nvGrpSpPr>
                    <p:cNvPr id="138" name="Group 161">
                      <a:extLst>
                        <a:ext uri="{FF2B5EF4-FFF2-40B4-BE49-F238E27FC236}">
                          <a16:creationId xmlns:a16="http://schemas.microsoft.com/office/drawing/2014/main" id="{8D0D1EF4-16D8-1448-90E4-4C5DAB162C54}"/>
                        </a:ext>
                      </a:extLst>
                    </p:cNvPr>
                    <p:cNvGrpSpPr/>
                    <p:nvPr/>
                  </p:nvGrpSpPr>
                  <p:grpSpPr>
                    <a:xfrm>
                      <a:off x="3766620" y="1734620"/>
                      <a:ext cx="288874" cy="174489"/>
                      <a:chOff x="3766620" y="1734620"/>
                      <a:chExt cx="288874" cy="174489"/>
                    </a:xfrm>
                  </p:grpSpPr>
                  <p:sp>
                    <p:nvSpPr>
                      <p:cNvPr id="144" name="Oval 143">
                        <a:extLst>
                          <a:ext uri="{FF2B5EF4-FFF2-40B4-BE49-F238E27FC236}">
                            <a16:creationId xmlns:a16="http://schemas.microsoft.com/office/drawing/2014/main" id="{E40F4F84-B7F2-EB47-A5A0-1E2099E2C591}"/>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5" name="Oval 144">
                        <a:extLst>
                          <a:ext uri="{FF2B5EF4-FFF2-40B4-BE49-F238E27FC236}">
                            <a16:creationId xmlns:a16="http://schemas.microsoft.com/office/drawing/2014/main" id="{50FAFE92-6B00-5C4D-8EDD-920007FC19D5}"/>
                          </a:ext>
                        </a:extLst>
                      </p:cNvPr>
                      <p:cNvSpPr/>
                      <p:nvPr/>
                    </p:nvSpPr>
                    <p:spPr>
                      <a:xfrm>
                        <a:off x="3828608" y="18185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6" name="Oval 145">
                        <a:extLst>
                          <a:ext uri="{FF2B5EF4-FFF2-40B4-BE49-F238E27FC236}">
                            <a16:creationId xmlns:a16="http://schemas.microsoft.com/office/drawing/2014/main" id="{3C65CD75-C470-3943-9A9E-9E6E6131C9A4}"/>
                          </a:ext>
                        </a:extLst>
                      </p:cNvPr>
                      <p:cNvSpPr/>
                      <p:nvPr/>
                    </p:nvSpPr>
                    <p:spPr>
                      <a:xfrm>
                        <a:off x="3910800" y="176921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7" name="Oval 146">
                        <a:extLst>
                          <a:ext uri="{FF2B5EF4-FFF2-40B4-BE49-F238E27FC236}">
                            <a16:creationId xmlns:a16="http://schemas.microsoft.com/office/drawing/2014/main" id="{04BE129C-21F6-5748-BF1F-FF1A9B777161}"/>
                          </a:ext>
                        </a:extLst>
                      </p:cNvPr>
                      <p:cNvSpPr/>
                      <p:nvPr/>
                    </p:nvSpPr>
                    <p:spPr>
                      <a:xfrm>
                        <a:off x="4009775" y="173462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9" name="Group 160">
                      <a:extLst>
                        <a:ext uri="{FF2B5EF4-FFF2-40B4-BE49-F238E27FC236}">
                          <a16:creationId xmlns:a16="http://schemas.microsoft.com/office/drawing/2014/main" id="{EEE14D1C-0034-A04F-9BDF-1322C88E7604}"/>
                        </a:ext>
                      </a:extLst>
                    </p:cNvPr>
                    <p:cNvGrpSpPr/>
                    <p:nvPr/>
                  </p:nvGrpSpPr>
                  <p:grpSpPr>
                    <a:xfrm rot="1159863">
                      <a:off x="4125212" y="1643976"/>
                      <a:ext cx="295677" cy="155098"/>
                      <a:chOff x="3914259" y="1892838"/>
                      <a:chExt cx="295677" cy="155098"/>
                    </a:xfrm>
                  </p:grpSpPr>
                  <p:sp>
                    <p:nvSpPr>
                      <p:cNvPr id="140" name="Oval 66">
                        <a:extLst>
                          <a:ext uri="{FF2B5EF4-FFF2-40B4-BE49-F238E27FC236}">
                            <a16:creationId xmlns:a16="http://schemas.microsoft.com/office/drawing/2014/main" id="{0EE1BF3D-5044-154F-AD6F-87694447222A}"/>
                          </a:ext>
                        </a:extLst>
                      </p:cNvPr>
                      <p:cNvSpPr/>
                      <p:nvPr/>
                    </p:nvSpPr>
                    <p:spPr>
                      <a:xfrm>
                        <a:off x="3914259" y="20022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1" name="Oval 140">
                        <a:extLst>
                          <a:ext uri="{FF2B5EF4-FFF2-40B4-BE49-F238E27FC236}">
                            <a16:creationId xmlns:a16="http://schemas.microsoft.com/office/drawing/2014/main" id="{3D1E67EE-BC64-BE4F-895E-77ED344F098A}"/>
                          </a:ext>
                        </a:extLst>
                      </p:cNvPr>
                      <p:cNvSpPr/>
                      <p:nvPr/>
                    </p:nvSpPr>
                    <p:spPr>
                      <a:xfrm>
                        <a:off x="3990603" y="196102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2" name="Oval 141">
                        <a:extLst>
                          <a:ext uri="{FF2B5EF4-FFF2-40B4-BE49-F238E27FC236}">
                            <a16:creationId xmlns:a16="http://schemas.microsoft.com/office/drawing/2014/main" id="{8A0CAE0A-F2CC-DF44-BD4F-D81BA4161607}"/>
                          </a:ext>
                        </a:extLst>
                      </p:cNvPr>
                      <p:cNvSpPr/>
                      <p:nvPr/>
                    </p:nvSpPr>
                    <p:spPr>
                      <a:xfrm>
                        <a:off x="4068338" y="191763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43" name="Oval 142">
                        <a:extLst>
                          <a:ext uri="{FF2B5EF4-FFF2-40B4-BE49-F238E27FC236}">
                            <a16:creationId xmlns:a16="http://schemas.microsoft.com/office/drawing/2014/main" id="{23CF6264-AB3D-624A-AE73-3101B20E35A2}"/>
                          </a:ext>
                        </a:extLst>
                      </p:cNvPr>
                      <p:cNvSpPr/>
                      <p:nvPr/>
                    </p:nvSpPr>
                    <p:spPr>
                      <a:xfrm>
                        <a:off x="4164217" y="18928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127" name="Group 179">
                    <a:extLst>
                      <a:ext uri="{FF2B5EF4-FFF2-40B4-BE49-F238E27FC236}">
                        <a16:creationId xmlns:a16="http://schemas.microsoft.com/office/drawing/2014/main" id="{0D02121C-9CAA-EE4D-AE46-AB42037C9E36}"/>
                      </a:ext>
                    </a:extLst>
                  </p:cNvPr>
                  <p:cNvGrpSpPr/>
                  <p:nvPr/>
                </p:nvGrpSpPr>
                <p:grpSpPr>
                  <a:xfrm rot="2231650">
                    <a:off x="4472246" y="1673118"/>
                    <a:ext cx="654269" cy="265133"/>
                    <a:chOff x="3766620" y="1643976"/>
                    <a:chExt cx="654269" cy="265133"/>
                  </a:xfrm>
                </p:grpSpPr>
                <p:grpSp>
                  <p:nvGrpSpPr>
                    <p:cNvPr id="128" name="Group 180">
                      <a:extLst>
                        <a:ext uri="{FF2B5EF4-FFF2-40B4-BE49-F238E27FC236}">
                          <a16:creationId xmlns:a16="http://schemas.microsoft.com/office/drawing/2014/main" id="{7DD094DD-D127-0844-84CF-375033D8B61F}"/>
                        </a:ext>
                      </a:extLst>
                    </p:cNvPr>
                    <p:cNvGrpSpPr/>
                    <p:nvPr/>
                  </p:nvGrpSpPr>
                  <p:grpSpPr>
                    <a:xfrm>
                      <a:off x="3766620" y="1734620"/>
                      <a:ext cx="288874" cy="174489"/>
                      <a:chOff x="3766620" y="1734620"/>
                      <a:chExt cx="288874" cy="174489"/>
                    </a:xfrm>
                  </p:grpSpPr>
                  <p:sp>
                    <p:nvSpPr>
                      <p:cNvPr id="134" name="Oval 60">
                        <a:extLst>
                          <a:ext uri="{FF2B5EF4-FFF2-40B4-BE49-F238E27FC236}">
                            <a16:creationId xmlns:a16="http://schemas.microsoft.com/office/drawing/2014/main" id="{6F7B0CFE-E5A1-244A-B2EA-4AF41D36D0C7}"/>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5" name="Oval 61">
                        <a:extLst>
                          <a:ext uri="{FF2B5EF4-FFF2-40B4-BE49-F238E27FC236}">
                            <a16:creationId xmlns:a16="http://schemas.microsoft.com/office/drawing/2014/main" id="{5CCA7A49-A938-D54A-A937-E931EAAB9A9A}"/>
                          </a:ext>
                        </a:extLst>
                      </p:cNvPr>
                      <p:cNvSpPr/>
                      <p:nvPr/>
                    </p:nvSpPr>
                    <p:spPr>
                      <a:xfrm>
                        <a:off x="3828608" y="18185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6" name="Oval 62">
                        <a:extLst>
                          <a:ext uri="{FF2B5EF4-FFF2-40B4-BE49-F238E27FC236}">
                            <a16:creationId xmlns:a16="http://schemas.microsoft.com/office/drawing/2014/main" id="{40059FC6-1313-E94D-A407-E94F6474C21C}"/>
                          </a:ext>
                        </a:extLst>
                      </p:cNvPr>
                      <p:cNvSpPr/>
                      <p:nvPr/>
                    </p:nvSpPr>
                    <p:spPr>
                      <a:xfrm>
                        <a:off x="3910800" y="176921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7" name="Oval 63">
                        <a:extLst>
                          <a:ext uri="{FF2B5EF4-FFF2-40B4-BE49-F238E27FC236}">
                            <a16:creationId xmlns:a16="http://schemas.microsoft.com/office/drawing/2014/main" id="{7DA44127-A3BB-7A46-B392-86F1442E5C98}"/>
                          </a:ext>
                        </a:extLst>
                      </p:cNvPr>
                      <p:cNvSpPr/>
                      <p:nvPr/>
                    </p:nvSpPr>
                    <p:spPr>
                      <a:xfrm>
                        <a:off x="4009775" y="173462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29" name="Group 181">
                      <a:extLst>
                        <a:ext uri="{FF2B5EF4-FFF2-40B4-BE49-F238E27FC236}">
                          <a16:creationId xmlns:a16="http://schemas.microsoft.com/office/drawing/2014/main" id="{47C71BAB-7559-6747-9868-5C45AF8809AD}"/>
                        </a:ext>
                      </a:extLst>
                    </p:cNvPr>
                    <p:cNvGrpSpPr/>
                    <p:nvPr/>
                  </p:nvGrpSpPr>
                  <p:grpSpPr>
                    <a:xfrm rot="1159863">
                      <a:off x="4125212" y="1643976"/>
                      <a:ext cx="295677" cy="155098"/>
                      <a:chOff x="3914259" y="1892838"/>
                      <a:chExt cx="295677" cy="155098"/>
                    </a:xfrm>
                  </p:grpSpPr>
                  <p:sp>
                    <p:nvSpPr>
                      <p:cNvPr id="130" name="Oval 129">
                        <a:extLst>
                          <a:ext uri="{FF2B5EF4-FFF2-40B4-BE49-F238E27FC236}">
                            <a16:creationId xmlns:a16="http://schemas.microsoft.com/office/drawing/2014/main" id="{2DE7C427-79B8-904F-827A-4E82E52E6298}"/>
                          </a:ext>
                        </a:extLst>
                      </p:cNvPr>
                      <p:cNvSpPr/>
                      <p:nvPr/>
                    </p:nvSpPr>
                    <p:spPr>
                      <a:xfrm>
                        <a:off x="3914259" y="20022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1" name="Oval 130">
                        <a:extLst>
                          <a:ext uri="{FF2B5EF4-FFF2-40B4-BE49-F238E27FC236}">
                            <a16:creationId xmlns:a16="http://schemas.microsoft.com/office/drawing/2014/main" id="{03FF3C72-E0E9-9540-9FCB-6A5CFE47A4C7}"/>
                          </a:ext>
                        </a:extLst>
                      </p:cNvPr>
                      <p:cNvSpPr/>
                      <p:nvPr/>
                    </p:nvSpPr>
                    <p:spPr>
                      <a:xfrm>
                        <a:off x="3990603" y="196102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2" name="Oval 131">
                        <a:extLst>
                          <a:ext uri="{FF2B5EF4-FFF2-40B4-BE49-F238E27FC236}">
                            <a16:creationId xmlns:a16="http://schemas.microsoft.com/office/drawing/2014/main" id="{A2834816-68C4-8748-8335-958635C93D00}"/>
                          </a:ext>
                        </a:extLst>
                      </p:cNvPr>
                      <p:cNvSpPr/>
                      <p:nvPr/>
                    </p:nvSpPr>
                    <p:spPr>
                      <a:xfrm>
                        <a:off x="4068338" y="191763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3" name="Oval 132">
                        <a:extLst>
                          <a:ext uri="{FF2B5EF4-FFF2-40B4-BE49-F238E27FC236}">
                            <a16:creationId xmlns:a16="http://schemas.microsoft.com/office/drawing/2014/main" id="{49F9F521-3696-044F-8B1D-61EB20F0E447}"/>
                          </a:ext>
                        </a:extLst>
                      </p:cNvPr>
                      <p:cNvSpPr/>
                      <p:nvPr/>
                    </p:nvSpPr>
                    <p:spPr>
                      <a:xfrm>
                        <a:off x="4164217" y="18928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103" name="Group 212">
                  <a:extLst>
                    <a:ext uri="{FF2B5EF4-FFF2-40B4-BE49-F238E27FC236}">
                      <a16:creationId xmlns:a16="http://schemas.microsoft.com/office/drawing/2014/main" id="{83CD5783-B04F-2F4A-A561-F39B7DBE6498}"/>
                    </a:ext>
                  </a:extLst>
                </p:cNvPr>
                <p:cNvGrpSpPr/>
                <p:nvPr/>
              </p:nvGrpSpPr>
              <p:grpSpPr>
                <a:xfrm rot="740715">
                  <a:off x="3768353" y="1694343"/>
                  <a:ext cx="1301802" cy="509577"/>
                  <a:chOff x="3919020" y="1551932"/>
                  <a:chExt cx="1301802" cy="509577"/>
                </a:xfrm>
              </p:grpSpPr>
              <p:grpSp>
                <p:nvGrpSpPr>
                  <p:cNvPr id="104" name="Group 190">
                    <a:extLst>
                      <a:ext uri="{FF2B5EF4-FFF2-40B4-BE49-F238E27FC236}">
                        <a16:creationId xmlns:a16="http://schemas.microsoft.com/office/drawing/2014/main" id="{E907FBDC-495C-4048-BF2A-043BA0EE43D5}"/>
                      </a:ext>
                    </a:extLst>
                  </p:cNvPr>
                  <p:cNvGrpSpPr/>
                  <p:nvPr/>
                </p:nvGrpSpPr>
                <p:grpSpPr>
                  <a:xfrm>
                    <a:off x="3919020" y="1551932"/>
                    <a:ext cx="735361" cy="509577"/>
                    <a:chOff x="3766620" y="1399532"/>
                    <a:chExt cx="735361" cy="509577"/>
                  </a:xfrm>
                </p:grpSpPr>
                <p:grpSp>
                  <p:nvGrpSpPr>
                    <p:cNvPr id="116" name="Group 191">
                      <a:extLst>
                        <a:ext uri="{FF2B5EF4-FFF2-40B4-BE49-F238E27FC236}">
                          <a16:creationId xmlns:a16="http://schemas.microsoft.com/office/drawing/2014/main" id="{5F9A1F60-7003-4F4A-85DE-5AC51A7E7CE8}"/>
                        </a:ext>
                      </a:extLst>
                    </p:cNvPr>
                    <p:cNvGrpSpPr/>
                    <p:nvPr/>
                  </p:nvGrpSpPr>
                  <p:grpSpPr>
                    <a:xfrm>
                      <a:off x="3766620" y="1625761"/>
                      <a:ext cx="276788" cy="283348"/>
                      <a:chOff x="3766620" y="1625761"/>
                      <a:chExt cx="276788" cy="283348"/>
                    </a:xfrm>
                  </p:grpSpPr>
                  <p:sp>
                    <p:nvSpPr>
                      <p:cNvPr id="122" name="Oval 121">
                        <a:extLst>
                          <a:ext uri="{FF2B5EF4-FFF2-40B4-BE49-F238E27FC236}">
                            <a16:creationId xmlns:a16="http://schemas.microsoft.com/office/drawing/2014/main" id="{85838CFD-757C-3E4D-B27D-C7B06867DCF7}"/>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23" name="Oval 122">
                        <a:extLst>
                          <a:ext uri="{FF2B5EF4-FFF2-40B4-BE49-F238E27FC236}">
                            <a16:creationId xmlns:a16="http://schemas.microsoft.com/office/drawing/2014/main" id="{F462D707-9D14-CB4D-B23F-292167AAD740}"/>
                          </a:ext>
                        </a:extLst>
                      </p:cNvPr>
                      <p:cNvSpPr/>
                      <p:nvPr/>
                    </p:nvSpPr>
                    <p:spPr>
                      <a:xfrm>
                        <a:off x="3820642" y="178212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24" name="Oval 123">
                        <a:extLst>
                          <a:ext uri="{FF2B5EF4-FFF2-40B4-BE49-F238E27FC236}">
                            <a16:creationId xmlns:a16="http://schemas.microsoft.com/office/drawing/2014/main" id="{06967E4B-B96C-BE4B-9D29-B3988A77121C}"/>
                          </a:ext>
                        </a:extLst>
                      </p:cNvPr>
                      <p:cNvSpPr/>
                      <p:nvPr/>
                    </p:nvSpPr>
                    <p:spPr>
                      <a:xfrm>
                        <a:off x="3895482" y="169921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25" name="Oval 124">
                        <a:extLst>
                          <a:ext uri="{FF2B5EF4-FFF2-40B4-BE49-F238E27FC236}">
                            <a16:creationId xmlns:a16="http://schemas.microsoft.com/office/drawing/2014/main" id="{3E118A16-B09F-494C-BDA8-5BC213AA671A}"/>
                          </a:ext>
                        </a:extLst>
                      </p:cNvPr>
                      <p:cNvSpPr/>
                      <p:nvPr/>
                    </p:nvSpPr>
                    <p:spPr>
                      <a:xfrm>
                        <a:off x="3997689" y="16257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17" name="Group 192">
                      <a:extLst>
                        <a:ext uri="{FF2B5EF4-FFF2-40B4-BE49-F238E27FC236}">
                          <a16:creationId xmlns:a16="http://schemas.microsoft.com/office/drawing/2014/main" id="{CBAC1F58-E32A-BD41-8614-8F48877DE3CF}"/>
                        </a:ext>
                      </a:extLst>
                    </p:cNvPr>
                    <p:cNvGrpSpPr/>
                    <p:nvPr/>
                  </p:nvGrpSpPr>
                  <p:grpSpPr>
                    <a:xfrm rot="1159863">
                      <a:off x="4149523" y="1399532"/>
                      <a:ext cx="352458" cy="254128"/>
                      <a:chOff x="3871073" y="1641939"/>
                      <a:chExt cx="352458" cy="254128"/>
                    </a:xfrm>
                  </p:grpSpPr>
                  <p:sp>
                    <p:nvSpPr>
                      <p:cNvPr id="118" name="Oval 117">
                        <a:extLst>
                          <a:ext uri="{FF2B5EF4-FFF2-40B4-BE49-F238E27FC236}">
                            <a16:creationId xmlns:a16="http://schemas.microsoft.com/office/drawing/2014/main" id="{AF81C716-125B-5440-BE1D-6839F1F7A0CE}"/>
                          </a:ext>
                        </a:extLst>
                      </p:cNvPr>
                      <p:cNvSpPr/>
                      <p:nvPr/>
                    </p:nvSpPr>
                    <p:spPr>
                      <a:xfrm>
                        <a:off x="3871073" y="185034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19" name="Oval 118">
                        <a:extLst>
                          <a:ext uri="{FF2B5EF4-FFF2-40B4-BE49-F238E27FC236}">
                            <a16:creationId xmlns:a16="http://schemas.microsoft.com/office/drawing/2014/main" id="{CFB5AE16-ECED-4A47-A2F4-4E677B07B2E0}"/>
                          </a:ext>
                        </a:extLst>
                      </p:cNvPr>
                      <p:cNvSpPr/>
                      <p:nvPr/>
                    </p:nvSpPr>
                    <p:spPr>
                      <a:xfrm>
                        <a:off x="3963144" y="17691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20" name="Oval 46">
                        <a:extLst>
                          <a:ext uri="{FF2B5EF4-FFF2-40B4-BE49-F238E27FC236}">
                            <a16:creationId xmlns:a16="http://schemas.microsoft.com/office/drawing/2014/main" id="{FAEEE3D8-8312-9D41-BC0A-732E927BBEA5}"/>
                          </a:ext>
                        </a:extLst>
                      </p:cNvPr>
                      <p:cNvSpPr/>
                      <p:nvPr/>
                    </p:nvSpPr>
                    <p:spPr>
                      <a:xfrm>
                        <a:off x="4091535" y="168775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21" name="Oval 47">
                        <a:extLst>
                          <a:ext uri="{FF2B5EF4-FFF2-40B4-BE49-F238E27FC236}">
                            <a16:creationId xmlns:a16="http://schemas.microsoft.com/office/drawing/2014/main" id="{1F1D08A4-6D7D-9C4A-9B3E-5F4DA567AA32}"/>
                          </a:ext>
                        </a:extLst>
                      </p:cNvPr>
                      <p:cNvSpPr/>
                      <p:nvPr/>
                    </p:nvSpPr>
                    <p:spPr>
                      <a:xfrm>
                        <a:off x="4177812" y="16419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105" name="Group 201">
                    <a:extLst>
                      <a:ext uri="{FF2B5EF4-FFF2-40B4-BE49-F238E27FC236}">
                        <a16:creationId xmlns:a16="http://schemas.microsoft.com/office/drawing/2014/main" id="{6D080606-7B24-3946-AD8A-4AABD721AD67}"/>
                      </a:ext>
                    </a:extLst>
                  </p:cNvPr>
                  <p:cNvGrpSpPr/>
                  <p:nvPr/>
                </p:nvGrpSpPr>
                <p:grpSpPr>
                  <a:xfrm rot="2231650">
                    <a:off x="4704304" y="1626063"/>
                    <a:ext cx="516518" cy="183632"/>
                    <a:chOff x="3698876" y="1486863"/>
                    <a:chExt cx="516518" cy="183632"/>
                  </a:xfrm>
                </p:grpSpPr>
                <p:grpSp>
                  <p:nvGrpSpPr>
                    <p:cNvPr id="106" name="Group 202">
                      <a:extLst>
                        <a:ext uri="{FF2B5EF4-FFF2-40B4-BE49-F238E27FC236}">
                          <a16:creationId xmlns:a16="http://schemas.microsoft.com/office/drawing/2014/main" id="{93CB1B28-5B99-424C-81D1-8EF24B994274}"/>
                        </a:ext>
                      </a:extLst>
                    </p:cNvPr>
                    <p:cNvGrpSpPr/>
                    <p:nvPr/>
                  </p:nvGrpSpPr>
                  <p:grpSpPr>
                    <a:xfrm>
                      <a:off x="3698876" y="1510899"/>
                      <a:ext cx="361162" cy="159596"/>
                      <a:chOff x="3698876" y="1510899"/>
                      <a:chExt cx="361162" cy="159596"/>
                    </a:xfrm>
                  </p:grpSpPr>
                  <p:sp>
                    <p:nvSpPr>
                      <p:cNvPr id="112" name="Oval 38">
                        <a:extLst>
                          <a:ext uri="{FF2B5EF4-FFF2-40B4-BE49-F238E27FC236}">
                            <a16:creationId xmlns:a16="http://schemas.microsoft.com/office/drawing/2014/main" id="{059FF739-A1D8-3C4D-BBFC-F6BA12935846}"/>
                          </a:ext>
                        </a:extLst>
                      </p:cNvPr>
                      <p:cNvSpPr/>
                      <p:nvPr/>
                    </p:nvSpPr>
                    <p:spPr>
                      <a:xfrm>
                        <a:off x="3698876" y="162477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13" name="Oval 39">
                        <a:extLst>
                          <a:ext uri="{FF2B5EF4-FFF2-40B4-BE49-F238E27FC236}">
                            <a16:creationId xmlns:a16="http://schemas.microsoft.com/office/drawing/2014/main" id="{9D8531B2-A9C0-664C-B213-3A9FB3E84DD8}"/>
                          </a:ext>
                        </a:extLst>
                      </p:cNvPr>
                      <p:cNvSpPr/>
                      <p:nvPr/>
                    </p:nvSpPr>
                    <p:spPr>
                      <a:xfrm>
                        <a:off x="3927382" y="15260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14" name="Oval 40">
                        <a:extLst>
                          <a:ext uri="{FF2B5EF4-FFF2-40B4-BE49-F238E27FC236}">
                            <a16:creationId xmlns:a16="http://schemas.microsoft.com/office/drawing/2014/main" id="{12E4558D-71B0-E04F-92CA-7666004ED9B0}"/>
                          </a:ext>
                        </a:extLst>
                      </p:cNvPr>
                      <p:cNvSpPr/>
                      <p:nvPr/>
                    </p:nvSpPr>
                    <p:spPr>
                      <a:xfrm>
                        <a:off x="4014319" y="151089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15" name="Oval 41">
                        <a:extLst>
                          <a:ext uri="{FF2B5EF4-FFF2-40B4-BE49-F238E27FC236}">
                            <a16:creationId xmlns:a16="http://schemas.microsoft.com/office/drawing/2014/main" id="{0D049CA8-3519-A94F-832D-2BF0BADD2B8B}"/>
                          </a:ext>
                        </a:extLst>
                      </p:cNvPr>
                      <p:cNvSpPr/>
                      <p:nvPr/>
                    </p:nvSpPr>
                    <p:spPr>
                      <a:xfrm>
                        <a:off x="3975518" y="15848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07" name="Group 203">
                      <a:extLst>
                        <a:ext uri="{FF2B5EF4-FFF2-40B4-BE49-F238E27FC236}">
                          <a16:creationId xmlns:a16="http://schemas.microsoft.com/office/drawing/2014/main" id="{144D89BA-9E97-6A4D-B6DB-BA8F822807DA}"/>
                        </a:ext>
                      </a:extLst>
                    </p:cNvPr>
                    <p:cNvGrpSpPr/>
                    <p:nvPr/>
                  </p:nvGrpSpPr>
                  <p:grpSpPr>
                    <a:xfrm rot="1159863">
                      <a:off x="4083017" y="1486863"/>
                      <a:ext cx="132377" cy="175172"/>
                      <a:chOff x="3830361" y="1785013"/>
                      <a:chExt cx="132377" cy="175172"/>
                    </a:xfrm>
                  </p:grpSpPr>
                  <p:sp>
                    <p:nvSpPr>
                      <p:cNvPr id="108" name="Oval 107">
                        <a:extLst>
                          <a:ext uri="{FF2B5EF4-FFF2-40B4-BE49-F238E27FC236}">
                            <a16:creationId xmlns:a16="http://schemas.microsoft.com/office/drawing/2014/main" id="{D9808685-2E24-664B-A203-74B9ADA5A873}"/>
                          </a:ext>
                        </a:extLst>
                      </p:cNvPr>
                      <p:cNvSpPr/>
                      <p:nvPr/>
                    </p:nvSpPr>
                    <p:spPr>
                      <a:xfrm>
                        <a:off x="3846030" y="18129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09" name="Oval 108">
                        <a:extLst>
                          <a:ext uri="{FF2B5EF4-FFF2-40B4-BE49-F238E27FC236}">
                            <a16:creationId xmlns:a16="http://schemas.microsoft.com/office/drawing/2014/main" id="{6A5BEF52-B296-C641-BEAE-20B004D47A14}"/>
                          </a:ext>
                        </a:extLst>
                      </p:cNvPr>
                      <p:cNvSpPr/>
                      <p:nvPr/>
                    </p:nvSpPr>
                    <p:spPr>
                      <a:xfrm>
                        <a:off x="3830361" y="191446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10" name="Oval 109">
                        <a:extLst>
                          <a:ext uri="{FF2B5EF4-FFF2-40B4-BE49-F238E27FC236}">
                            <a16:creationId xmlns:a16="http://schemas.microsoft.com/office/drawing/2014/main" id="{C9C520FB-98B7-824A-BBA8-E90CB5874ADD}"/>
                          </a:ext>
                        </a:extLst>
                      </p:cNvPr>
                      <p:cNvSpPr/>
                      <p:nvPr/>
                    </p:nvSpPr>
                    <p:spPr>
                      <a:xfrm>
                        <a:off x="3899221" y="18860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11" name="Oval 37">
                        <a:extLst>
                          <a:ext uri="{FF2B5EF4-FFF2-40B4-BE49-F238E27FC236}">
                            <a16:creationId xmlns:a16="http://schemas.microsoft.com/office/drawing/2014/main" id="{2F95BF6A-0A01-D947-ABD6-516A74A21336}"/>
                          </a:ext>
                        </a:extLst>
                      </p:cNvPr>
                      <p:cNvSpPr/>
                      <p:nvPr/>
                    </p:nvSpPr>
                    <p:spPr>
                      <a:xfrm>
                        <a:off x="3917019" y="17850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grpSp>
        <p:sp>
          <p:nvSpPr>
            <p:cNvPr id="12" name="Oval 11">
              <a:extLst>
                <a:ext uri="{FF2B5EF4-FFF2-40B4-BE49-F238E27FC236}">
                  <a16:creationId xmlns:a16="http://schemas.microsoft.com/office/drawing/2014/main" id="{AE8B07E3-55A6-7840-85FC-E7FB9E050879}"/>
                </a:ext>
              </a:extLst>
            </p:cNvPr>
            <p:cNvSpPr/>
            <p:nvPr/>
          </p:nvSpPr>
          <p:spPr>
            <a:xfrm rot="6121391">
              <a:off x="2588851" y="2038228"/>
              <a:ext cx="884855" cy="866019"/>
            </a:xfrm>
            <a:prstGeom prst="ellipse">
              <a:avLst/>
            </a:prstGeom>
            <a:solidFill>
              <a:srgbClr val="99CCFF"/>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3" name="Freeform 12">
              <a:extLst>
                <a:ext uri="{FF2B5EF4-FFF2-40B4-BE49-F238E27FC236}">
                  <a16:creationId xmlns:a16="http://schemas.microsoft.com/office/drawing/2014/main" id="{BFFC837F-EE57-9740-818A-FF21B824654B}"/>
                </a:ext>
              </a:extLst>
            </p:cNvPr>
            <p:cNvSpPr/>
            <p:nvPr/>
          </p:nvSpPr>
          <p:spPr>
            <a:xfrm rot="6121391">
              <a:off x="2639309" y="2068920"/>
              <a:ext cx="759787" cy="804989"/>
            </a:xfrm>
            <a:custGeom>
              <a:avLst/>
              <a:gdLst>
                <a:gd name="connsiteX0" fmla="*/ 341582 w 1473180"/>
                <a:gd name="connsiteY0" fmla="*/ 270076 h 1568484"/>
                <a:gd name="connsiteX1" fmla="*/ 313301 w 1473180"/>
                <a:gd name="connsiteY1" fmla="*/ 260650 h 1568484"/>
                <a:gd name="connsiteX2" fmla="*/ 294448 w 1473180"/>
                <a:gd name="connsiteY2" fmla="*/ 204089 h 1568484"/>
                <a:gd name="connsiteX3" fmla="*/ 332155 w 1473180"/>
                <a:gd name="connsiteY3" fmla="*/ 72113 h 1568484"/>
                <a:gd name="connsiteX4" fmla="*/ 369862 w 1473180"/>
                <a:gd name="connsiteY4" fmla="*/ 43833 h 1568484"/>
                <a:gd name="connsiteX5" fmla="*/ 407569 w 1473180"/>
                <a:gd name="connsiteY5" fmla="*/ 34406 h 1568484"/>
                <a:gd name="connsiteX6" fmla="*/ 473557 w 1473180"/>
                <a:gd name="connsiteY6" fmla="*/ 43833 h 1568484"/>
                <a:gd name="connsiteX7" fmla="*/ 539545 w 1473180"/>
                <a:gd name="connsiteY7" fmla="*/ 109821 h 1568484"/>
                <a:gd name="connsiteX8" fmla="*/ 558398 w 1473180"/>
                <a:gd name="connsiteY8" fmla="*/ 166381 h 1568484"/>
                <a:gd name="connsiteX9" fmla="*/ 548972 w 1473180"/>
                <a:gd name="connsiteY9" fmla="*/ 241796 h 1568484"/>
                <a:gd name="connsiteX10" fmla="*/ 501838 w 1473180"/>
                <a:gd name="connsiteY10" fmla="*/ 307784 h 1568484"/>
                <a:gd name="connsiteX11" fmla="*/ 473557 w 1473180"/>
                <a:gd name="connsiteY11" fmla="*/ 326637 h 1568484"/>
                <a:gd name="connsiteX12" fmla="*/ 351009 w 1473180"/>
                <a:gd name="connsiteY12" fmla="*/ 317210 h 1568484"/>
                <a:gd name="connsiteX13" fmla="*/ 360435 w 1473180"/>
                <a:gd name="connsiteY13" fmla="*/ 288930 h 1568484"/>
                <a:gd name="connsiteX14" fmla="*/ 388716 w 1473180"/>
                <a:gd name="connsiteY14" fmla="*/ 270076 h 1568484"/>
                <a:gd name="connsiteX15" fmla="*/ 464130 w 1473180"/>
                <a:gd name="connsiteY15" fmla="*/ 260650 h 1568484"/>
                <a:gd name="connsiteX16" fmla="*/ 624386 w 1473180"/>
                <a:gd name="connsiteY16" fmla="*/ 251223 h 1568484"/>
                <a:gd name="connsiteX17" fmla="*/ 690374 w 1473180"/>
                <a:gd name="connsiteY17" fmla="*/ 222942 h 1568484"/>
                <a:gd name="connsiteX18" fmla="*/ 680947 w 1473180"/>
                <a:gd name="connsiteY18" fmla="*/ 175808 h 1568484"/>
                <a:gd name="connsiteX19" fmla="*/ 596106 w 1473180"/>
                <a:gd name="connsiteY19" fmla="*/ 109821 h 1568484"/>
                <a:gd name="connsiteX20" fmla="*/ 577252 w 1473180"/>
                <a:gd name="connsiteY20" fmla="*/ 138101 h 1568484"/>
                <a:gd name="connsiteX21" fmla="*/ 586679 w 1473180"/>
                <a:gd name="connsiteY21" fmla="*/ 232369 h 1568484"/>
                <a:gd name="connsiteX22" fmla="*/ 652666 w 1473180"/>
                <a:gd name="connsiteY22" fmla="*/ 270076 h 1568484"/>
                <a:gd name="connsiteX23" fmla="*/ 765788 w 1473180"/>
                <a:gd name="connsiteY23" fmla="*/ 260650 h 1568484"/>
                <a:gd name="connsiteX24" fmla="*/ 822349 w 1473180"/>
                <a:gd name="connsiteY24" fmla="*/ 232369 h 1568484"/>
                <a:gd name="connsiteX25" fmla="*/ 860056 w 1473180"/>
                <a:gd name="connsiteY25" fmla="*/ 213515 h 1568484"/>
                <a:gd name="connsiteX26" fmla="*/ 916617 w 1473180"/>
                <a:gd name="connsiteY26" fmla="*/ 185235 h 1568484"/>
                <a:gd name="connsiteX27" fmla="*/ 1020312 w 1473180"/>
                <a:gd name="connsiteY27" fmla="*/ 194662 h 1568484"/>
                <a:gd name="connsiteX28" fmla="*/ 1105153 w 1473180"/>
                <a:gd name="connsiteY28" fmla="*/ 288930 h 1568484"/>
                <a:gd name="connsiteX29" fmla="*/ 1058019 w 1473180"/>
                <a:gd name="connsiteY29" fmla="*/ 392625 h 1568484"/>
                <a:gd name="connsiteX30" fmla="*/ 982605 w 1473180"/>
                <a:gd name="connsiteY30" fmla="*/ 373771 h 1568484"/>
                <a:gd name="connsiteX31" fmla="*/ 954324 w 1473180"/>
                <a:gd name="connsiteY31" fmla="*/ 326637 h 1568484"/>
                <a:gd name="connsiteX32" fmla="*/ 935470 w 1473180"/>
                <a:gd name="connsiteY32" fmla="*/ 288930 h 1568484"/>
                <a:gd name="connsiteX33" fmla="*/ 907190 w 1473180"/>
                <a:gd name="connsiteY33" fmla="*/ 251223 h 1568484"/>
                <a:gd name="connsiteX34" fmla="*/ 888336 w 1473180"/>
                <a:gd name="connsiteY34" fmla="*/ 213515 h 1568484"/>
                <a:gd name="connsiteX35" fmla="*/ 860056 w 1473180"/>
                <a:gd name="connsiteY35" fmla="*/ 156955 h 1568484"/>
                <a:gd name="connsiteX36" fmla="*/ 869483 w 1473180"/>
                <a:gd name="connsiteY36" fmla="*/ 81540 h 1568484"/>
                <a:gd name="connsiteX37" fmla="*/ 907190 w 1473180"/>
                <a:gd name="connsiteY37" fmla="*/ 72113 h 1568484"/>
                <a:gd name="connsiteX38" fmla="*/ 1001458 w 1473180"/>
                <a:gd name="connsiteY38" fmla="*/ 81540 h 1568484"/>
                <a:gd name="connsiteX39" fmla="*/ 1058019 w 1473180"/>
                <a:gd name="connsiteY39" fmla="*/ 138101 h 1568484"/>
                <a:gd name="connsiteX40" fmla="*/ 1076873 w 1473180"/>
                <a:gd name="connsiteY40" fmla="*/ 204089 h 1568484"/>
                <a:gd name="connsiteX41" fmla="*/ 1095726 w 1473180"/>
                <a:gd name="connsiteY41" fmla="*/ 279503 h 1568484"/>
                <a:gd name="connsiteX42" fmla="*/ 1086299 w 1473180"/>
                <a:gd name="connsiteY42" fmla="*/ 420905 h 1568484"/>
                <a:gd name="connsiteX43" fmla="*/ 1058019 w 1473180"/>
                <a:gd name="connsiteY43" fmla="*/ 430332 h 1568484"/>
                <a:gd name="connsiteX44" fmla="*/ 1086299 w 1473180"/>
                <a:gd name="connsiteY44" fmla="*/ 449186 h 1568484"/>
                <a:gd name="connsiteX45" fmla="*/ 1133433 w 1473180"/>
                <a:gd name="connsiteY45" fmla="*/ 477466 h 1568484"/>
                <a:gd name="connsiteX46" fmla="*/ 1274835 w 1473180"/>
                <a:gd name="connsiteY46" fmla="*/ 468039 h 1568484"/>
                <a:gd name="connsiteX47" fmla="*/ 1303116 w 1473180"/>
                <a:gd name="connsiteY47" fmla="*/ 439759 h 1568484"/>
                <a:gd name="connsiteX48" fmla="*/ 1331396 w 1473180"/>
                <a:gd name="connsiteY48" fmla="*/ 383198 h 1568484"/>
                <a:gd name="connsiteX49" fmla="*/ 1312543 w 1473180"/>
                <a:gd name="connsiteY49" fmla="*/ 326637 h 1568484"/>
                <a:gd name="connsiteX50" fmla="*/ 1303116 w 1473180"/>
                <a:gd name="connsiteY50" fmla="*/ 298357 h 1568484"/>
                <a:gd name="connsiteX51" fmla="*/ 1274835 w 1473180"/>
                <a:gd name="connsiteY51" fmla="*/ 288930 h 1568484"/>
                <a:gd name="connsiteX52" fmla="*/ 1255982 w 1473180"/>
                <a:gd name="connsiteY52" fmla="*/ 317210 h 1568484"/>
                <a:gd name="connsiteX53" fmla="*/ 1255982 w 1473180"/>
                <a:gd name="connsiteY53" fmla="*/ 411478 h 1568484"/>
                <a:gd name="connsiteX54" fmla="*/ 1265409 w 1473180"/>
                <a:gd name="connsiteY54" fmla="*/ 439759 h 1568484"/>
                <a:gd name="connsiteX55" fmla="*/ 1293689 w 1473180"/>
                <a:gd name="connsiteY55" fmla="*/ 458612 h 1568484"/>
                <a:gd name="connsiteX56" fmla="*/ 1340823 w 1473180"/>
                <a:gd name="connsiteY56" fmla="*/ 515173 h 1568484"/>
                <a:gd name="connsiteX57" fmla="*/ 1369103 w 1473180"/>
                <a:gd name="connsiteY57" fmla="*/ 581161 h 1568484"/>
                <a:gd name="connsiteX58" fmla="*/ 1387957 w 1473180"/>
                <a:gd name="connsiteY58" fmla="*/ 637722 h 1568484"/>
                <a:gd name="connsiteX59" fmla="*/ 1378530 w 1473180"/>
                <a:gd name="connsiteY59" fmla="*/ 760270 h 1568484"/>
                <a:gd name="connsiteX60" fmla="*/ 1303116 w 1473180"/>
                <a:gd name="connsiteY60" fmla="*/ 797977 h 1568484"/>
                <a:gd name="connsiteX61" fmla="*/ 1255982 w 1473180"/>
                <a:gd name="connsiteY61" fmla="*/ 741417 h 1568484"/>
                <a:gd name="connsiteX62" fmla="*/ 1274835 w 1473180"/>
                <a:gd name="connsiteY62" fmla="*/ 703709 h 1568484"/>
                <a:gd name="connsiteX63" fmla="*/ 1331396 w 1473180"/>
                <a:gd name="connsiteY63" fmla="*/ 713136 h 1568484"/>
                <a:gd name="connsiteX64" fmla="*/ 1359677 w 1473180"/>
                <a:gd name="connsiteY64" fmla="*/ 731990 h 1568484"/>
                <a:gd name="connsiteX65" fmla="*/ 1387957 w 1473180"/>
                <a:gd name="connsiteY65" fmla="*/ 741417 h 1568484"/>
                <a:gd name="connsiteX66" fmla="*/ 1453945 w 1473180"/>
                <a:gd name="connsiteY66" fmla="*/ 807404 h 1568484"/>
                <a:gd name="connsiteX67" fmla="*/ 1435091 w 1473180"/>
                <a:gd name="connsiteY67" fmla="*/ 948806 h 1568484"/>
                <a:gd name="connsiteX68" fmla="*/ 1406811 w 1473180"/>
                <a:gd name="connsiteY68" fmla="*/ 977087 h 1568484"/>
                <a:gd name="connsiteX69" fmla="*/ 1378530 w 1473180"/>
                <a:gd name="connsiteY69" fmla="*/ 995940 h 1568484"/>
                <a:gd name="connsiteX70" fmla="*/ 1284262 w 1473180"/>
                <a:gd name="connsiteY70" fmla="*/ 1014794 h 1568484"/>
                <a:gd name="connsiteX71" fmla="*/ 1274835 w 1473180"/>
                <a:gd name="connsiteY71" fmla="*/ 1156196 h 1568484"/>
                <a:gd name="connsiteX72" fmla="*/ 1284262 w 1473180"/>
                <a:gd name="connsiteY72" fmla="*/ 1184476 h 1568484"/>
                <a:gd name="connsiteX73" fmla="*/ 1321969 w 1473180"/>
                <a:gd name="connsiteY73" fmla="*/ 1203330 h 1568484"/>
                <a:gd name="connsiteX74" fmla="*/ 1350250 w 1473180"/>
                <a:gd name="connsiteY74" fmla="*/ 1184476 h 1568484"/>
                <a:gd name="connsiteX75" fmla="*/ 1359677 w 1473180"/>
                <a:gd name="connsiteY75" fmla="*/ 1137342 h 1568484"/>
                <a:gd name="connsiteX76" fmla="*/ 1331396 w 1473180"/>
                <a:gd name="connsiteY76" fmla="*/ 995940 h 1568484"/>
                <a:gd name="connsiteX77" fmla="*/ 1274835 w 1473180"/>
                <a:gd name="connsiteY77" fmla="*/ 967660 h 1568484"/>
                <a:gd name="connsiteX78" fmla="*/ 1237128 w 1473180"/>
                <a:gd name="connsiteY78" fmla="*/ 977087 h 1568484"/>
                <a:gd name="connsiteX79" fmla="*/ 1227701 w 1473180"/>
                <a:gd name="connsiteY79" fmla="*/ 1005367 h 1568484"/>
                <a:gd name="connsiteX80" fmla="*/ 1208848 w 1473180"/>
                <a:gd name="connsiteY80" fmla="*/ 1033647 h 1568484"/>
                <a:gd name="connsiteX81" fmla="*/ 1189994 w 1473180"/>
                <a:gd name="connsiteY81" fmla="*/ 1090208 h 1568484"/>
                <a:gd name="connsiteX82" fmla="*/ 1199421 w 1473180"/>
                <a:gd name="connsiteY82" fmla="*/ 1175050 h 1568484"/>
                <a:gd name="connsiteX83" fmla="*/ 1218275 w 1473180"/>
                <a:gd name="connsiteY83" fmla="*/ 1231610 h 1568484"/>
                <a:gd name="connsiteX84" fmla="*/ 1227701 w 1473180"/>
                <a:gd name="connsiteY84" fmla="*/ 1259891 h 1568484"/>
                <a:gd name="connsiteX85" fmla="*/ 1171141 w 1473180"/>
                <a:gd name="connsiteY85" fmla="*/ 1325878 h 1568484"/>
                <a:gd name="connsiteX86" fmla="*/ 1114580 w 1473180"/>
                <a:gd name="connsiteY86" fmla="*/ 1363586 h 1568484"/>
                <a:gd name="connsiteX87" fmla="*/ 1086299 w 1473180"/>
                <a:gd name="connsiteY87" fmla="*/ 1382439 h 1568484"/>
                <a:gd name="connsiteX88" fmla="*/ 1067446 w 1473180"/>
                <a:gd name="connsiteY88" fmla="*/ 1335305 h 1568484"/>
                <a:gd name="connsiteX89" fmla="*/ 1058019 w 1473180"/>
                <a:gd name="connsiteY89" fmla="*/ 1259891 h 1568484"/>
                <a:gd name="connsiteX90" fmla="*/ 1048592 w 1473180"/>
                <a:gd name="connsiteY90" fmla="*/ 1203330 h 1568484"/>
                <a:gd name="connsiteX91" fmla="*/ 1058019 w 1473180"/>
                <a:gd name="connsiteY91" fmla="*/ 1146769 h 1568484"/>
                <a:gd name="connsiteX92" fmla="*/ 1086299 w 1473180"/>
                <a:gd name="connsiteY92" fmla="*/ 1156196 h 1568484"/>
                <a:gd name="connsiteX93" fmla="*/ 1114580 w 1473180"/>
                <a:gd name="connsiteY93" fmla="*/ 1184476 h 1568484"/>
                <a:gd name="connsiteX94" fmla="*/ 1124007 w 1473180"/>
                <a:gd name="connsiteY94" fmla="*/ 1212757 h 1568484"/>
                <a:gd name="connsiteX95" fmla="*/ 1114580 w 1473180"/>
                <a:gd name="connsiteY95" fmla="*/ 1297598 h 1568484"/>
                <a:gd name="connsiteX96" fmla="*/ 1076873 w 1473180"/>
                <a:gd name="connsiteY96" fmla="*/ 1307025 h 1568484"/>
                <a:gd name="connsiteX97" fmla="*/ 944897 w 1473180"/>
                <a:gd name="connsiteY97" fmla="*/ 1316452 h 1568484"/>
                <a:gd name="connsiteX98" fmla="*/ 907190 w 1473180"/>
                <a:gd name="connsiteY98" fmla="*/ 1335305 h 1568484"/>
                <a:gd name="connsiteX99" fmla="*/ 878910 w 1473180"/>
                <a:gd name="connsiteY99" fmla="*/ 1354159 h 1568484"/>
                <a:gd name="connsiteX100" fmla="*/ 803495 w 1473180"/>
                <a:gd name="connsiteY100" fmla="*/ 1373012 h 1568484"/>
                <a:gd name="connsiteX101" fmla="*/ 775215 w 1473180"/>
                <a:gd name="connsiteY101" fmla="*/ 1382439 h 1568484"/>
                <a:gd name="connsiteX102" fmla="*/ 690374 w 1473180"/>
                <a:gd name="connsiteY102" fmla="*/ 1401293 h 1568484"/>
                <a:gd name="connsiteX103" fmla="*/ 652666 w 1473180"/>
                <a:gd name="connsiteY103" fmla="*/ 1410720 h 1568484"/>
                <a:gd name="connsiteX104" fmla="*/ 662093 w 1473180"/>
                <a:gd name="connsiteY104" fmla="*/ 1523841 h 1568484"/>
                <a:gd name="connsiteX105" fmla="*/ 765788 w 1473180"/>
                <a:gd name="connsiteY105" fmla="*/ 1467280 h 1568484"/>
                <a:gd name="connsiteX106" fmla="*/ 775215 w 1473180"/>
                <a:gd name="connsiteY106" fmla="*/ 1429573 h 1568484"/>
                <a:gd name="connsiteX107" fmla="*/ 784642 w 1473180"/>
                <a:gd name="connsiteY107" fmla="*/ 1401293 h 1568484"/>
                <a:gd name="connsiteX108" fmla="*/ 728081 w 1473180"/>
                <a:gd name="connsiteY108" fmla="*/ 1335305 h 1568484"/>
                <a:gd name="connsiteX109" fmla="*/ 652666 w 1473180"/>
                <a:gd name="connsiteY109" fmla="*/ 1297598 h 1568484"/>
                <a:gd name="connsiteX110" fmla="*/ 567825 w 1473180"/>
                <a:gd name="connsiteY110" fmla="*/ 1307025 h 1568484"/>
                <a:gd name="connsiteX111" fmla="*/ 501838 w 1473180"/>
                <a:gd name="connsiteY111" fmla="*/ 1335305 h 1568484"/>
                <a:gd name="connsiteX112" fmla="*/ 473557 w 1473180"/>
                <a:gd name="connsiteY112" fmla="*/ 1325878 h 1568484"/>
                <a:gd name="connsiteX113" fmla="*/ 482984 w 1473180"/>
                <a:gd name="connsiteY113" fmla="*/ 1269318 h 1568484"/>
                <a:gd name="connsiteX114" fmla="*/ 577252 w 1473180"/>
                <a:gd name="connsiteY114" fmla="*/ 1278744 h 1568484"/>
                <a:gd name="connsiteX115" fmla="*/ 586679 w 1473180"/>
                <a:gd name="connsiteY115" fmla="*/ 1307025 h 1568484"/>
                <a:gd name="connsiteX116" fmla="*/ 577252 w 1473180"/>
                <a:gd name="connsiteY116" fmla="*/ 1344732 h 1568484"/>
                <a:gd name="connsiteX117" fmla="*/ 511264 w 1473180"/>
                <a:gd name="connsiteY117" fmla="*/ 1373012 h 1568484"/>
                <a:gd name="connsiteX118" fmla="*/ 482984 w 1473180"/>
                <a:gd name="connsiteY118" fmla="*/ 1363586 h 1568484"/>
                <a:gd name="connsiteX119" fmla="*/ 473557 w 1473180"/>
                <a:gd name="connsiteY119" fmla="*/ 1335305 h 1568484"/>
                <a:gd name="connsiteX120" fmla="*/ 482984 w 1473180"/>
                <a:gd name="connsiteY120" fmla="*/ 1241037 h 1568484"/>
                <a:gd name="connsiteX121" fmla="*/ 511264 w 1473180"/>
                <a:gd name="connsiteY121" fmla="*/ 1222184 h 1568484"/>
                <a:gd name="connsiteX122" fmla="*/ 530118 w 1473180"/>
                <a:gd name="connsiteY122" fmla="*/ 1175050 h 1568484"/>
                <a:gd name="connsiteX123" fmla="*/ 539545 w 1473180"/>
                <a:gd name="connsiteY123" fmla="*/ 1137342 h 1568484"/>
                <a:gd name="connsiteX124" fmla="*/ 558398 w 1473180"/>
                <a:gd name="connsiteY124" fmla="*/ 1061928 h 1568484"/>
                <a:gd name="connsiteX125" fmla="*/ 548972 w 1473180"/>
                <a:gd name="connsiteY125" fmla="*/ 967660 h 1568484"/>
                <a:gd name="connsiteX126" fmla="*/ 520691 w 1473180"/>
                <a:gd name="connsiteY126" fmla="*/ 948806 h 1568484"/>
                <a:gd name="connsiteX127" fmla="*/ 445277 w 1473180"/>
                <a:gd name="connsiteY127" fmla="*/ 920526 h 1568484"/>
                <a:gd name="connsiteX128" fmla="*/ 379289 w 1473180"/>
                <a:gd name="connsiteY128" fmla="*/ 939379 h 1568484"/>
                <a:gd name="connsiteX129" fmla="*/ 388716 w 1473180"/>
                <a:gd name="connsiteY129" fmla="*/ 995940 h 1568484"/>
                <a:gd name="connsiteX130" fmla="*/ 454703 w 1473180"/>
                <a:gd name="connsiteY130" fmla="*/ 1071355 h 1568484"/>
                <a:gd name="connsiteX131" fmla="*/ 464130 w 1473180"/>
                <a:gd name="connsiteY131" fmla="*/ 1099635 h 1568484"/>
                <a:gd name="connsiteX132" fmla="*/ 426423 w 1473180"/>
                <a:gd name="connsiteY132" fmla="*/ 1137342 h 1568484"/>
                <a:gd name="connsiteX133" fmla="*/ 341582 w 1473180"/>
                <a:gd name="connsiteY133" fmla="*/ 1184476 h 1568484"/>
                <a:gd name="connsiteX134" fmla="*/ 285021 w 1473180"/>
                <a:gd name="connsiteY134" fmla="*/ 1193903 h 1568484"/>
                <a:gd name="connsiteX135" fmla="*/ 171899 w 1473180"/>
                <a:gd name="connsiteY135" fmla="*/ 1184476 h 1568484"/>
                <a:gd name="connsiteX136" fmla="*/ 134192 w 1473180"/>
                <a:gd name="connsiteY136" fmla="*/ 1175050 h 1568484"/>
                <a:gd name="connsiteX137" fmla="*/ 115339 w 1473180"/>
                <a:gd name="connsiteY137" fmla="*/ 1146769 h 1568484"/>
                <a:gd name="connsiteX138" fmla="*/ 134192 w 1473180"/>
                <a:gd name="connsiteY138" fmla="*/ 986513 h 1568484"/>
                <a:gd name="connsiteX139" fmla="*/ 143619 w 1473180"/>
                <a:gd name="connsiteY139" fmla="*/ 958233 h 1568484"/>
                <a:gd name="connsiteX140" fmla="*/ 200180 w 1473180"/>
                <a:gd name="connsiteY140" fmla="*/ 911099 h 1568484"/>
                <a:gd name="connsiteX141" fmla="*/ 256741 w 1473180"/>
                <a:gd name="connsiteY141" fmla="*/ 892245 h 1568484"/>
                <a:gd name="connsiteX142" fmla="*/ 247314 w 1473180"/>
                <a:gd name="connsiteY142" fmla="*/ 854538 h 1568484"/>
                <a:gd name="connsiteX143" fmla="*/ 209607 w 1473180"/>
                <a:gd name="connsiteY143" fmla="*/ 835685 h 1568484"/>
                <a:gd name="connsiteX144" fmla="*/ 153046 w 1473180"/>
                <a:gd name="connsiteY144" fmla="*/ 807404 h 1568484"/>
                <a:gd name="connsiteX145" fmla="*/ 124765 w 1473180"/>
                <a:gd name="connsiteY145" fmla="*/ 816831 h 1568484"/>
                <a:gd name="connsiteX146" fmla="*/ 153046 w 1473180"/>
                <a:gd name="connsiteY146" fmla="*/ 882819 h 1568484"/>
                <a:gd name="connsiteX147" fmla="*/ 181326 w 1473180"/>
                <a:gd name="connsiteY147" fmla="*/ 892245 h 1568484"/>
                <a:gd name="connsiteX148" fmla="*/ 256741 w 1473180"/>
                <a:gd name="connsiteY148" fmla="*/ 882819 h 1568484"/>
                <a:gd name="connsiteX149" fmla="*/ 275594 w 1473180"/>
                <a:gd name="connsiteY149" fmla="*/ 854538 h 1568484"/>
                <a:gd name="connsiteX150" fmla="*/ 294448 w 1473180"/>
                <a:gd name="connsiteY150" fmla="*/ 797977 h 1568484"/>
                <a:gd name="connsiteX151" fmla="*/ 266167 w 1473180"/>
                <a:gd name="connsiteY151" fmla="*/ 684856 h 1568484"/>
                <a:gd name="connsiteX152" fmla="*/ 209607 w 1473180"/>
                <a:gd name="connsiteY152" fmla="*/ 666002 h 1568484"/>
                <a:gd name="connsiteX153" fmla="*/ 124765 w 1473180"/>
                <a:gd name="connsiteY153" fmla="*/ 684856 h 1568484"/>
                <a:gd name="connsiteX154" fmla="*/ 96485 w 1473180"/>
                <a:gd name="connsiteY154" fmla="*/ 713136 h 1568484"/>
                <a:gd name="connsiteX155" fmla="*/ 58778 w 1473180"/>
                <a:gd name="connsiteY155" fmla="*/ 694283 h 1568484"/>
                <a:gd name="connsiteX156" fmla="*/ 49351 w 1473180"/>
                <a:gd name="connsiteY156" fmla="*/ 666002 h 1568484"/>
                <a:gd name="connsiteX157" fmla="*/ 58778 w 1473180"/>
                <a:gd name="connsiteY157" fmla="*/ 571734 h 1568484"/>
                <a:gd name="connsiteX158" fmla="*/ 87058 w 1473180"/>
                <a:gd name="connsiteY158" fmla="*/ 562307 h 1568484"/>
                <a:gd name="connsiteX159" fmla="*/ 124765 w 1473180"/>
                <a:gd name="connsiteY159" fmla="*/ 552880 h 1568484"/>
                <a:gd name="connsiteX160" fmla="*/ 190753 w 1473180"/>
                <a:gd name="connsiteY160" fmla="*/ 590588 h 1568484"/>
                <a:gd name="connsiteX161" fmla="*/ 209607 w 1473180"/>
                <a:gd name="connsiteY161" fmla="*/ 618868 h 1568484"/>
                <a:gd name="connsiteX162" fmla="*/ 96485 w 1473180"/>
                <a:gd name="connsiteY162" fmla="*/ 637722 h 1568484"/>
                <a:gd name="connsiteX163" fmla="*/ 68205 w 1473180"/>
                <a:gd name="connsiteY163" fmla="*/ 609441 h 1568484"/>
                <a:gd name="connsiteX164" fmla="*/ 30497 w 1473180"/>
                <a:gd name="connsiteY164" fmla="*/ 534027 h 1568484"/>
                <a:gd name="connsiteX165" fmla="*/ 77631 w 1473180"/>
                <a:gd name="connsiteY165" fmla="*/ 430332 h 1568484"/>
                <a:gd name="connsiteX166" fmla="*/ 105912 w 1473180"/>
                <a:gd name="connsiteY166" fmla="*/ 420905 h 1568484"/>
                <a:gd name="connsiteX167" fmla="*/ 143619 w 1473180"/>
                <a:gd name="connsiteY167" fmla="*/ 392625 h 1568484"/>
                <a:gd name="connsiteX168" fmla="*/ 171899 w 1473180"/>
                <a:gd name="connsiteY168" fmla="*/ 383198 h 1568484"/>
                <a:gd name="connsiteX169" fmla="*/ 200180 w 1473180"/>
                <a:gd name="connsiteY169" fmla="*/ 364344 h 1568484"/>
                <a:gd name="connsiteX170" fmla="*/ 200180 w 1473180"/>
                <a:gd name="connsiteY170" fmla="*/ 298357 h 1568484"/>
                <a:gd name="connsiteX171" fmla="*/ 171899 w 1473180"/>
                <a:gd name="connsiteY171" fmla="*/ 288930 h 1568484"/>
                <a:gd name="connsiteX172" fmla="*/ 162473 w 1473180"/>
                <a:gd name="connsiteY172" fmla="*/ 317210 h 1568484"/>
                <a:gd name="connsiteX173" fmla="*/ 275594 w 1473180"/>
                <a:gd name="connsiteY173" fmla="*/ 430332 h 1568484"/>
                <a:gd name="connsiteX174" fmla="*/ 313301 w 1473180"/>
                <a:gd name="connsiteY174" fmla="*/ 411478 h 1568484"/>
                <a:gd name="connsiteX175" fmla="*/ 341582 w 1473180"/>
                <a:gd name="connsiteY175" fmla="*/ 383198 h 1568484"/>
                <a:gd name="connsiteX176" fmla="*/ 369862 w 1473180"/>
                <a:gd name="connsiteY176" fmla="*/ 392625 h 1568484"/>
                <a:gd name="connsiteX177" fmla="*/ 351009 w 1473180"/>
                <a:gd name="connsiteY177" fmla="*/ 562307 h 1568484"/>
                <a:gd name="connsiteX178" fmla="*/ 285021 w 1473180"/>
                <a:gd name="connsiteY178" fmla="*/ 552880 h 1568484"/>
                <a:gd name="connsiteX179" fmla="*/ 332155 w 1473180"/>
                <a:gd name="connsiteY179" fmla="*/ 439759 h 1568484"/>
                <a:gd name="connsiteX180" fmla="*/ 360435 w 1473180"/>
                <a:gd name="connsiteY180" fmla="*/ 420905 h 1568484"/>
                <a:gd name="connsiteX181" fmla="*/ 360435 w 1473180"/>
                <a:gd name="connsiteY181" fmla="*/ 279503 h 1568484"/>
                <a:gd name="connsiteX182" fmla="*/ 351009 w 1473180"/>
                <a:gd name="connsiteY182" fmla="*/ 241796 h 1568484"/>
                <a:gd name="connsiteX183" fmla="*/ 322728 w 1473180"/>
                <a:gd name="connsiteY183" fmla="*/ 222942 h 1568484"/>
                <a:gd name="connsiteX184" fmla="*/ 256741 w 1473180"/>
                <a:gd name="connsiteY184" fmla="*/ 270076 h 1568484"/>
                <a:gd name="connsiteX185" fmla="*/ 266167 w 1473180"/>
                <a:gd name="connsiteY185" fmla="*/ 298357 h 1568484"/>
                <a:gd name="connsiteX186" fmla="*/ 322728 w 1473180"/>
                <a:gd name="connsiteY186" fmla="*/ 317210 h 1568484"/>
                <a:gd name="connsiteX187" fmla="*/ 407569 w 1473180"/>
                <a:gd name="connsiteY187" fmla="*/ 288930 h 1568484"/>
                <a:gd name="connsiteX188" fmla="*/ 492411 w 1473180"/>
                <a:gd name="connsiteY188" fmla="*/ 222942 h 1568484"/>
                <a:gd name="connsiteX189" fmla="*/ 567825 w 1473180"/>
                <a:gd name="connsiteY189" fmla="*/ 204089 h 1568484"/>
                <a:gd name="connsiteX190" fmla="*/ 633813 w 1473180"/>
                <a:gd name="connsiteY190" fmla="*/ 166381 h 1568484"/>
                <a:gd name="connsiteX191" fmla="*/ 662093 w 1473180"/>
                <a:gd name="connsiteY191" fmla="*/ 156955 h 1568484"/>
                <a:gd name="connsiteX192" fmla="*/ 680947 w 1473180"/>
                <a:gd name="connsiteY192" fmla="*/ 128674 h 1568484"/>
                <a:gd name="connsiteX193" fmla="*/ 690374 w 1473180"/>
                <a:gd name="connsiteY193" fmla="*/ 15553 h 1568484"/>
                <a:gd name="connsiteX194" fmla="*/ 709227 w 1473180"/>
                <a:gd name="connsiteY194" fmla="*/ 62687 h 1568484"/>
                <a:gd name="connsiteX195" fmla="*/ 728081 w 1473180"/>
                <a:gd name="connsiteY195" fmla="*/ 119247 h 1568484"/>
                <a:gd name="connsiteX196" fmla="*/ 718654 w 1473180"/>
                <a:gd name="connsiteY196" fmla="*/ 194662 h 1568484"/>
                <a:gd name="connsiteX197" fmla="*/ 652666 w 1473180"/>
                <a:gd name="connsiteY197" fmla="*/ 251223 h 1568484"/>
                <a:gd name="connsiteX198" fmla="*/ 633813 w 1473180"/>
                <a:gd name="connsiteY198" fmla="*/ 279503 h 1568484"/>
                <a:gd name="connsiteX199" fmla="*/ 633813 w 1473180"/>
                <a:gd name="connsiteY199" fmla="*/ 468039 h 1568484"/>
                <a:gd name="connsiteX200" fmla="*/ 680947 w 1473180"/>
                <a:gd name="connsiteY200" fmla="*/ 449186 h 1568484"/>
                <a:gd name="connsiteX201" fmla="*/ 709227 w 1473180"/>
                <a:gd name="connsiteY201" fmla="*/ 430332 h 1568484"/>
                <a:gd name="connsiteX202" fmla="*/ 765788 w 1473180"/>
                <a:gd name="connsiteY202" fmla="*/ 411478 h 1568484"/>
                <a:gd name="connsiteX203" fmla="*/ 822349 w 1473180"/>
                <a:gd name="connsiteY203" fmla="*/ 373771 h 1568484"/>
                <a:gd name="connsiteX204" fmla="*/ 841202 w 1473180"/>
                <a:gd name="connsiteY204" fmla="*/ 345491 h 1568484"/>
                <a:gd name="connsiteX205" fmla="*/ 916617 w 1473180"/>
                <a:gd name="connsiteY205" fmla="*/ 364344 h 1568484"/>
                <a:gd name="connsiteX206" fmla="*/ 973178 w 1473180"/>
                <a:gd name="connsiteY206" fmla="*/ 420905 h 1568484"/>
                <a:gd name="connsiteX207" fmla="*/ 982605 w 1473180"/>
                <a:gd name="connsiteY207" fmla="*/ 458612 h 1568484"/>
                <a:gd name="connsiteX208" fmla="*/ 1010885 w 1473180"/>
                <a:gd name="connsiteY208" fmla="*/ 515173 h 1568484"/>
                <a:gd name="connsiteX209" fmla="*/ 1039165 w 1473180"/>
                <a:gd name="connsiteY209" fmla="*/ 534027 h 1568484"/>
                <a:gd name="connsiteX210" fmla="*/ 1124007 w 1473180"/>
                <a:gd name="connsiteY210" fmla="*/ 524600 h 1568484"/>
                <a:gd name="connsiteX211" fmla="*/ 1161714 w 1473180"/>
                <a:gd name="connsiteY211" fmla="*/ 505746 h 1568484"/>
                <a:gd name="connsiteX212" fmla="*/ 1189994 w 1473180"/>
                <a:gd name="connsiteY212" fmla="*/ 496320 h 1568484"/>
                <a:gd name="connsiteX213" fmla="*/ 1227701 w 1473180"/>
                <a:gd name="connsiteY213" fmla="*/ 515173 h 1568484"/>
                <a:gd name="connsiteX214" fmla="*/ 1237128 w 1473180"/>
                <a:gd name="connsiteY214" fmla="*/ 543454 h 1568484"/>
                <a:gd name="connsiteX215" fmla="*/ 1218275 w 1473180"/>
                <a:gd name="connsiteY215" fmla="*/ 628295 h 1568484"/>
                <a:gd name="connsiteX216" fmla="*/ 1180567 w 1473180"/>
                <a:gd name="connsiteY216" fmla="*/ 618868 h 1568484"/>
                <a:gd name="connsiteX217" fmla="*/ 1152287 w 1473180"/>
                <a:gd name="connsiteY217" fmla="*/ 552880 h 1568484"/>
                <a:gd name="connsiteX218" fmla="*/ 1161714 w 1473180"/>
                <a:gd name="connsiteY218" fmla="*/ 458612 h 1568484"/>
                <a:gd name="connsiteX219" fmla="*/ 1180567 w 1473180"/>
                <a:gd name="connsiteY219" fmla="*/ 402052 h 1568484"/>
                <a:gd name="connsiteX220" fmla="*/ 1208848 w 1473180"/>
                <a:gd name="connsiteY220" fmla="*/ 383198 h 1568484"/>
                <a:gd name="connsiteX221" fmla="*/ 1199421 w 1473180"/>
                <a:gd name="connsiteY221" fmla="*/ 288930 h 1568484"/>
                <a:gd name="connsiteX222" fmla="*/ 1171141 w 1473180"/>
                <a:gd name="connsiteY222" fmla="*/ 270076 h 1568484"/>
                <a:gd name="connsiteX223" fmla="*/ 1152287 w 1473180"/>
                <a:gd name="connsiteY223" fmla="*/ 298357 h 1568484"/>
                <a:gd name="connsiteX224" fmla="*/ 1142860 w 1473180"/>
                <a:gd name="connsiteY224" fmla="*/ 354918 h 1568484"/>
                <a:gd name="connsiteX225" fmla="*/ 1189994 w 1473180"/>
                <a:gd name="connsiteY225" fmla="*/ 590588 h 1568484"/>
                <a:gd name="connsiteX226" fmla="*/ 1227701 w 1473180"/>
                <a:gd name="connsiteY226" fmla="*/ 618868 h 1568484"/>
                <a:gd name="connsiteX227" fmla="*/ 1265409 w 1473180"/>
                <a:gd name="connsiteY227" fmla="*/ 628295 h 1568484"/>
                <a:gd name="connsiteX228" fmla="*/ 1340823 w 1473180"/>
                <a:gd name="connsiteY228" fmla="*/ 609441 h 1568484"/>
                <a:gd name="connsiteX229" fmla="*/ 1387957 w 1473180"/>
                <a:gd name="connsiteY229" fmla="*/ 524600 h 1568484"/>
                <a:gd name="connsiteX230" fmla="*/ 1416238 w 1473180"/>
                <a:gd name="connsiteY230" fmla="*/ 534027 h 1568484"/>
                <a:gd name="connsiteX231" fmla="*/ 1463372 w 1473180"/>
                <a:gd name="connsiteY231" fmla="*/ 618868 h 1568484"/>
                <a:gd name="connsiteX232" fmla="*/ 1453945 w 1473180"/>
                <a:gd name="connsiteY232" fmla="*/ 694283 h 1568484"/>
                <a:gd name="connsiteX233" fmla="*/ 1397384 w 1473180"/>
                <a:gd name="connsiteY233" fmla="*/ 675429 h 1568484"/>
                <a:gd name="connsiteX234" fmla="*/ 1321969 w 1473180"/>
                <a:gd name="connsiteY234" fmla="*/ 684856 h 1568484"/>
                <a:gd name="connsiteX235" fmla="*/ 1293689 w 1473180"/>
                <a:gd name="connsiteY235" fmla="*/ 703709 h 1568484"/>
                <a:gd name="connsiteX236" fmla="*/ 1255982 w 1473180"/>
                <a:gd name="connsiteY236" fmla="*/ 722563 h 1568484"/>
                <a:gd name="connsiteX237" fmla="*/ 1218275 w 1473180"/>
                <a:gd name="connsiteY237" fmla="*/ 779124 h 1568484"/>
                <a:gd name="connsiteX238" fmla="*/ 1199421 w 1473180"/>
                <a:gd name="connsiteY238" fmla="*/ 807404 h 1568484"/>
                <a:gd name="connsiteX239" fmla="*/ 1199421 w 1473180"/>
                <a:gd name="connsiteY239" fmla="*/ 986513 h 1568484"/>
                <a:gd name="connsiteX240" fmla="*/ 1265409 w 1473180"/>
                <a:gd name="connsiteY240" fmla="*/ 977087 h 1568484"/>
                <a:gd name="connsiteX241" fmla="*/ 1312543 w 1473180"/>
                <a:gd name="connsiteY241" fmla="*/ 882819 h 1568484"/>
                <a:gd name="connsiteX242" fmla="*/ 1312543 w 1473180"/>
                <a:gd name="connsiteY242" fmla="*/ 882819 h 1568484"/>
                <a:gd name="connsiteX243" fmla="*/ 1340823 w 1473180"/>
                <a:gd name="connsiteY243" fmla="*/ 826258 h 1568484"/>
                <a:gd name="connsiteX244" fmla="*/ 1397384 w 1473180"/>
                <a:gd name="connsiteY244" fmla="*/ 882819 h 1568484"/>
                <a:gd name="connsiteX245" fmla="*/ 1406811 w 1473180"/>
                <a:gd name="connsiteY245" fmla="*/ 920526 h 1568484"/>
                <a:gd name="connsiteX246" fmla="*/ 1397384 w 1473180"/>
                <a:gd name="connsiteY246" fmla="*/ 1071355 h 1568484"/>
                <a:gd name="connsiteX247" fmla="*/ 1378530 w 1473180"/>
                <a:gd name="connsiteY247" fmla="*/ 1099635 h 1568484"/>
                <a:gd name="connsiteX248" fmla="*/ 1369103 w 1473180"/>
                <a:gd name="connsiteY248" fmla="*/ 1127915 h 1568484"/>
                <a:gd name="connsiteX249" fmla="*/ 1340823 w 1473180"/>
                <a:gd name="connsiteY249" fmla="*/ 1137342 h 1568484"/>
                <a:gd name="connsiteX250" fmla="*/ 1321969 w 1473180"/>
                <a:gd name="connsiteY250" fmla="*/ 1165623 h 1568484"/>
                <a:gd name="connsiteX251" fmla="*/ 1218275 w 1473180"/>
                <a:gd name="connsiteY251" fmla="*/ 1165623 h 1568484"/>
                <a:gd name="connsiteX252" fmla="*/ 1180567 w 1473180"/>
                <a:gd name="connsiteY252" fmla="*/ 1146769 h 1568484"/>
                <a:gd name="connsiteX253" fmla="*/ 1161714 w 1473180"/>
                <a:gd name="connsiteY253" fmla="*/ 1109062 h 1568484"/>
                <a:gd name="connsiteX254" fmla="*/ 1114580 w 1473180"/>
                <a:gd name="connsiteY254" fmla="*/ 1043074 h 1568484"/>
                <a:gd name="connsiteX255" fmla="*/ 1105153 w 1473180"/>
                <a:gd name="connsiteY255" fmla="*/ 986513 h 1568484"/>
                <a:gd name="connsiteX256" fmla="*/ 982605 w 1473180"/>
                <a:gd name="connsiteY256" fmla="*/ 995940 h 1568484"/>
                <a:gd name="connsiteX257" fmla="*/ 1020312 w 1473180"/>
                <a:gd name="connsiteY257" fmla="*/ 1156196 h 1568484"/>
                <a:gd name="connsiteX258" fmla="*/ 1048592 w 1473180"/>
                <a:gd name="connsiteY258" fmla="*/ 1175050 h 1568484"/>
                <a:gd name="connsiteX259" fmla="*/ 1152287 w 1473180"/>
                <a:gd name="connsiteY259" fmla="*/ 1175050 h 1568484"/>
                <a:gd name="connsiteX260" fmla="*/ 1161714 w 1473180"/>
                <a:gd name="connsiteY260" fmla="*/ 1203330 h 1568484"/>
                <a:gd name="connsiteX261" fmla="*/ 1152287 w 1473180"/>
                <a:gd name="connsiteY261" fmla="*/ 1278744 h 1568484"/>
                <a:gd name="connsiteX262" fmla="*/ 1124007 w 1473180"/>
                <a:gd name="connsiteY262" fmla="*/ 1307025 h 1568484"/>
                <a:gd name="connsiteX263" fmla="*/ 1058019 w 1473180"/>
                <a:gd name="connsiteY263" fmla="*/ 1382439 h 1568484"/>
                <a:gd name="connsiteX264" fmla="*/ 1020312 w 1473180"/>
                <a:gd name="connsiteY264" fmla="*/ 1401293 h 1568484"/>
                <a:gd name="connsiteX265" fmla="*/ 992031 w 1473180"/>
                <a:gd name="connsiteY265" fmla="*/ 1429573 h 1568484"/>
                <a:gd name="connsiteX266" fmla="*/ 907190 w 1473180"/>
                <a:gd name="connsiteY266" fmla="*/ 1476707 h 1568484"/>
                <a:gd name="connsiteX267" fmla="*/ 878910 w 1473180"/>
                <a:gd name="connsiteY267" fmla="*/ 1486134 h 1568484"/>
                <a:gd name="connsiteX268" fmla="*/ 746934 w 1473180"/>
                <a:gd name="connsiteY268" fmla="*/ 1476707 h 1568484"/>
                <a:gd name="connsiteX269" fmla="*/ 728081 w 1473180"/>
                <a:gd name="connsiteY269" fmla="*/ 1448427 h 1568484"/>
                <a:gd name="connsiteX270" fmla="*/ 709227 w 1473180"/>
                <a:gd name="connsiteY270" fmla="*/ 1344732 h 1568484"/>
                <a:gd name="connsiteX271" fmla="*/ 699800 w 1473180"/>
                <a:gd name="connsiteY271" fmla="*/ 1156196 h 1568484"/>
                <a:gd name="connsiteX272" fmla="*/ 652666 w 1473180"/>
                <a:gd name="connsiteY272" fmla="*/ 1165623 h 1568484"/>
                <a:gd name="connsiteX273" fmla="*/ 624386 w 1473180"/>
                <a:gd name="connsiteY273" fmla="*/ 1184476 h 1568484"/>
                <a:gd name="connsiteX274" fmla="*/ 596106 w 1473180"/>
                <a:gd name="connsiteY274" fmla="*/ 1193903 h 1568484"/>
                <a:gd name="connsiteX275" fmla="*/ 567825 w 1473180"/>
                <a:gd name="connsiteY275" fmla="*/ 1212757 h 1568484"/>
                <a:gd name="connsiteX276" fmla="*/ 501838 w 1473180"/>
                <a:gd name="connsiteY276" fmla="*/ 1231610 h 1568484"/>
                <a:gd name="connsiteX277" fmla="*/ 351009 w 1473180"/>
                <a:gd name="connsiteY277" fmla="*/ 1259891 h 1568484"/>
                <a:gd name="connsiteX278" fmla="*/ 294448 w 1473180"/>
                <a:gd name="connsiteY278" fmla="*/ 1203330 h 1568484"/>
                <a:gd name="connsiteX279" fmla="*/ 247314 w 1473180"/>
                <a:gd name="connsiteY279" fmla="*/ 1146769 h 1568484"/>
                <a:gd name="connsiteX280" fmla="*/ 275594 w 1473180"/>
                <a:gd name="connsiteY280" fmla="*/ 1033647 h 1568484"/>
                <a:gd name="connsiteX281" fmla="*/ 303875 w 1473180"/>
                <a:gd name="connsiteY281" fmla="*/ 1024221 h 1568484"/>
                <a:gd name="connsiteX282" fmla="*/ 379289 w 1473180"/>
                <a:gd name="connsiteY282" fmla="*/ 1033647 h 1568484"/>
                <a:gd name="connsiteX283" fmla="*/ 416996 w 1473180"/>
                <a:gd name="connsiteY283" fmla="*/ 1052501 h 1568484"/>
                <a:gd name="connsiteX284" fmla="*/ 445277 w 1473180"/>
                <a:gd name="connsiteY284" fmla="*/ 1061928 h 1568484"/>
                <a:gd name="connsiteX285" fmla="*/ 492411 w 1473180"/>
                <a:gd name="connsiteY285" fmla="*/ 1080781 h 1568484"/>
                <a:gd name="connsiteX286" fmla="*/ 643240 w 1473180"/>
                <a:gd name="connsiteY286" fmla="*/ 1071355 h 1568484"/>
                <a:gd name="connsiteX287" fmla="*/ 633813 w 1473180"/>
                <a:gd name="connsiteY287" fmla="*/ 1024221 h 1568484"/>
                <a:gd name="connsiteX288" fmla="*/ 577252 w 1473180"/>
                <a:gd name="connsiteY288" fmla="*/ 977087 h 1568484"/>
                <a:gd name="connsiteX289" fmla="*/ 520691 w 1473180"/>
                <a:gd name="connsiteY289" fmla="*/ 948806 h 1568484"/>
                <a:gd name="connsiteX290" fmla="*/ 351009 w 1473180"/>
                <a:gd name="connsiteY290" fmla="*/ 986513 h 1568484"/>
                <a:gd name="connsiteX291" fmla="*/ 285021 w 1473180"/>
                <a:gd name="connsiteY291" fmla="*/ 1005367 h 1568484"/>
                <a:gd name="connsiteX292" fmla="*/ 256741 w 1473180"/>
                <a:gd name="connsiteY292" fmla="*/ 1033647 h 1568484"/>
                <a:gd name="connsiteX293" fmla="*/ 200180 w 1473180"/>
                <a:gd name="connsiteY293" fmla="*/ 1052501 h 1568484"/>
                <a:gd name="connsiteX294" fmla="*/ 162473 w 1473180"/>
                <a:gd name="connsiteY294" fmla="*/ 1033647 h 1568484"/>
                <a:gd name="connsiteX295" fmla="*/ 77631 w 1473180"/>
                <a:gd name="connsiteY295" fmla="*/ 967660 h 1568484"/>
                <a:gd name="connsiteX296" fmla="*/ 21070 w 1473180"/>
                <a:gd name="connsiteY296" fmla="*/ 948806 h 1568484"/>
                <a:gd name="connsiteX297" fmla="*/ 30497 w 1473180"/>
                <a:gd name="connsiteY297" fmla="*/ 854538 h 1568484"/>
                <a:gd name="connsiteX298" fmla="*/ 58778 w 1473180"/>
                <a:gd name="connsiteY298" fmla="*/ 845111 h 1568484"/>
                <a:gd name="connsiteX299" fmla="*/ 153046 w 1473180"/>
                <a:gd name="connsiteY299" fmla="*/ 854538 h 1568484"/>
                <a:gd name="connsiteX300" fmla="*/ 143619 w 1473180"/>
                <a:gd name="connsiteY300" fmla="*/ 929953 h 1568484"/>
                <a:gd name="connsiteX301" fmla="*/ 153046 w 1473180"/>
                <a:gd name="connsiteY301" fmla="*/ 986513 h 1568484"/>
                <a:gd name="connsiteX302" fmla="*/ 181326 w 1473180"/>
                <a:gd name="connsiteY302" fmla="*/ 995940 h 1568484"/>
                <a:gd name="connsiteX303" fmla="*/ 209607 w 1473180"/>
                <a:gd name="connsiteY303" fmla="*/ 958233 h 1568484"/>
                <a:gd name="connsiteX304" fmla="*/ 219033 w 1473180"/>
                <a:gd name="connsiteY304" fmla="*/ 911099 h 1568484"/>
                <a:gd name="connsiteX305" fmla="*/ 228460 w 1473180"/>
                <a:gd name="connsiteY305" fmla="*/ 835685 h 1568484"/>
                <a:gd name="connsiteX306" fmla="*/ 256741 w 1473180"/>
                <a:gd name="connsiteY306" fmla="*/ 826258 h 1568484"/>
                <a:gd name="connsiteX307" fmla="*/ 285021 w 1473180"/>
                <a:gd name="connsiteY307" fmla="*/ 807404 h 1568484"/>
                <a:gd name="connsiteX308" fmla="*/ 313301 w 1473180"/>
                <a:gd name="connsiteY308" fmla="*/ 797977 h 1568484"/>
                <a:gd name="connsiteX309" fmla="*/ 266167 w 1473180"/>
                <a:gd name="connsiteY309" fmla="*/ 722563 h 1568484"/>
                <a:gd name="connsiteX310" fmla="*/ 124765 w 1473180"/>
                <a:gd name="connsiteY310" fmla="*/ 713136 h 1568484"/>
                <a:gd name="connsiteX311" fmla="*/ 115339 w 1473180"/>
                <a:gd name="connsiteY311" fmla="*/ 703709 h 156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473180" h="1568484">
                  <a:moveTo>
                    <a:pt x="341582" y="270076"/>
                  </a:moveTo>
                  <a:cubicBezTo>
                    <a:pt x="332155" y="266934"/>
                    <a:pt x="319077" y="268736"/>
                    <a:pt x="313301" y="260650"/>
                  </a:cubicBezTo>
                  <a:cubicBezTo>
                    <a:pt x="301750" y="244478"/>
                    <a:pt x="294448" y="204089"/>
                    <a:pt x="294448" y="204089"/>
                  </a:cubicBezTo>
                  <a:cubicBezTo>
                    <a:pt x="302118" y="161901"/>
                    <a:pt x="298073" y="106195"/>
                    <a:pt x="332155" y="72113"/>
                  </a:cubicBezTo>
                  <a:cubicBezTo>
                    <a:pt x="343264" y="61004"/>
                    <a:pt x="355809" y="50859"/>
                    <a:pt x="369862" y="43833"/>
                  </a:cubicBezTo>
                  <a:cubicBezTo>
                    <a:pt x="381450" y="38039"/>
                    <a:pt x="395000" y="37548"/>
                    <a:pt x="407569" y="34406"/>
                  </a:cubicBezTo>
                  <a:cubicBezTo>
                    <a:pt x="429565" y="37548"/>
                    <a:pt x="454265" y="32809"/>
                    <a:pt x="473557" y="43833"/>
                  </a:cubicBezTo>
                  <a:cubicBezTo>
                    <a:pt x="500565" y="59266"/>
                    <a:pt x="539545" y="109821"/>
                    <a:pt x="539545" y="109821"/>
                  </a:cubicBezTo>
                  <a:cubicBezTo>
                    <a:pt x="545829" y="128674"/>
                    <a:pt x="560863" y="146661"/>
                    <a:pt x="558398" y="166381"/>
                  </a:cubicBezTo>
                  <a:cubicBezTo>
                    <a:pt x="555256" y="191519"/>
                    <a:pt x="555116" y="217218"/>
                    <a:pt x="548972" y="241796"/>
                  </a:cubicBezTo>
                  <a:cubicBezTo>
                    <a:pt x="541950" y="269883"/>
                    <a:pt x="523173" y="290005"/>
                    <a:pt x="501838" y="307784"/>
                  </a:cubicBezTo>
                  <a:cubicBezTo>
                    <a:pt x="493134" y="315037"/>
                    <a:pt x="482984" y="320353"/>
                    <a:pt x="473557" y="326637"/>
                  </a:cubicBezTo>
                  <a:cubicBezTo>
                    <a:pt x="432708" y="323495"/>
                    <a:pt x="389877" y="330166"/>
                    <a:pt x="351009" y="317210"/>
                  </a:cubicBezTo>
                  <a:cubicBezTo>
                    <a:pt x="341582" y="314068"/>
                    <a:pt x="354228" y="296689"/>
                    <a:pt x="360435" y="288930"/>
                  </a:cubicBezTo>
                  <a:cubicBezTo>
                    <a:pt x="367513" y="280083"/>
                    <a:pt x="377785" y="273057"/>
                    <a:pt x="388716" y="270076"/>
                  </a:cubicBezTo>
                  <a:cubicBezTo>
                    <a:pt x="413157" y="263410"/>
                    <a:pt x="438877" y="262670"/>
                    <a:pt x="464130" y="260650"/>
                  </a:cubicBezTo>
                  <a:cubicBezTo>
                    <a:pt x="517471" y="256383"/>
                    <a:pt x="570967" y="254365"/>
                    <a:pt x="624386" y="251223"/>
                  </a:cubicBezTo>
                  <a:cubicBezTo>
                    <a:pt x="634144" y="248783"/>
                    <a:pt x="685366" y="240469"/>
                    <a:pt x="690374" y="222942"/>
                  </a:cubicBezTo>
                  <a:cubicBezTo>
                    <a:pt x="694776" y="207536"/>
                    <a:pt x="689549" y="189326"/>
                    <a:pt x="680947" y="175808"/>
                  </a:cubicBezTo>
                  <a:cubicBezTo>
                    <a:pt x="646707" y="122003"/>
                    <a:pt x="638744" y="124033"/>
                    <a:pt x="596106" y="109821"/>
                  </a:cubicBezTo>
                  <a:cubicBezTo>
                    <a:pt x="589821" y="119248"/>
                    <a:pt x="581715" y="127688"/>
                    <a:pt x="577252" y="138101"/>
                  </a:cubicBezTo>
                  <a:cubicBezTo>
                    <a:pt x="562293" y="173004"/>
                    <a:pt x="564819" y="197393"/>
                    <a:pt x="586679" y="232369"/>
                  </a:cubicBezTo>
                  <a:cubicBezTo>
                    <a:pt x="592737" y="242061"/>
                    <a:pt x="646891" y="267189"/>
                    <a:pt x="652666" y="270076"/>
                  </a:cubicBezTo>
                  <a:cubicBezTo>
                    <a:pt x="690373" y="266934"/>
                    <a:pt x="728282" y="265651"/>
                    <a:pt x="765788" y="260650"/>
                  </a:cubicBezTo>
                  <a:cubicBezTo>
                    <a:pt x="793966" y="256893"/>
                    <a:pt x="798172" y="246184"/>
                    <a:pt x="822349" y="232369"/>
                  </a:cubicBezTo>
                  <a:cubicBezTo>
                    <a:pt x="834550" y="225397"/>
                    <a:pt x="847855" y="220487"/>
                    <a:pt x="860056" y="213515"/>
                  </a:cubicBezTo>
                  <a:cubicBezTo>
                    <a:pt x="911221" y="184278"/>
                    <a:pt x="864768" y="202518"/>
                    <a:pt x="916617" y="185235"/>
                  </a:cubicBezTo>
                  <a:cubicBezTo>
                    <a:pt x="951182" y="188377"/>
                    <a:pt x="988596" y="180566"/>
                    <a:pt x="1020312" y="194662"/>
                  </a:cubicBezTo>
                  <a:cubicBezTo>
                    <a:pt x="1055361" y="210239"/>
                    <a:pt x="1083230" y="256046"/>
                    <a:pt x="1105153" y="288930"/>
                  </a:cubicBezTo>
                  <a:cubicBezTo>
                    <a:pt x="1103687" y="295528"/>
                    <a:pt x="1102642" y="392625"/>
                    <a:pt x="1058019" y="392625"/>
                  </a:cubicBezTo>
                  <a:cubicBezTo>
                    <a:pt x="1032107" y="392625"/>
                    <a:pt x="1007743" y="380056"/>
                    <a:pt x="982605" y="373771"/>
                  </a:cubicBezTo>
                  <a:cubicBezTo>
                    <a:pt x="973178" y="358060"/>
                    <a:pt x="963222" y="342654"/>
                    <a:pt x="954324" y="326637"/>
                  </a:cubicBezTo>
                  <a:cubicBezTo>
                    <a:pt x="947499" y="314353"/>
                    <a:pt x="942918" y="300847"/>
                    <a:pt x="935470" y="288930"/>
                  </a:cubicBezTo>
                  <a:cubicBezTo>
                    <a:pt x="927143" y="275607"/>
                    <a:pt x="915517" y="264546"/>
                    <a:pt x="907190" y="251223"/>
                  </a:cubicBezTo>
                  <a:cubicBezTo>
                    <a:pt x="899742" y="239306"/>
                    <a:pt x="895308" y="225716"/>
                    <a:pt x="888336" y="213515"/>
                  </a:cubicBezTo>
                  <a:cubicBezTo>
                    <a:pt x="859098" y="162348"/>
                    <a:pt x="877340" y="208805"/>
                    <a:pt x="860056" y="156955"/>
                  </a:cubicBezTo>
                  <a:cubicBezTo>
                    <a:pt x="863198" y="131817"/>
                    <a:pt x="857180" y="103686"/>
                    <a:pt x="869483" y="81540"/>
                  </a:cubicBezTo>
                  <a:cubicBezTo>
                    <a:pt x="875775" y="70215"/>
                    <a:pt x="894234" y="72113"/>
                    <a:pt x="907190" y="72113"/>
                  </a:cubicBezTo>
                  <a:cubicBezTo>
                    <a:pt x="938769" y="72113"/>
                    <a:pt x="970035" y="78398"/>
                    <a:pt x="1001458" y="81540"/>
                  </a:cubicBezTo>
                  <a:cubicBezTo>
                    <a:pt x="1020312" y="100394"/>
                    <a:pt x="1049587" y="112806"/>
                    <a:pt x="1058019" y="138101"/>
                  </a:cubicBezTo>
                  <a:cubicBezTo>
                    <a:pt x="1068517" y="169593"/>
                    <a:pt x="1068982" y="168580"/>
                    <a:pt x="1076873" y="204089"/>
                  </a:cubicBezTo>
                  <a:cubicBezTo>
                    <a:pt x="1092040" y="272344"/>
                    <a:pt x="1078880" y="228967"/>
                    <a:pt x="1095726" y="279503"/>
                  </a:cubicBezTo>
                  <a:cubicBezTo>
                    <a:pt x="1092584" y="326637"/>
                    <a:pt x="1097756" y="375077"/>
                    <a:pt x="1086299" y="420905"/>
                  </a:cubicBezTo>
                  <a:cubicBezTo>
                    <a:pt x="1083889" y="430545"/>
                    <a:pt x="1058019" y="420395"/>
                    <a:pt x="1058019" y="430332"/>
                  </a:cubicBezTo>
                  <a:cubicBezTo>
                    <a:pt x="1058019" y="441662"/>
                    <a:pt x="1076692" y="443181"/>
                    <a:pt x="1086299" y="449186"/>
                  </a:cubicBezTo>
                  <a:cubicBezTo>
                    <a:pt x="1101836" y="458897"/>
                    <a:pt x="1117722" y="468039"/>
                    <a:pt x="1133433" y="477466"/>
                  </a:cubicBezTo>
                  <a:cubicBezTo>
                    <a:pt x="1180567" y="474324"/>
                    <a:pt x="1228721" y="478286"/>
                    <a:pt x="1274835" y="468039"/>
                  </a:cubicBezTo>
                  <a:cubicBezTo>
                    <a:pt x="1287849" y="465147"/>
                    <a:pt x="1294581" y="450001"/>
                    <a:pt x="1303116" y="439759"/>
                  </a:cubicBezTo>
                  <a:cubicBezTo>
                    <a:pt x="1323419" y="415396"/>
                    <a:pt x="1321949" y="411539"/>
                    <a:pt x="1331396" y="383198"/>
                  </a:cubicBezTo>
                  <a:lnTo>
                    <a:pt x="1312543" y="326637"/>
                  </a:lnTo>
                  <a:cubicBezTo>
                    <a:pt x="1309401" y="317210"/>
                    <a:pt x="1312543" y="301499"/>
                    <a:pt x="1303116" y="298357"/>
                  </a:cubicBezTo>
                  <a:lnTo>
                    <a:pt x="1274835" y="288930"/>
                  </a:lnTo>
                  <a:cubicBezTo>
                    <a:pt x="1268551" y="298357"/>
                    <a:pt x="1260445" y="306797"/>
                    <a:pt x="1255982" y="317210"/>
                  </a:cubicBezTo>
                  <a:cubicBezTo>
                    <a:pt x="1240209" y="354014"/>
                    <a:pt x="1246948" y="370826"/>
                    <a:pt x="1255982" y="411478"/>
                  </a:cubicBezTo>
                  <a:cubicBezTo>
                    <a:pt x="1258138" y="421178"/>
                    <a:pt x="1259201" y="432000"/>
                    <a:pt x="1265409" y="439759"/>
                  </a:cubicBezTo>
                  <a:cubicBezTo>
                    <a:pt x="1272486" y="448606"/>
                    <a:pt x="1284986" y="451359"/>
                    <a:pt x="1293689" y="458612"/>
                  </a:cubicBezTo>
                  <a:cubicBezTo>
                    <a:pt x="1320905" y="481292"/>
                    <a:pt x="1322286" y="487368"/>
                    <a:pt x="1340823" y="515173"/>
                  </a:cubicBezTo>
                  <a:cubicBezTo>
                    <a:pt x="1371167" y="606204"/>
                    <a:pt x="1322511" y="464679"/>
                    <a:pt x="1369103" y="581161"/>
                  </a:cubicBezTo>
                  <a:cubicBezTo>
                    <a:pt x="1376484" y="599613"/>
                    <a:pt x="1387957" y="637722"/>
                    <a:pt x="1387957" y="637722"/>
                  </a:cubicBezTo>
                  <a:cubicBezTo>
                    <a:pt x="1384815" y="678571"/>
                    <a:pt x="1397699" y="724061"/>
                    <a:pt x="1378530" y="760270"/>
                  </a:cubicBezTo>
                  <a:cubicBezTo>
                    <a:pt x="1365380" y="785109"/>
                    <a:pt x="1303116" y="797977"/>
                    <a:pt x="1303116" y="797977"/>
                  </a:cubicBezTo>
                  <a:cubicBezTo>
                    <a:pt x="1286828" y="785761"/>
                    <a:pt x="1251803" y="770671"/>
                    <a:pt x="1255982" y="741417"/>
                  </a:cubicBezTo>
                  <a:cubicBezTo>
                    <a:pt x="1257969" y="727505"/>
                    <a:pt x="1268551" y="716278"/>
                    <a:pt x="1274835" y="703709"/>
                  </a:cubicBezTo>
                  <a:cubicBezTo>
                    <a:pt x="1293689" y="706851"/>
                    <a:pt x="1313263" y="707092"/>
                    <a:pt x="1331396" y="713136"/>
                  </a:cubicBezTo>
                  <a:cubicBezTo>
                    <a:pt x="1342144" y="716719"/>
                    <a:pt x="1349543" y="726923"/>
                    <a:pt x="1359677" y="731990"/>
                  </a:cubicBezTo>
                  <a:cubicBezTo>
                    <a:pt x="1368565" y="736434"/>
                    <a:pt x="1378530" y="738275"/>
                    <a:pt x="1387957" y="741417"/>
                  </a:cubicBezTo>
                  <a:cubicBezTo>
                    <a:pt x="1401731" y="751747"/>
                    <a:pt x="1452740" y="784505"/>
                    <a:pt x="1453945" y="807404"/>
                  </a:cubicBezTo>
                  <a:cubicBezTo>
                    <a:pt x="1456444" y="854889"/>
                    <a:pt x="1447818" y="902990"/>
                    <a:pt x="1435091" y="948806"/>
                  </a:cubicBezTo>
                  <a:cubicBezTo>
                    <a:pt x="1431523" y="961651"/>
                    <a:pt x="1417053" y="968552"/>
                    <a:pt x="1406811" y="977087"/>
                  </a:cubicBezTo>
                  <a:cubicBezTo>
                    <a:pt x="1398107" y="984340"/>
                    <a:pt x="1388664" y="990873"/>
                    <a:pt x="1378530" y="995940"/>
                  </a:cubicBezTo>
                  <a:cubicBezTo>
                    <a:pt x="1352203" y="1009103"/>
                    <a:pt x="1308585" y="1011319"/>
                    <a:pt x="1284262" y="1014794"/>
                  </a:cubicBezTo>
                  <a:cubicBezTo>
                    <a:pt x="1259117" y="1090232"/>
                    <a:pt x="1259340" y="1063226"/>
                    <a:pt x="1274835" y="1156196"/>
                  </a:cubicBezTo>
                  <a:cubicBezTo>
                    <a:pt x="1276469" y="1165997"/>
                    <a:pt x="1277236" y="1177450"/>
                    <a:pt x="1284262" y="1184476"/>
                  </a:cubicBezTo>
                  <a:cubicBezTo>
                    <a:pt x="1294199" y="1194413"/>
                    <a:pt x="1309400" y="1197045"/>
                    <a:pt x="1321969" y="1203330"/>
                  </a:cubicBezTo>
                  <a:cubicBezTo>
                    <a:pt x="1331396" y="1197045"/>
                    <a:pt x="1344629" y="1194313"/>
                    <a:pt x="1350250" y="1184476"/>
                  </a:cubicBezTo>
                  <a:cubicBezTo>
                    <a:pt x="1358199" y="1170565"/>
                    <a:pt x="1359677" y="1153364"/>
                    <a:pt x="1359677" y="1137342"/>
                  </a:cubicBezTo>
                  <a:cubicBezTo>
                    <a:pt x="1359677" y="1100410"/>
                    <a:pt x="1361440" y="1031992"/>
                    <a:pt x="1331396" y="995940"/>
                  </a:cubicBezTo>
                  <a:cubicBezTo>
                    <a:pt x="1317339" y="979072"/>
                    <a:pt x="1294137" y="974094"/>
                    <a:pt x="1274835" y="967660"/>
                  </a:cubicBezTo>
                  <a:cubicBezTo>
                    <a:pt x="1262266" y="970802"/>
                    <a:pt x="1247245" y="968994"/>
                    <a:pt x="1237128" y="977087"/>
                  </a:cubicBezTo>
                  <a:cubicBezTo>
                    <a:pt x="1229369" y="983294"/>
                    <a:pt x="1232145" y="996479"/>
                    <a:pt x="1227701" y="1005367"/>
                  </a:cubicBezTo>
                  <a:cubicBezTo>
                    <a:pt x="1222634" y="1015500"/>
                    <a:pt x="1213449" y="1023294"/>
                    <a:pt x="1208848" y="1033647"/>
                  </a:cubicBezTo>
                  <a:cubicBezTo>
                    <a:pt x="1200777" y="1051808"/>
                    <a:pt x="1189994" y="1090208"/>
                    <a:pt x="1189994" y="1090208"/>
                  </a:cubicBezTo>
                  <a:cubicBezTo>
                    <a:pt x="1193136" y="1118489"/>
                    <a:pt x="1193840" y="1147148"/>
                    <a:pt x="1199421" y="1175050"/>
                  </a:cubicBezTo>
                  <a:cubicBezTo>
                    <a:pt x="1203319" y="1194537"/>
                    <a:pt x="1211991" y="1212757"/>
                    <a:pt x="1218275" y="1231610"/>
                  </a:cubicBezTo>
                  <a:lnTo>
                    <a:pt x="1227701" y="1259891"/>
                  </a:lnTo>
                  <a:cubicBezTo>
                    <a:pt x="1209990" y="1283506"/>
                    <a:pt x="1194775" y="1307496"/>
                    <a:pt x="1171141" y="1325878"/>
                  </a:cubicBezTo>
                  <a:cubicBezTo>
                    <a:pt x="1153255" y="1339790"/>
                    <a:pt x="1133434" y="1351017"/>
                    <a:pt x="1114580" y="1363586"/>
                  </a:cubicBezTo>
                  <a:lnTo>
                    <a:pt x="1086299" y="1382439"/>
                  </a:lnTo>
                  <a:cubicBezTo>
                    <a:pt x="1080015" y="1366728"/>
                    <a:pt x="1071251" y="1351793"/>
                    <a:pt x="1067446" y="1335305"/>
                  </a:cubicBezTo>
                  <a:cubicBezTo>
                    <a:pt x="1061750" y="1310620"/>
                    <a:pt x="1061602" y="1284970"/>
                    <a:pt x="1058019" y="1259891"/>
                  </a:cubicBezTo>
                  <a:cubicBezTo>
                    <a:pt x="1055316" y="1240969"/>
                    <a:pt x="1051734" y="1222184"/>
                    <a:pt x="1048592" y="1203330"/>
                  </a:cubicBezTo>
                  <a:cubicBezTo>
                    <a:pt x="1051734" y="1184476"/>
                    <a:pt x="1046079" y="1161694"/>
                    <a:pt x="1058019" y="1146769"/>
                  </a:cubicBezTo>
                  <a:cubicBezTo>
                    <a:pt x="1064226" y="1139010"/>
                    <a:pt x="1078031" y="1150684"/>
                    <a:pt x="1086299" y="1156196"/>
                  </a:cubicBezTo>
                  <a:cubicBezTo>
                    <a:pt x="1097392" y="1163591"/>
                    <a:pt x="1105153" y="1175049"/>
                    <a:pt x="1114580" y="1184476"/>
                  </a:cubicBezTo>
                  <a:cubicBezTo>
                    <a:pt x="1117722" y="1193903"/>
                    <a:pt x="1124007" y="1202820"/>
                    <a:pt x="1124007" y="1212757"/>
                  </a:cubicBezTo>
                  <a:cubicBezTo>
                    <a:pt x="1124007" y="1241211"/>
                    <a:pt x="1127305" y="1272148"/>
                    <a:pt x="1114580" y="1297598"/>
                  </a:cubicBezTo>
                  <a:cubicBezTo>
                    <a:pt x="1108786" y="1309186"/>
                    <a:pt x="1089750" y="1305594"/>
                    <a:pt x="1076873" y="1307025"/>
                  </a:cubicBezTo>
                  <a:cubicBezTo>
                    <a:pt x="1033039" y="1311896"/>
                    <a:pt x="988889" y="1313310"/>
                    <a:pt x="944897" y="1316452"/>
                  </a:cubicBezTo>
                  <a:cubicBezTo>
                    <a:pt x="932328" y="1322736"/>
                    <a:pt x="919391" y="1328333"/>
                    <a:pt x="907190" y="1335305"/>
                  </a:cubicBezTo>
                  <a:cubicBezTo>
                    <a:pt x="897353" y="1340926"/>
                    <a:pt x="889557" y="1350287"/>
                    <a:pt x="878910" y="1354159"/>
                  </a:cubicBezTo>
                  <a:cubicBezTo>
                    <a:pt x="854558" y="1363014"/>
                    <a:pt x="828077" y="1364818"/>
                    <a:pt x="803495" y="1373012"/>
                  </a:cubicBezTo>
                  <a:cubicBezTo>
                    <a:pt x="794068" y="1376154"/>
                    <a:pt x="784769" y="1379709"/>
                    <a:pt x="775215" y="1382439"/>
                  </a:cubicBezTo>
                  <a:cubicBezTo>
                    <a:pt x="734984" y="1393934"/>
                    <a:pt x="734110" y="1391574"/>
                    <a:pt x="690374" y="1401293"/>
                  </a:cubicBezTo>
                  <a:cubicBezTo>
                    <a:pt x="677726" y="1404104"/>
                    <a:pt x="665235" y="1407578"/>
                    <a:pt x="652666" y="1410720"/>
                  </a:cubicBezTo>
                  <a:cubicBezTo>
                    <a:pt x="655808" y="1448427"/>
                    <a:pt x="636781" y="1495717"/>
                    <a:pt x="662093" y="1523841"/>
                  </a:cubicBezTo>
                  <a:cubicBezTo>
                    <a:pt x="702272" y="1568484"/>
                    <a:pt x="752568" y="1484907"/>
                    <a:pt x="765788" y="1467280"/>
                  </a:cubicBezTo>
                  <a:cubicBezTo>
                    <a:pt x="768930" y="1454711"/>
                    <a:pt x="771656" y="1442030"/>
                    <a:pt x="775215" y="1429573"/>
                  </a:cubicBezTo>
                  <a:cubicBezTo>
                    <a:pt x="777945" y="1420019"/>
                    <a:pt x="785875" y="1411153"/>
                    <a:pt x="784642" y="1401293"/>
                  </a:cubicBezTo>
                  <a:cubicBezTo>
                    <a:pt x="777443" y="1343705"/>
                    <a:pt x="766910" y="1359573"/>
                    <a:pt x="728081" y="1335305"/>
                  </a:cubicBezTo>
                  <a:cubicBezTo>
                    <a:pt x="663986" y="1295246"/>
                    <a:pt x="718829" y="1314139"/>
                    <a:pt x="652666" y="1297598"/>
                  </a:cubicBezTo>
                  <a:cubicBezTo>
                    <a:pt x="624386" y="1300740"/>
                    <a:pt x="595892" y="1302347"/>
                    <a:pt x="567825" y="1307025"/>
                  </a:cubicBezTo>
                  <a:cubicBezTo>
                    <a:pt x="547021" y="1310492"/>
                    <a:pt x="519006" y="1326721"/>
                    <a:pt x="501838" y="1335305"/>
                  </a:cubicBezTo>
                  <a:cubicBezTo>
                    <a:pt x="492411" y="1332163"/>
                    <a:pt x="480584" y="1332904"/>
                    <a:pt x="473557" y="1325878"/>
                  </a:cubicBezTo>
                  <a:cubicBezTo>
                    <a:pt x="450139" y="1302461"/>
                    <a:pt x="470485" y="1288066"/>
                    <a:pt x="482984" y="1269318"/>
                  </a:cubicBezTo>
                  <a:cubicBezTo>
                    <a:pt x="514407" y="1272460"/>
                    <a:pt x="547574" y="1267952"/>
                    <a:pt x="577252" y="1278744"/>
                  </a:cubicBezTo>
                  <a:cubicBezTo>
                    <a:pt x="586591" y="1282140"/>
                    <a:pt x="586679" y="1297088"/>
                    <a:pt x="586679" y="1307025"/>
                  </a:cubicBezTo>
                  <a:cubicBezTo>
                    <a:pt x="586679" y="1319981"/>
                    <a:pt x="584439" y="1333952"/>
                    <a:pt x="577252" y="1344732"/>
                  </a:cubicBezTo>
                  <a:cubicBezTo>
                    <a:pt x="564231" y="1364264"/>
                    <a:pt x="530186" y="1368282"/>
                    <a:pt x="511264" y="1373012"/>
                  </a:cubicBezTo>
                  <a:cubicBezTo>
                    <a:pt x="501837" y="1369870"/>
                    <a:pt x="490010" y="1370612"/>
                    <a:pt x="482984" y="1363586"/>
                  </a:cubicBezTo>
                  <a:cubicBezTo>
                    <a:pt x="475958" y="1356560"/>
                    <a:pt x="473557" y="1345242"/>
                    <a:pt x="473557" y="1335305"/>
                  </a:cubicBezTo>
                  <a:cubicBezTo>
                    <a:pt x="473557" y="1303726"/>
                    <a:pt x="472998" y="1270996"/>
                    <a:pt x="482984" y="1241037"/>
                  </a:cubicBezTo>
                  <a:cubicBezTo>
                    <a:pt x="486567" y="1230289"/>
                    <a:pt x="501837" y="1228468"/>
                    <a:pt x="511264" y="1222184"/>
                  </a:cubicBezTo>
                  <a:cubicBezTo>
                    <a:pt x="517549" y="1206473"/>
                    <a:pt x="524767" y="1191103"/>
                    <a:pt x="530118" y="1175050"/>
                  </a:cubicBezTo>
                  <a:cubicBezTo>
                    <a:pt x="534215" y="1162759"/>
                    <a:pt x="535986" y="1149800"/>
                    <a:pt x="539545" y="1137342"/>
                  </a:cubicBezTo>
                  <a:cubicBezTo>
                    <a:pt x="558869" y="1069708"/>
                    <a:pt x="539235" y="1157752"/>
                    <a:pt x="558398" y="1061928"/>
                  </a:cubicBezTo>
                  <a:cubicBezTo>
                    <a:pt x="555256" y="1030505"/>
                    <a:pt x="558958" y="997619"/>
                    <a:pt x="548972" y="967660"/>
                  </a:cubicBezTo>
                  <a:cubicBezTo>
                    <a:pt x="545389" y="956912"/>
                    <a:pt x="530528" y="954427"/>
                    <a:pt x="520691" y="948806"/>
                  </a:cubicBezTo>
                  <a:cubicBezTo>
                    <a:pt x="482352" y="926898"/>
                    <a:pt x="486516" y="930836"/>
                    <a:pt x="445277" y="920526"/>
                  </a:cubicBezTo>
                  <a:cubicBezTo>
                    <a:pt x="423281" y="926810"/>
                    <a:pt x="398688" y="927255"/>
                    <a:pt x="379289" y="939379"/>
                  </a:cubicBezTo>
                  <a:cubicBezTo>
                    <a:pt x="352320" y="956235"/>
                    <a:pt x="380266" y="984673"/>
                    <a:pt x="388716" y="995940"/>
                  </a:cubicBezTo>
                  <a:cubicBezTo>
                    <a:pt x="423243" y="1041976"/>
                    <a:pt x="419821" y="1036472"/>
                    <a:pt x="454703" y="1071355"/>
                  </a:cubicBezTo>
                  <a:cubicBezTo>
                    <a:pt x="457845" y="1080782"/>
                    <a:pt x="468044" y="1090502"/>
                    <a:pt x="464130" y="1099635"/>
                  </a:cubicBezTo>
                  <a:cubicBezTo>
                    <a:pt x="457128" y="1115973"/>
                    <a:pt x="439800" y="1125637"/>
                    <a:pt x="426423" y="1137342"/>
                  </a:cubicBezTo>
                  <a:cubicBezTo>
                    <a:pt x="397923" y="1162280"/>
                    <a:pt x="378808" y="1174324"/>
                    <a:pt x="341582" y="1184476"/>
                  </a:cubicBezTo>
                  <a:cubicBezTo>
                    <a:pt x="323142" y="1189505"/>
                    <a:pt x="303875" y="1190761"/>
                    <a:pt x="285021" y="1193903"/>
                  </a:cubicBezTo>
                  <a:cubicBezTo>
                    <a:pt x="247314" y="1190761"/>
                    <a:pt x="209445" y="1189169"/>
                    <a:pt x="171899" y="1184476"/>
                  </a:cubicBezTo>
                  <a:cubicBezTo>
                    <a:pt x="159043" y="1182869"/>
                    <a:pt x="144972" y="1182237"/>
                    <a:pt x="134192" y="1175050"/>
                  </a:cubicBezTo>
                  <a:cubicBezTo>
                    <a:pt x="124765" y="1168765"/>
                    <a:pt x="121623" y="1156196"/>
                    <a:pt x="115339" y="1146769"/>
                  </a:cubicBezTo>
                  <a:cubicBezTo>
                    <a:pt x="122536" y="1053201"/>
                    <a:pt x="115847" y="1050718"/>
                    <a:pt x="134192" y="986513"/>
                  </a:cubicBezTo>
                  <a:cubicBezTo>
                    <a:pt x="136922" y="976959"/>
                    <a:pt x="138107" y="966501"/>
                    <a:pt x="143619" y="958233"/>
                  </a:cubicBezTo>
                  <a:cubicBezTo>
                    <a:pt x="152967" y="944212"/>
                    <a:pt x="183705" y="918421"/>
                    <a:pt x="200180" y="911099"/>
                  </a:cubicBezTo>
                  <a:cubicBezTo>
                    <a:pt x="218341" y="903028"/>
                    <a:pt x="256741" y="892245"/>
                    <a:pt x="256741" y="892245"/>
                  </a:cubicBezTo>
                  <a:cubicBezTo>
                    <a:pt x="253599" y="879676"/>
                    <a:pt x="255608" y="864491"/>
                    <a:pt x="247314" y="854538"/>
                  </a:cubicBezTo>
                  <a:cubicBezTo>
                    <a:pt x="238318" y="843743"/>
                    <a:pt x="221808" y="842657"/>
                    <a:pt x="209607" y="835685"/>
                  </a:cubicBezTo>
                  <a:cubicBezTo>
                    <a:pt x="158437" y="806445"/>
                    <a:pt x="204898" y="824689"/>
                    <a:pt x="153046" y="807404"/>
                  </a:cubicBezTo>
                  <a:cubicBezTo>
                    <a:pt x="143619" y="810546"/>
                    <a:pt x="128456" y="807605"/>
                    <a:pt x="124765" y="816831"/>
                  </a:cubicBezTo>
                  <a:cubicBezTo>
                    <a:pt x="119276" y="830554"/>
                    <a:pt x="142453" y="874344"/>
                    <a:pt x="153046" y="882819"/>
                  </a:cubicBezTo>
                  <a:cubicBezTo>
                    <a:pt x="160805" y="889026"/>
                    <a:pt x="171899" y="889103"/>
                    <a:pt x="181326" y="892245"/>
                  </a:cubicBezTo>
                  <a:cubicBezTo>
                    <a:pt x="206464" y="889103"/>
                    <a:pt x="233219" y="892228"/>
                    <a:pt x="256741" y="882819"/>
                  </a:cubicBezTo>
                  <a:cubicBezTo>
                    <a:pt x="267260" y="878611"/>
                    <a:pt x="270993" y="864891"/>
                    <a:pt x="275594" y="854538"/>
                  </a:cubicBezTo>
                  <a:cubicBezTo>
                    <a:pt x="283665" y="836377"/>
                    <a:pt x="294448" y="797977"/>
                    <a:pt x="294448" y="797977"/>
                  </a:cubicBezTo>
                  <a:cubicBezTo>
                    <a:pt x="292858" y="783671"/>
                    <a:pt x="297186" y="704243"/>
                    <a:pt x="266167" y="684856"/>
                  </a:cubicBezTo>
                  <a:cubicBezTo>
                    <a:pt x="249315" y="674323"/>
                    <a:pt x="209607" y="666002"/>
                    <a:pt x="209607" y="666002"/>
                  </a:cubicBezTo>
                  <a:cubicBezTo>
                    <a:pt x="202763" y="667143"/>
                    <a:pt x="140236" y="674542"/>
                    <a:pt x="124765" y="684856"/>
                  </a:cubicBezTo>
                  <a:cubicBezTo>
                    <a:pt x="113673" y="692251"/>
                    <a:pt x="105912" y="703709"/>
                    <a:pt x="96485" y="713136"/>
                  </a:cubicBezTo>
                  <a:cubicBezTo>
                    <a:pt x="83916" y="706852"/>
                    <a:pt x="68715" y="704220"/>
                    <a:pt x="58778" y="694283"/>
                  </a:cubicBezTo>
                  <a:cubicBezTo>
                    <a:pt x="51752" y="687257"/>
                    <a:pt x="49351" y="675939"/>
                    <a:pt x="49351" y="666002"/>
                  </a:cubicBezTo>
                  <a:cubicBezTo>
                    <a:pt x="49351" y="634423"/>
                    <a:pt x="47986" y="601412"/>
                    <a:pt x="58778" y="571734"/>
                  </a:cubicBezTo>
                  <a:cubicBezTo>
                    <a:pt x="62174" y="562396"/>
                    <a:pt x="77504" y="565037"/>
                    <a:pt x="87058" y="562307"/>
                  </a:cubicBezTo>
                  <a:cubicBezTo>
                    <a:pt x="99515" y="558748"/>
                    <a:pt x="112196" y="556022"/>
                    <a:pt x="124765" y="552880"/>
                  </a:cubicBezTo>
                  <a:cubicBezTo>
                    <a:pt x="139555" y="560275"/>
                    <a:pt x="177427" y="577262"/>
                    <a:pt x="190753" y="590588"/>
                  </a:cubicBezTo>
                  <a:cubicBezTo>
                    <a:pt x="198764" y="598599"/>
                    <a:pt x="203322" y="609441"/>
                    <a:pt x="209607" y="618868"/>
                  </a:cubicBezTo>
                  <a:cubicBezTo>
                    <a:pt x="191132" y="674290"/>
                    <a:pt x="203341" y="668252"/>
                    <a:pt x="96485" y="637722"/>
                  </a:cubicBezTo>
                  <a:cubicBezTo>
                    <a:pt x="83666" y="634060"/>
                    <a:pt x="75362" y="620688"/>
                    <a:pt x="68205" y="609441"/>
                  </a:cubicBezTo>
                  <a:cubicBezTo>
                    <a:pt x="53116" y="585730"/>
                    <a:pt x="30497" y="534027"/>
                    <a:pt x="30497" y="534027"/>
                  </a:cubicBezTo>
                  <a:cubicBezTo>
                    <a:pt x="39626" y="460999"/>
                    <a:pt x="21050" y="462663"/>
                    <a:pt x="77631" y="430332"/>
                  </a:cubicBezTo>
                  <a:cubicBezTo>
                    <a:pt x="86259" y="425402"/>
                    <a:pt x="96485" y="424047"/>
                    <a:pt x="105912" y="420905"/>
                  </a:cubicBezTo>
                  <a:cubicBezTo>
                    <a:pt x="118481" y="411478"/>
                    <a:pt x="129978" y="400420"/>
                    <a:pt x="143619" y="392625"/>
                  </a:cubicBezTo>
                  <a:cubicBezTo>
                    <a:pt x="152246" y="387695"/>
                    <a:pt x="163011" y="387642"/>
                    <a:pt x="171899" y="383198"/>
                  </a:cubicBezTo>
                  <a:cubicBezTo>
                    <a:pt x="182033" y="378131"/>
                    <a:pt x="190753" y="370629"/>
                    <a:pt x="200180" y="364344"/>
                  </a:cubicBezTo>
                  <a:cubicBezTo>
                    <a:pt x="207830" y="341396"/>
                    <a:pt x="219676" y="322727"/>
                    <a:pt x="200180" y="298357"/>
                  </a:cubicBezTo>
                  <a:cubicBezTo>
                    <a:pt x="193972" y="290598"/>
                    <a:pt x="181326" y="292072"/>
                    <a:pt x="171899" y="288930"/>
                  </a:cubicBezTo>
                  <a:cubicBezTo>
                    <a:pt x="168757" y="298357"/>
                    <a:pt x="162473" y="307273"/>
                    <a:pt x="162473" y="317210"/>
                  </a:cubicBezTo>
                  <a:cubicBezTo>
                    <a:pt x="162473" y="475463"/>
                    <a:pt x="141337" y="442537"/>
                    <a:pt x="275594" y="430332"/>
                  </a:cubicBezTo>
                  <a:cubicBezTo>
                    <a:pt x="288163" y="424047"/>
                    <a:pt x="301866" y="419646"/>
                    <a:pt x="313301" y="411478"/>
                  </a:cubicBezTo>
                  <a:cubicBezTo>
                    <a:pt x="324149" y="403729"/>
                    <a:pt x="328935" y="387414"/>
                    <a:pt x="341582" y="383198"/>
                  </a:cubicBezTo>
                  <a:lnTo>
                    <a:pt x="369862" y="392625"/>
                  </a:lnTo>
                  <a:cubicBezTo>
                    <a:pt x="363578" y="449186"/>
                    <a:pt x="377636" y="512012"/>
                    <a:pt x="351009" y="562307"/>
                  </a:cubicBezTo>
                  <a:cubicBezTo>
                    <a:pt x="340613" y="581944"/>
                    <a:pt x="296453" y="571933"/>
                    <a:pt x="285021" y="552880"/>
                  </a:cubicBezTo>
                  <a:cubicBezTo>
                    <a:pt x="247820" y="490879"/>
                    <a:pt x="298388" y="463878"/>
                    <a:pt x="332155" y="439759"/>
                  </a:cubicBezTo>
                  <a:cubicBezTo>
                    <a:pt x="341374" y="433174"/>
                    <a:pt x="351008" y="427190"/>
                    <a:pt x="360435" y="420905"/>
                  </a:cubicBezTo>
                  <a:cubicBezTo>
                    <a:pt x="377076" y="354343"/>
                    <a:pt x="374261" y="383198"/>
                    <a:pt x="360435" y="279503"/>
                  </a:cubicBezTo>
                  <a:cubicBezTo>
                    <a:pt x="358723" y="266661"/>
                    <a:pt x="358196" y="252576"/>
                    <a:pt x="351009" y="241796"/>
                  </a:cubicBezTo>
                  <a:cubicBezTo>
                    <a:pt x="344724" y="232369"/>
                    <a:pt x="332155" y="229227"/>
                    <a:pt x="322728" y="222942"/>
                  </a:cubicBezTo>
                  <a:cubicBezTo>
                    <a:pt x="289599" y="231224"/>
                    <a:pt x="268759" y="228013"/>
                    <a:pt x="256741" y="270076"/>
                  </a:cubicBezTo>
                  <a:cubicBezTo>
                    <a:pt x="254011" y="279630"/>
                    <a:pt x="258081" y="292581"/>
                    <a:pt x="266167" y="298357"/>
                  </a:cubicBezTo>
                  <a:cubicBezTo>
                    <a:pt x="282339" y="309908"/>
                    <a:pt x="322728" y="317210"/>
                    <a:pt x="322728" y="317210"/>
                  </a:cubicBezTo>
                  <a:cubicBezTo>
                    <a:pt x="371833" y="309027"/>
                    <a:pt x="374430" y="316546"/>
                    <a:pt x="407569" y="288930"/>
                  </a:cubicBezTo>
                  <a:cubicBezTo>
                    <a:pt x="434200" y="266738"/>
                    <a:pt x="454796" y="230465"/>
                    <a:pt x="492411" y="222942"/>
                  </a:cubicBezTo>
                  <a:cubicBezTo>
                    <a:pt x="520068" y="217410"/>
                    <a:pt x="542466" y="214957"/>
                    <a:pt x="567825" y="204089"/>
                  </a:cubicBezTo>
                  <a:cubicBezTo>
                    <a:pt x="683514" y="154508"/>
                    <a:pt x="539137" y="213718"/>
                    <a:pt x="633813" y="166381"/>
                  </a:cubicBezTo>
                  <a:cubicBezTo>
                    <a:pt x="642701" y="161937"/>
                    <a:pt x="652666" y="160097"/>
                    <a:pt x="662093" y="156955"/>
                  </a:cubicBezTo>
                  <a:cubicBezTo>
                    <a:pt x="668378" y="147528"/>
                    <a:pt x="678725" y="139784"/>
                    <a:pt x="680947" y="128674"/>
                  </a:cubicBezTo>
                  <a:cubicBezTo>
                    <a:pt x="688368" y="91571"/>
                    <a:pt x="675469" y="50331"/>
                    <a:pt x="690374" y="15553"/>
                  </a:cubicBezTo>
                  <a:cubicBezTo>
                    <a:pt x="697040" y="0"/>
                    <a:pt x="703444" y="46784"/>
                    <a:pt x="709227" y="62687"/>
                  </a:cubicBezTo>
                  <a:cubicBezTo>
                    <a:pt x="716019" y="81364"/>
                    <a:pt x="728081" y="119247"/>
                    <a:pt x="728081" y="119247"/>
                  </a:cubicBezTo>
                  <a:cubicBezTo>
                    <a:pt x="724939" y="144385"/>
                    <a:pt x="727312" y="170853"/>
                    <a:pt x="718654" y="194662"/>
                  </a:cubicBezTo>
                  <a:cubicBezTo>
                    <a:pt x="713730" y="208202"/>
                    <a:pt x="660419" y="245408"/>
                    <a:pt x="652666" y="251223"/>
                  </a:cubicBezTo>
                  <a:cubicBezTo>
                    <a:pt x="646382" y="260650"/>
                    <a:pt x="638276" y="269090"/>
                    <a:pt x="633813" y="279503"/>
                  </a:cubicBezTo>
                  <a:cubicBezTo>
                    <a:pt x="610200" y="334599"/>
                    <a:pt x="631228" y="426683"/>
                    <a:pt x="633813" y="468039"/>
                  </a:cubicBezTo>
                  <a:cubicBezTo>
                    <a:pt x="649524" y="461755"/>
                    <a:pt x="665812" y="456754"/>
                    <a:pt x="680947" y="449186"/>
                  </a:cubicBezTo>
                  <a:cubicBezTo>
                    <a:pt x="691080" y="444119"/>
                    <a:pt x="698874" y="434933"/>
                    <a:pt x="709227" y="430332"/>
                  </a:cubicBezTo>
                  <a:cubicBezTo>
                    <a:pt x="727388" y="422260"/>
                    <a:pt x="749252" y="422502"/>
                    <a:pt x="765788" y="411478"/>
                  </a:cubicBezTo>
                  <a:lnTo>
                    <a:pt x="822349" y="373771"/>
                  </a:lnTo>
                  <a:cubicBezTo>
                    <a:pt x="828633" y="364344"/>
                    <a:pt x="830309" y="348603"/>
                    <a:pt x="841202" y="345491"/>
                  </a:cubicBezTo>
                  <a:cubicBezTo>
                    <a:pt x="853450" y="341992"/>
                    <a:pt x="900814" y="359077"/>
                    <a:pt x="916617" y="364344"/>
                  </a:cubicBezTo>
                  <a:cubicBezTo>
                    <a:pt x="935471" y="383198"/>
                    <a:pt x="966711" y="395038"/>
                    <a:pt x="973178" y="420905"/>
                  </a:cubicBezTo>
                  <a:cubicBezTo>
                    <a:pt x="976320" y="433474"/>
                    <a:pt x="979046" y="446155"/>
                    <a:pt x="982605" y="458612"/>
                  </a:cubicBezTo>
                  <a:cubicBezTo>
                    <a:pt x="988739" y="480083"/>
                    <a:pt x="994356" y="498644"/>
                    <a:pt x="1010885" y="515173"/>
                  </a:cubicBezTo>
                  <a:cubicBezTo>
                    <a:pt x="1018896" y="523184"/>
                    <a:pt x="1029738" y="527742"/>
                    <a:pt x="1039165" y="534027"/>
                  </a:cubicBezTo>
                  <a:cubicBezTo>
                    <a:pt x="1067446" y="530885"/>
                    <a:pt x="1096281" y="530998"/>
                    <a:pt x="1124007" y="524600"/>
                  </a:cubicBezTo>
                  <a:cubicBezTo>
                    <a:pt x="1137700" y="521440"/>
                    <a:pt x="1148798" y="511282"/>
                    <a:pt x="1161714" y="505746"/>
                  </a:cubicBezTo>
                  <a:cubicBezTo>
                    <a:pt x="1170847" y="501832"/>
                    <a:pt x="1180567" y="499462"/>
                    <a:pt x="1189994" y="496320"/>
                  </a:cubicBezTo>
                  <a:cubicBezTo>
                    <a:pt x="1202563" y="502604"/>
                    <a:pt x="1217764" y="505236"/>
                    <a:pt x="1227701" y="515173"/>
                  </a:cubicBezTo>
                  <a:cubicBezTo>
                    <a:pt x="1234727" y="522199"/>
                    <a:pt x="1237128" y="533517"/>
                    <a:pt x="1237128" y="543454"/>
                  </a:cubicBezTo>
                  <a:cubicBezTo>
                    <a:pt x="1237128" y="576630"/>
                    <a:pt x="1227994" y="599134"/>
                    <a:pt x="1218275" y="628295"/>
                  </a:cubicBezTo>
                  <a:cubicBezTo>
                    <a:pt x="1205706" y="625153"/>
                    <a:pt x="1190520" y="627162"/>
                    <a:pt x="1180567" y="618868"/>
                  </a:cubicBezTo>
                  <a:cubicBezTo>
                    <a:pt x="1169815" y="609908"/>
                    <a:pt x="1157287" y="567879"/>
                    <a:pt x="1152287" y="552880"/>
                  </a:cubicBezTo>
                  <a:cubicBezTo>
                    <a:pt x="1155429" y="521457"/>
                    <a:pt x="1155894" y="489651"/>
                    <a:pt x="1161714" y="458612"/>
                  </a:cubicBezTo>
                  <a:cubicBezTo>
                    <a:pt x="1165376" y="439079"/>
                    <a:pt x="1164032" y="413076"/>
                    <a:pt x="1180567" y="402052"/>
                  </a:cubicBezTo>
                  <a:lnTo>
                    <a:pt x="1208848" y="383198"/>
                  </a:lnTo>
                  <a:cubicBezTo>
                    <a:pt x="1205706" y="351775"/>
                    <a:pt x="1209407" y="318889"/>
                    <a:pt x="1199421" y="288930"/>
                  </a:cubicBezTo>
                  <a:cubicBezTo>
                    <a:pt x="1195838" y="278182"/>
                    <a:pt x="1182251" y="267854"/>
                    <a:pt x="1171141" y="270076"/>
                  </a:cubicBezTo>
                  <a:cubicBezTo>
                    <a:pt x="1160031" y="272298"/>
                    <a:pt x="1158572" y="288930"/>
                    <a:pt x="1152287" y="298357"/>
                  </a:cubicBezTo>
                  <a:cubicBezTo>
                    <a:pt x="1149145" y="317211"/>
                    <a:pt x="1142153" y="335817"/>
                    <a:pt x="1142860" y="354918"/>
                  </a:cubicBezTo>
                  <a:cubicBezTo>
                    <a:pt x="1146612" y="456219"/>
                    <a:pt x="1125876" y="526469"/>
                    <a:pt x="1189994" y="590588"/>
                  </a:cubicBezTo>
                  <a:cubicBezTo>
                    <a:pt x="1201103" y="601698"/>
                    <a:pt x="1213648" y="611842"/>
                    <a:pt x="1227701" y="618868"/>
                  </a:cubicBezTo>
                  <a:cubicBezTo>
                    <a:pt x="1239289" y="624662"/>
                    <a:pt x="1252840" y="625153"/>
                    <a:pt x="1265409" y="628295"/>
                  </a:cubicBezTo>
                  <a:cubicBezTo>
                    <a:pt x="1290547" y="622010"/>
                    <a:pt x="1319263" y="623814"/>
                    <a:pt x="1340823" y="609441"/>
                  </a:cubicBezTo>
                  <a:cubicBezTo>
                    <a:pt x="1368606" y="590919"/>
                    <a:pt x="1378133" y="554070"/>
                    <a:pt x="1387957" y="524600"/>
                  </a:cubicBezTo>
                  <a:cubicBezTo>
                    <a:pt x="1397384" y="527742"/>
                    <a:pt x="1409212" y="527001"/>
                    <a:pt x="1416238" y="534027"/>
                  </a:cubicBezTo>
                  <a:cubicBezTo>
                    <a:pt x="1448651" y="566440"/>
                    <a:pt x="1451518" y="583307"/>
                    <a:pt x="1463372" y="618868"/>
                  </a:cubicBezTo>
                  <a:cubicBezTo>
                    <a:pt x="1460230" y="644006"/>
                    <a:pt x="1473180" y="677796"/>
                    <a:pt x="1453945" y="694283"/>
                  </a:cubicBezTo>
                  <a:cubicBezTo>
                    <a:pt x="1438856" y="707217"/>
                    <a:pt x="1397384" y="675429"/>
                    <a:pt x="1397384" y="675429"/>
                  </a:cubicBezTo>
                  <a:cubicBezTo>
                    <a:pt x="1372246" y="678571"/>
                    <a:pt x="1346410" y="678190"/>
                    <a:pt x="1321969" y="684856"/>
                  </a:cubicBezTo>
                  <a:cubicBezTo>
                    <a:pt x="1311039" y="687837"/>
                    <a:pt x="1303526" y="698088"/>
                    <a:pt x="1293689" y="703709"/>
                  </a:cubicBezTo>
                  <a:cubicBezTo>
                    <a:pt x="1281488" y="710681"/>
                    <a:pt x="1268551" y="716278"/>
                    <a:pt x="1255982" y="722563"/>
                  </a:cubicBezTo>
                  <a:lnTo>
                    <a:pt x="1218275" y="779124"/>
                  </a:lnTo>
                  <a:lnTo>
                    <a:pt x="1199421" y="807404"/>
                  </a:lnTo>
                  <a:cubicBezTo>
                    <a:pt x="1179807" y="866247"/>
                    <a:pt x="1160265" y="913096"/>
                    <a:pt x="1199421" y="986513"/>
                  </a:cubicBezTo>
                  <a:cubicBezTo>
                    <a:pt x="1209877" y="1006118"/>
                    <a:pt x="1243413" y="980229"/>
                    <a:pt x="1265409" y="977087"/>
                  </a:cubicBezTo>
                  <a:cubicBezTo>
                    <a:pt x="1305613" y="923480"/>
                    <a:pt x="1288720" y="954284"/>
                    <a:pt x="1312543" y="882819"/>
                  </a:cubicBezTo>
                  <a:lnTo>
                    <a:pt x="1312543" y="882819"/>
                  </a:lnTo>
                  <a:cubicBezTo>
                    <a:pt x="1336908" y="846270"/>
                    <a:pt x="1327813" y="865286"/>
                    <a:pt x="1340823" y="826258"/>
                  </a:cubicBezTo>
                  <a:cubicBezTo>
                    <a:pt x="1369529" y="845395"/>
                    <a:pt x="1379844" y="847740"/>
                    <a:pt x="1397384" y="882819"/>
                  </a:cubicBezTo>
                  <a:cubicBezTo>
                    <a:pt x="1403178" y="894407"/>
                    <a:pt x="1403669" y="907957"/>
                    <a:pt x="1406811" y="920526"/>
                  </a:cubicBezTo>
                  <a:cubicBezTo>
                    <a:pt x="1403669" y="970802"/>
                    <a:pt x="1405241" y="1021597"/>
                    <a:pt x="1397384" y="1071355"/>
                  </a:cubicBezTo>
                  <a:cubicBezTo>
                    <a:pt x="1395617" y="1082546"/>
                    <a:pt x="1383597" y="1089502"/>
                    <a:pt x="1378530" y="1099635"/>
                  </a:cubicBezTo>
                  <a:cubicBezTo>
                    <a:pt x="1374086" y="1108523"/>
                    <a:pt x="1376129" y="1120889"/>
                    <a:pt x="1369103" y="1127915"/>
                  </a:cubicBezTo>
                  <a:cubicBezTo>
                    <a:pt x="1362077" y="1134941"/>
                    <a:pt x="1350250" y="1134200"/>
                    <a:pt x="1340823" y="1137342"/>
                  </a:cubicBezTo>
                  <a:cubicBezTo>
                    <a:pt x="1334538" y="1146769"/>
                    <a:pt x="1330816" y="1158545"/>
                    <a:pt x="1321969" y="1165623"/>
                  </a:cubicBezTo>
                  <a:cubicBezTo>
                    <a:pt x="1296048" y="1186361"/>
                    <a:pt x="1236262" y="1167871"/>
                    <a:pt x="1218275" y="1165623"/>
                  </a:cubicBezTo>
                  <a:cubicBezTo>
                    <a:pt x="1205706" y="1159338"/>
                    <a:pt x="1190504" y="1156706"/>
                    <a:pt x="1180567" y="1146769"/>
                  </a:cubicBezTo>
                  <a:cubicBezTo>
                    <a:pt x="1170630" y="1136832"/>
                    <a:pt x="1168686" y="1121263"/>
                    <a:pt x="1161714" y="1109062"/>
                  </a:cubicBezTo>
                  <a:cubicBezTo>
                    <a:pt x="1150687" y="1089765"/>
                    <a:pt x="1126718" y="1059259"/>
                    <a:pt x="1114580" y="1043074"/>
                  </a:cubicBezTo>
                  <a:cubicBezTo>
                    <a:pt x="1111438" y="1024220"/>
                    <a:pt x="1123153" y="992942"/>
                    <a:pt x="1105153" y="986513"/>
                  </a:cubicBezTo>
                  <a:cubicBezTo>
                    <a:pt x="1066570" y="972733"/>
                    <a:pt x="1008199" y="963948"/>
                    <a:pt x="982605" y="995940"/>
                  </a:cubicBezTo>
                  <a:cubicBezTo>
                    <a:pt x="932761" y="1058244"/>
                    <a:pt x="979048" y="1121809"/>
                    <a:pt x="1020312" y="1156196"/>
                  </a:cubicBezTo>
                  <a:cubicBezTo>
                    <a:pt x="1029016" y="1163449"/>
                    <a:pt x="1039165" y="1168765"/>
                    <a:pt x="1048592" y="1175050"/>
                  </a:cubicBezTo>
                  <a:cubicBezTo>
                    <a:pt x="1054830" y="1174270"/>
                    <a:pt x="1130973" y="1153736"/>
                    <a:pt x="1152287" y="1175050"/>
                  </a:cubicBezTo>
                  <a:cubicBezTo>
                    <a:pt x="1159313" y="1182076"/>
                    <a:pt x="1158572" y="1193903"/>
                    <a:pt x="1161714" y="1203330"/>
                  </a:cubicBezTo>
                  <a:cubicBezTo>
                    <a:pt x="1158572" y="1228468"/>
                    <a:pt x="1160945" y="1254936"/>
                    <a:pt x="1152287" y="1278744"/>
                  </a:cubicBezTo>
                  <a:cubicBezTo>
                    <a:pt x="1147731" y="1291273"/>
                    <a:pt x="1132683" y="1296903"/>
                    <a:pt x="1124007" y="1307025"/>
                  </a:cubicBezTo>
                  <a:cubicBezTo>
                    <a:pt x="1095374" y="1340430"/>
                    <a:pt x="1095167" y="1354578"/>
                    <a:pt x="1058019" y="1382439"/>
                  </a:cubicBezTo>
                  <a:cubicBezTo>
                    <a:pt x="1046777" y="1390871"/>
                    <a:pt x="1031747" y="1393125"/>
                    <a:pt x="1020312" y="1401293"/>
                  </a:cubicBezTo>
                  <a:cubicBezTo>
                    <a:pt x="1009464" y="1409042"/>
                    <a:pt x="1002696" y="1421574"/>
                    <a:pt x="992031" y="1429573"/>
                  </a:cubicBezTo>
                  <a:cubicBezTo>
                    <a:pt x="976135" y="1441495"/>
                    <a:pt x="928086" y="1467752"/>
                    <a:pt x="907190" y="1476707"/>
                  </a:cubicBezTo>
                  <a:cubicBezTo>
                    <a:pt x="898057" y="1480621"/>
                    <a:pt x="888337" y="1482992"/>
                    <a:pt x="878910" y="1486134"/>
                  </a:cubicBezTo>
                  <a:cubicBezTo>
                    <a:pt x="834918" y="1482992"/>
                    <a:pt x="789721" y="1487404"/>
                    <a:pt x="746934" y="1476707"/>
                  </a:cubicBezTo>
                  <a:cubicBezTo>
                    <a:pt x="735943" y="1473959"/>
                    <a:pt x="732059" y="1459035"/>
                    <a:pt x="728081" y="1448427"/>
                  </a:cubicBezTo>
                  <a:cubicBezTo>
                    <a:pt x="724128" y="1437886"/>
                    <a:pt x="710286" y="1351086"/>
                    <a:pt x="709227" y="1344732"/>
                  </a:cubicBezTo>
                  <a:cubicBezTo>
                    <a:pt x="706085" y="1281887"/>
                    <a:pt x="718748" y="1216199"/>
                    <a:pt x="699800" y="1156196"/>
                  </a:cubicBezTo>
                  <a:cubicBezTo>
                    <a:pt x="694975" y="1140917"/>
                    <a:pt x="667668" y="1159997"/>
                    <a:pt x="652666" y="1165623"/>
                  </a:cubicBezTo>
                  <a:cubicBezTo>
                    <a:pt x="642058" y="1169601"/>
                    <a:pt x="634519" y="1179409"/>
                    <a:pt x="624386" y="1184476"/>
                  </a:cubicBezTo>
                  <a:cubicBezTo>
                    <a:pt x="615498" y="1188920"/>
                    <a:pt x="604994" y="1189459"/>
                    <a:pt x="596106" y="1193903"/>
                  </a:cubicBezTo>
                  <a:cubicBezTo>
                    <a:pt x="585972" y="1198970"/>
                    <a:pt x="577959" y="1207690"/>
                    <a:pt x="567825" y="1212757"/>
                  </a:cubicBezTo>
                  <a:cubicBezTo>
                    <a:pt x="554298" y="1219521"/>
                    <a:pt x="513924" y="1228589"/>
                    <a:pt x="501838" y="1231610"/>
                  </a:cubicBezTo>
                  <a:cubicBezTo>
                    <a:pt x="419001" y="1286835"/>
                    <a:pt x="467824" y="1271573"/>
                    <a:pt x="351009" y="1259891"/>
                  </a:cubicBezTo>
                  <a:cubicBezTo>
                    <a:pt x="317819" y="1210107"/>
                    <a:pt x="349013" y="1250099"/>
                    <a:pt x="294448" y="1203330"/>
                  </a:cubicBezTo>
                  <a:cubicBezTo>
                    <a:pt x="266218" y="1179134"/>
                    <a:pt x="266710" y="1175864"/>
                    <a:pt x="247314" y="1146769"/>
                  </a:cubicBezTo>
                  <a:cubicBezTo>
                    <a:pt x="250565" y="1117508"/>
                    <a:pt x="243915" y="1058990"/>
                    <a:pt x="275594" y="1033647"/>
                  </a:cubicBezTo>
                  <a:cubicBezTo>
                    <a:pt x="283353" y="1027440"/>
                    <a:pt x="294448" y="1027363"/>
                    <a:pt x="303875" y="1024221"/>
                  </a:cubicBezTo>
                  <a:cubicBezTo>
                    <a:pt x="329013" y="1027363"/>
                    <a:pt x="354712" y="1027503"/>
                    <a:pt x="379289" y="1033647"/>
                  </a:cubicBezTo>
                  <a:cubicBezTo>
                    <a:pt x="392922" y="1037055"/>
                    <a:pt x="404080" y="1046965"/>
                    <a:pt x="416996" y="1052501"/>
                  </a:cubicBezTo>
                  <a:cubicBezTo>
                    <a:pt x="426129" y="1056415"/>
                    <a:pt x="435973" y="1058439"/>
                    <a:pt x="445277" y="1061928"/>
                  </a:cubicBezTo>
                  <a:cubicBezTo>
                    <a:pt x="461121" y="1067869"/>
                    <a:pt x="476700" y="1074497"/>
                    <a:pt x="492411" y="1080781"/>
                  </a:cubicBezTo>
                  <a:cubicBezTo>
                    <a:pt x="542687" y="1077639"/>
                    <a:pt x="596468" y="1090063"/>
                    <a:pt x="643240" y="1071355"/>
                  </a:cubicBezTo>
                  <a:cubicBezTo>
                    <a:pt x="658117" y="1065404"/>
                    <a:pt x="639439" y="1039223"/>
                    <a:pt x="633813" y="1024221"/>
                  </a:cubicBezTo>
                  <a:cubicBezTo>
                    <a:pt x="620687" y="989219"/>
                    <a:pt x="608320" y="994840"/>
                    <a:pt x="577252" y="977087"/>
                  </a:cubicBezTo>
                  <a:cubicBezTo>
                    <a:pt x="526082" y="947847"/>
                    <a:pt x="572545" y="966091"/>
                    <a:pt x="520691" y="948806"/>
                  </a:cubicBezTo>
                  <a:cubicBezTo>
                    <a:pt x="401020" y="972741"/>
                    <a:pt x="457507" y="959889"/>
                    <a:pt x="351009" y="986513"/>
                  </a:cubicBezTo>
                  <a:cubicBezTo>
                    <a:pt x="303664" y="998349"/>
                    <a:pt x="325590" y="991843"/>
                    <a:pt x="285021" y="1005367"/>
                  </a:cubicBezTo>
                  <a:cubicBezTo>
                    <a:pt x="275594" y="1014794"/>
                    <a:pt x="268395" y="1027173"/>
                    <a:pt x="256741" y="1033647"/>
                  </a:cubicBezTo>
                  <a:cubicBezTo>
                    <a:pt x="239368" y="1043298"/>
                    <a:pt x="200180" y="1052501"/>
                    <a:pt x="200180" y="1052501"/>
                  </a:cubicBezTo>
                  <a:cubicBezTo>
                    <a:pt x="187611" y="1046216"/>
                    <a:pt x="173908" y="1041815"/>
                    <a:pt x="162473" y="1033647"/>
                  </a:cubicBezTo>
                  <a:cubicBezTo>
                    <a:pt x="119772" y="1003147"/>
                    <a:pt x="142560" y="989303"/>
                    <a:pt x="77631" y="967660"/>
                  </a:cubicBezTo>
                  <a:lnTo>
                    <a:pt x="21070" y="948806"/>
                  </a:lnTo>
                  <a:cubicBezTo>
                    <a:pt x="8283" y="910441"/>
                    <a:pt x="0" y="903334"/>
                    <a:pt x="30497" y="854538"/>
                  </a:cubicBezTo>
                  <a:cubicBezTo>
                    <a:pt x="35764" y="846111"/>
                    <a:pt x="49351" y="848253"/>
                    <a:pt x="58778" y="845111"/>
                  </a:cubicBezTo>
                  <a:cubicBezTo>
                    <a:pt x="90201" y="848253"/>
                    <a:pt x="130716" y="832208"/>
                    <a:pt x="153046" y="854538"/>
                  </a:cubicBezTo>
                  <a:cubicBezTo>
                    <a:pt x="170960" y="872452"/>
                    <a:pt x="143619" y="904619"/>
                    <a:pt x="143619" y="929953"/>
                  </a:cubicBezTo>
                  <a:cubicBezTo>
                    <a:pt x="143619" y="949066"/>
                    <a:pt x="143563" y="969918"/>
                    <a:pt x="153046" y="986513"/>
                  </a:cubicBezTo>
                  <a:cubicBezTo>
                    <a:pt x="157976" y="995140"/>
                    <a:pt x="171899" y="992798"/>
                    <a:pt x="181326" y="995940"/>
                  </a:cubicBezTo>
                  <a:cubicBezTo>
                    <a:pt x="190753" y="983371"/>
                    <a:pt x="203226" y="972590"/>
                    <a:pt x="209607" y="958233"/>
                  </a:cubicBezTo>
                  <a:cubicBezTo>
                    <a:pt x="216114" y="943592"/>
                    <a:pt x="216597" y="926935"/>
                    <a:pt x="219033" y="911099"/>
                  </a:cubicBezTo>
                  <a:cubicBezTo>
                    <a:pt x="222885" y="886060"/>
                    <a:pt x="218171" y="858835"/>
                    <a:pt x="228460" y="835685"/>
                  </a:cubicBezTo>
                  <a:cubicBezTo>
                    <a:pt x="232496" y="826605"/>
                    <a:pt x="247314" y="829400"/>
                    <a:pt x="256741" y="826258"/>
                  </a:cubicBezTo>
                  <a:cubicBezTo>
                    <a:pt x="266168" y="819973"/>
                    <a:pt x="274888" y="812471"/>
                    <a:pt x="285021" y="807404"/>
                  </a:cubicBezTo>
                  <a:cubicBezTo>
                    <a:pt x="293909" y="802960"/>
                    <a:pt x="311896" y="807814"/>
                    <a:pt x="313301" y="797977"/>
                  </a:cubicBezTo>
                  <a:cubicBezTo>
                    <a:pt x="316687" y="774277"/>
                    <a:pt x="296262" y="727579"/>
                    <a:pt x="266167" y="722563"/>
                  </a:cubicBezTo>
                  <a:cubicBezTo>
                    <a:pt x="219571" y="714797"/>
                    <a:pt x="171639" y="718995"/>
                    <a:pt x="124765" y="713136"/>
                  </a:cubicBezTo>
                  <a:cubicBezTo>
                    <a:pt x="120356" y="712585"/>
                    <a:pt x="118481" y="706851"/>
                    <a:pt x="115339" y="703709"/>
                  </a:cubicBezTo>
                </a:path>
              </a:pathLst>
            </a:cu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sp>
          <p:nvSpPr>
            <p:cNvPr id="14" name="Oval 13">
              <a:extLst>
                <a:ext uri="{FF2B5EF4-FFF2-40B4-BE49-F238E27FC236}">
                  <a16:creationId xmlns:a16="http://schemas.microsoft.com/office/drawing/2014/main" id="{66CCB5B6-84E5-594B-9BB2-5EE9C197FE33}"/>
                </a:ext>
              </a:extLst>
            </p:cNvPr>
            <p:cNvSpPr/>
            <p:nvPr/>
          </p:nvSpPr>
          <p:spPr>
            <a:xfrm rot="6121391">
              <a:off x="2905892" y="2380328"/>
              <a:ext cx="252816" cy="24190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5" name="Group 361">
              <a:extLst>
                <a:ext uri="{FF2B5EF4-FFF2-40B4-BE49-F238E27FC236}">
                  <a16:creationId xmlns:a16="http://schemas.microsoft.com/office/drawing/2014/main" id="{E3D85916-350E-2945-9D44-A4DC2EDC84CA}"/>
                </a:ext>
              </a:extLst>
            </p:cNvPr>
            <p:cNvGrpSpPr/>
            <p:nvPr/>
          </p:nvGrpSpPr>
          <p:grpSpPr>
            <a:xfrm>
              <a:off x="519766" y="1030677"/>
              <a:ext cx="5563796" cy="3345249"/>
              <a:chOff x="820565" y="864414"/>
              <a:chExt cx="6705600" cy="4123224"/>
            </a:xfrm>
          </p:grpSpPr>
          <p:sp>
            <p:nvSpPr>
              <p:cNvPr id="98" name="Freeform 97">
                <a:extLst>
                  <a:ext uri="{FF2B5EF4-FFF2-40B4-BE49-F238E27FC236}">
                    <a16:creationId xmlns:a16="http://schemas.microsoft.com/office/drawing/2014/main" id="{86788B97-3FD7-0343-A45B-46B61D9900C6}"/>
                  </a:ext>
                </a:extLst>
              </p:cNvPr>
              <p:cNvSpPr/>
              <p:nvPr/>
            </p:nvSpPr>
            <p:spPr>
              <a:xfrm>
                <a:off x="820565" y="864414"/>
                <a:ext cx="6705600" cy="4123224"/>
              </a:xfrm>
              <a:custGeom>
                <a:avLst/>
                <a:gdLst>
                  <a:gd name="connsiteX0" fmla="*/ 325565 w 6136517"/>
                  <a:gd name="connsiteY0" fmla="*/ 191729 h 3082413"/>
                  <a:gd name="connsiteX1" fmla="*/ 296068 w 6136517"/>
                  <a:gd name="connsiteY1" fmla="*/ 250723 h 3082413"/>
                  <a:gd name="connsiteX2" fmla="*/ 266571 w 6136517"/>
                  <a:gd name="connsiteY2" fmla="*/ 294968 h 3082413"/>
                  <a:gd name="connsiteX3" fmla="*/ 207578 w 6136517"/>
                  <a:gd name="connsiteY3" fmla="*/ 427703 h 3082413"/>
                  <a:gd name="connsiteX4" fmla="*/ 222326 w 6136517"/>
                  <a:gd name="connsiteY4" fmla="*/ 766916 h 3082413"/>
                  <a:gd name="connsiteX5" fmla="*/ 192829 w 6136517"/>
                  <a:gd name="connsiteY5" fmla="*/ 988142 h 3082413"/>
                  <a:gd name="connsiteX6" fmla="*/ 163332 w 6136517"/>
                  <a:gd name="connsiteY6" fmla="*/ 1032387 h 3082413"/>
                  <a:gd name="connsiteX7" fmla="*/ 148584 w 6136517"/>
                  <a:gd name="connsiteY7" fmla="*/ 1106129 h 3082413"/>
                  <a:gd name="connsiteX8" fmla="*/ 119087 w 6136517"/>
                  <a:gd name="connsiteY8" fmla="*/ 1194619 h 3082413"/>
                  <a:gd name="connsiteX9" fmla="*/ 104339 w 6136517"/>
                  <a:gd name="connsiteY9" fmla="*/ 1799303 h 3082413"/>
                  <a:gd name="connsiteX10" fmla="*/ 89590 w 6136517"/>
                  <a:gd name="connsiteY10" fmla="*/ 1843548 h 3082413"/>
                  <a:gd name="connsiteX11" fmla="*/ 74842 w 6136517"/>
                  <a:gd name="connsiteY11" fmla="*/ 1917290 h 3082413"/>
                  <a:gd name="connsiteX12" fmla="*/ 45345 w 6136517"/>
                  <a:gd name="connsiteY12" fmla="*/ 2005781 h 3082413"/>
                  <a:gd name="connsiteX13" fmla="*/ 45345 w 6136517"/>
                  <a:gd name="connsiteY13" fmla="*/ 2492477 h 3082413"/>
                  <a:gd name="connsiteX14" fmla="*/ 104339 w 6136517"/>
                  <a:gd name="connsiteY14" fmla="*/ 2566219 h 3082413"/>
                  <a:gd name="connsiteX15" fmla="*/ 148584 w 6136517"/>
                  <a:gd name="connsiteY15" fmla="*/ 2654710 h 3082413"/>
                  <a:gd name="connsiteX16" fmla="*/ 237074 w 6136517"/>
                  <a:gd name="connsiteY16" fmla="*/ 2713703 h 3082413"/>
                  <a:gd name="connsiteX17" fmla="*/ 266571 w 6136517"/>
                  <a:gd name="connsiteY17" fmla="*/ 2757948 h 3082413"/>
                  <a:gd name="connsiteX18" fmla="*/ 310816 w 6136517"/>
                  <a:gd name="connsiteY18" fmla="*/ 2772697 h 3082413"/>
                  <a:gd name="connsiteX19" fmla="*/ 532042 w 6136517"/>
                  <a:gd name="connsiteY19" fmla="*/ 2816942 h 3082413"/>
                  <a:gd name="connsiteX20" fmla="*/ 635281 w 6136517"/>
                  <a:gd name="connsiteY20" fmla="*/ 2831690 h 3082413"/>
                  <a:gd name="connsiteX21" fmla="*/ 694274 w 6136517"/>
                  <a:gd name="connsiteY21" fmla="*/ 2846439 h 3082413"/>
                  <a:gd name="connsiteX22" fmla="*/ 768016 w 6136517"/>
                  <a:gd name="connsiteY22" fmla="*/ 2861187 h 3082413"/>
                  <a:gd name="connsiteX23" fmla="*/ 812261 w 6136517"/>
                  <a:gd name="connsiteY23" fmla="*/ 2890684 h 3082413"/>
                  <a:gd name="connsiteX24" fmla="*/ 900752 w 6136517"/>
                  <a:gd name="connsiteY24" fmla="*/ 2920181 h 3082413"/>
                  <a:gd name="connsiteX25" fmla="*/ 1284210 w 6136517"/>
                  <a:gd name="connsiteY25" fmla="*/ 2905432 h 3082413"/>
                  <a:gd name="connsiteX26" fmla="*/ 1431694 w 6136517"/>
                  <a:gd name="connsiteY26" fmla="*/ 2875935 h 3082413"/>
                  <a:gd name="connsiteX27" fmla="*/ 1859397 w 6136517"/>
                  <a:gd name="connsiteY27" fmla="*/ 2846439 h 3082413"/>
                  <a:gd name="connsiteX28" fmla="*/ 1977384 w 6136517"/>
                  <a:gd name="connsiteY28" fmla="*/ 2816942 h 3082413"/>
                  <a:gd name="connsiteX29" fmla="*/ 2169113 w 6136517"/>
                  <a:gd name="connsiteY29" fmla="*/ 2831690 h 3082413"/>
                  <a:gd name="connsiteX30" fmla="*/ 2228107 w 6136517"/>
                  <a:gd name="connsiteY30" fmla="*/ 2846439 h 3082413"/>
                  <a:gd name="connsiteX31" fmla="*/ 2301849 w 6136517"/>
                  <a:gd name="connsiteY31" fmla="*/ 2861187 h 3082413"/>
                  <a:gd name="connsiteX32" fmla="*/ 2390339 w 6136517"/>
                  <a:gd name="connsiteY32" fmla="*/ 2890684 h 3082413"/>
                  <a:gd name="connsiteX33" fmla="*/ 2434584 w 6136517"/>
                  <a:gd name="connsiteY33" fmla="*/ 2905432 h 3082413"/>
                  <a:gd name="connsiteX34" fmla="*/ 2493578 w 6136517"/>
                  <a:gd name="connsiteY34" fmla="*/ 2920181 h 3082413"/>
                  <a:gd name="connsiteX35" fmla="*/ 2641061 w 6136517"/>
                  <a:gd name="connsiteY35" fmla="*/ 2964426 h 3082413"/>
                  <a:gd name="connsiteX36" fmla="*/ 3260494 w 6136517"/>
                  <a:gd name="connsiteY36" fmla="*/ 2949677 h 3082413"/>
                  <a:gd name="connsiteX37" fmla="*/ 3348984 w 6136517"/>
                  <a:gd name="connsiteY37" fmla="*/ 2920181 h 3082413"/>
                  <a:gd name="connsiteX38" fmla="*/ 3437474 w 6136517"/>
                  <a:gd name="connsiteY38" fmla="*/ 2831690 h 3082413"/>
                  <a:gd name="connsiteX39" fmla="*/ 3525965 w 6136517"/>
                  <a:gd name="connsiteY39" fmla="*/ 2772697 h 3082413"/>
                  <a:gd name="connsiteX40" fmla="*/ 4042158 w 6136517"/>
                  <a:gd name="connsiteY40" fmla="*/ 2787445 h 3082413"/>
                  <a:gd name="connsiteX41" fmla="*/ 4189642 w 6136517"/>
                  <a:gd name="connsiteY41" fmla="*/ 2802193 h 3082413"/>
                  <a:gd name="connsiteX42" fmla="*/ 4381371 w 6136517"/>
                  <a:gd name="connsiteY42" fmla="*/ 2816942 h 3082413"/>
                  <a:gd name="connsiteX43" fmla="*/ 4440365 w 6136517"/>
                  <a:gd name="connsiteY43" fmla="*/ 2831690 h 3082413"/>
                  <a:gd name="connsiteX44" fmla="*/ 4484610 w 6136517"/>
                  <a:gd name="connsiteY44" fmla="*/ 2846439 h 3082413"/>
                  <a:gd name="connsiteX45" fmla="*/ 4558352 w 6136517"/>
                  <a:gd name="connsiteY45" fmla="*/ 2861187 h 3082413"/>
                  <a:gd name="connsiteX46" fmla="*/ 4617345 w 6136517"/>
                  <a:gd name="connsiteY46" fmla="*/ 2875935 h 3082413"/>
                  <a:gd name="connsiteX47" fmla="*/ 4720584 w 6136517"/>
                  <a:gd name="connsiteY47" fmla="*/ 2890684 h 3082413"/>
                  <a:gd name="connsiteX48" fmla="*/ 4853320 w 6136517"/>
                  <a:gd name="connsiteY48" fmla="*/ 2920181 h 3082413"/>
                  <a:gd name="connsiteX49" fmla="*/ 5915203 w 6136517"/>
                  <a:gd name="connsiteY49" fmla="*/ 2890684 h 3082413"/>
                  <a:gd name="connsiteX50" fmla="*/ 6003694 w 6136517"/>
                  <a:gd name="connsiteY50" fmla="*/ 2861187 h 3082413"/>
                  <a:gd name="connsiteX51" fmla="*/ 6033190 w 6136517"/>
                  <a:gd name="connsiteY51" fmla="*/ 2772697 h 3082413"/>
                  <a:gd name="connsiteX52" fmla="*/ 6018442 w 6136517"/>
                  <a:gd name="connsiteY52" fmla="*/ 2654710 h 3082413"/>
                  <a:gd name="connsiteX53" fmla="*/ 5988945 w 6136517"/>
                  <a:gd name="connsiteY53" fmla="*/ 2566219 h 3082413"/>
                  <a:gd name="connsiteX54" fmla="*/ 5944700 w 6136517"/>
                  <a:gd name="connsiteY54" fmla="*/ 2448232 h 3082413"/>
                  <a:gd name="connsiteX55" fmla="*/ 5915203 w 6136517"/>
                  <a:gd name="connsiteY55" fmla="*/ 2315497 h 3082413"/>
                  <a:gd name="connsiteX56" fmla="*/ 5900455 w 6136517"/>
                  <a:gd name="connsiteY56" fmla="*/ 2271252 h 3082413"/>
                  <a:gd name="connsiteX57" fmla="*/ 5885707 w 6136517"/>
                  <a:gd name="connsiteY57" fmla="*/ 2212258 h 3082413"/>
                  <a:gd name="connsiteX58" fmla="*/ 5841461 w 6136517"/>
                  <a:gd name="connsiteY58" fmla="*/ 2079523 h 3082413"/>
                  <a:gd name="connsiteX59" fmla="*/ 5826713 w 6136517"/>
                  <a:gd name="connsiteY59" fmla="*/ 2035277 h 3082413"/>
                  <a:gd name="connsiteX60" fmla="*/ 5811965 w 6136517"/>
                  <a:gd name="connsiteY60" fmla="*/ 1976284 h 3082413"/>
                  <a:gd name="connsiteX61" fmla="*/ 5841461 w 6136517"/>
                  <a:gd name="connsiteY61" fmla="*/ 1607574 h 3082413"/>
                  <a:gd name="connsiteX62" fmla="*/ 5870958 w 6136517"/>
                  <a:gd name="connsiteY62" fmla="*/ 1533832 h 3082413"/>
                  <a:gd name="connsiteX63" fmla="*/ 5885707 w 6136517"/>
                  <a:gd name="connsiteY63" fmla="*/ 1489587 h 3082413"/>
                  <a:gd name="connsiteX64" fmla="*/ 5915203 w 6136517"/>
                  <a:gd name="connsiteY64" fmla="*/ 1430593 h 3082413"/>
                  <a:gd name="connsiteX65" fmla="*/ 5944700 w 6136517"/>
                  <a:gd name="connsiteY65" fmla="*/ 1327355 h 3082413"/>
                  <a:gd name="connsiteX66" fmla="*/ 5959449 w 6136517"/>
                  <a:gd name="connsiteY66" fmla="*/ 1106129 h 3082413"/>
                  <a:gd name="connsiteX67" fmla="*/ 5974197 w 6136517"/>
                  <a:gd name="connsiteY67" fmla="*/ 1047135 h 3082413"/>
                  <a:gd name="connsiteX68" fmla="*/ 5988945 w 6136517"/>
                  <a:gd name="connsiteY68" fmla="*/ 958645 h 3082413"/>
                  <a:gd name="connsiteX69" fmla="*/ 5974197 w 6136517"/>
                  <a:gd name="connsiteY69" fmla="*/ 737419 h 3082413"/>
                  <a:gd name="connsiteX70" fmla="*/ 5929952 w 6136517"/>
                  <a:gd name="connsiteY70" fmla="*/ 604684 h 3082413"/>
                  <a:gd name="connsiteX71" fmla="*/ 5915203 w 6136517"/>
                  <a:gd name="connsiteY71" fmla="*/ 545690 h 3082413"/>
                  <a:gd name="connsiteX72" fmla="*/ 5870958 w 6136517"/>
                  <a:gd name="connsiteY72" fmla="*/ 383458 h 3082413"/>
                  <a:gd name="connsiteX73" fmla="*/ 5797216 w 6136517"/>
                  <a:gd name="connsiteY73" fmla="*/ 265471 h 3082413"/>
                  <a:gd name="connsiteX74" fmla="*/ 5752971 w 6136517"/>
                  <a:gd name="connsiteY74" fmla="*/ 147484 h 3082413"/>
                  <a:gd name="connsiteX75" fmla="*/ 5708726 w 6136517"/>
                  <a:gd name="connsiteY75" fmla="*/ 132735 h 3082413"/>
                  <a:gd name="connsiteX76" fmla="*/ 5693978 w 6136517"/>
                  <a:gd name="connsiteY76" fmla="*/ 88490 h 3082413"/>
                  <a:gd name="connsiteX77" fmla="*/ 5502249 w 6136517"/>
                  <a:gd name="connsiteY77" fmla="*/ 44245 h 3082413"/>
                  <a:gd name="connsiteX78" fmla="*/ 5354765 w 6136517"/>
                  <a:gd name="connsiteY78" fmla="*/ 58993 h 3082413"/>
                  <a:gd name="connsiteX79" fmla="*/ 5207281 w 6136517"/>
                  <a:gd name="connsiteY79" fmla="*/ 88490 h 3082413"/>
                  <a:gd name="connsiteX80" fmla="*/ 5089294 w 6136517"/>
                  <a:gd name="connsiteY80" fmla="*/ 117987 h 3082413"/>
                  <a:gd name="connsiteX81" fmla="*/ 5059797 w 6136517"/>
                  <a:gd name="connsiteY81" fmla="*/ 162232 h 3082413"/>
                  <a:gd name="connsiteX82" fmla="*/ 4868068 w 6136517"/>
                  <a:gd name="connsiteY82" fmla="*/ 206477 h 3082413"/>
                  <a:gd name="connsiteX83" fmla="*/ 4705836 w 6136517"/>
                  <a:gd name="connsiteY83" fmla="*/ 176981 h 3082413"/>
                  <a:gd name="connsiteX84" fmla="*/ 4602597 w 6136517"/>
                  <a:gd name="connsiteY84" fmla="*/ 147484 h 3082413"/>
                  <a:gd name="connsiteX85" fmla="*/ 4514107 w 6136517"/>
                  <a:gd name="connsiteY85" fmla="*/ 132735 h 3082413"/>
                  <a:gd name="connsiteX86" fmla="*/ 4396120 w 6136517"/>
                  <a:gd name="connsiteY86" fmla="*/ 103239 h 3082413"/>
                  <a:gd name="connsiteX87" fmla="*/ 4219139 w 6136517"/>
                  <a:gd name="connsiteY87" fmla="*/ 73742 h 3082413"/>
                  <a:gd name="connsiteX88" fmla="*/ 4145397 w 6136517"/>
                  <a:gd name="connsiteY88" fmla="*/ 44245 h 3082413"/>
                  <a:gd name="connsiteX89" fmla="*/ 3835681 w 6136517"/>
                  <a:gd name="connsiteY89" fmla="*/ 44245 h 3082413"/>
                  <a:gd name="connsiteX90" fmla="*/ 3717694 w 6136517"/>
                  <a:gd name="connsiteY90" fmla="*/ 73742 h 3082413"/>
                  <a:gd name="connsiteX91" fmla="*/ 3555461 w 6136517"/>
                  <a:gd name="connsiteY91" fmla="*/ 103239 h 3082413"/>
                  <a:gd name="connsiteX92" fmla="*/ 3422726 w 6136517"/>
                  <a:gd name="connsiteY92" fmla="*/ 117987 h 3082413"/>
                  <a:gd name="connsiteX93" fmla="*/ 2921281 w 6136517"/>
                  <a:gd name="connsiteY93" fmla="*/ 132735 h 3082413"/>
                  <a:gd name="connsiteX94" fmla="*/ 1726661 w 6136517"/>
                  <a:gd name="connsiteY94" fmla="*/ 162232 h 3082413"/>
                  <a:gd name="connsiteX95" fmla="*/ 1593926 w 6136517"/>
                  <a:gd name="connsiteY95" fmla="*/ 206477 h 3082413"/>
                  <a:gd name="connsiteX96" fmla="*/ 1520184 w 6136517"/>
                  <a:gd name="connsiteY96" fmla="*/ 221226 h 3082413"/>
                  <a:gd name="connsiteX97" fmla="*/ 1239965 w 6136517"/>
                  <a:gd name="connsiteY97" fmla="*/ 265471 h 3082413"/>
                  <a:gd name="connsiteX98" fmla="*/ 1003990 w 6136517"/>
                  <a:gd name="connsiteY98" fmla="*/ 250723 h 3082413"/>
                  <a:gd name="connsiteX99" fmla="*/ 900752 w 6136517"/>
                  <a:gd name="connsiteY99" fmla="*/ 235974 h 3082413"/>
                  <a:gd name="connsiteX100" fmla="*/ 782765 w 6136517"/>
                  <a:gd name="connsiteY100" fmla="*/ 221226 h 3082413"/>
                  <a:gd name="connsiteX101" fmla="*/ 709023 w 6136517"/>
                  <a:gd name="connsiteY101" fmla="*/ 176981 h 3082413"/>
                  <a:gd name="connsiteX102" fmla="*/ 369810 w 6136517"/>
                  <a:gd name="connsiteY102" fmla="*/ 176981 h 3082413"/>
                  <a:gd name="connsiteX103" fmla="*/ 281320 w 6136517"/>
                  <a:gd name="connsiteY103" fmla="*/ 206477 h 3082413"/>
                  <a:gd name="connsiteX104" fmla="*/ 237074 w 6136517"/>
                  <a:gd name="connsiteY104" fmla="*/ 221226 h 3082413"/>
                  <a:gd name="connsiteX105" fmla="*/ 192829 w 6136517"/>
                  <a:gd name="connsiteY105" fmla="*/ 250723 h 3082413"/>
                  <a:gd name="connsiteX106" fmla="*/ 178081 w 6136517"/>
                  <a:gd name="connsiteY106" fmla="*/ 383458 h 3082413"/>
                  <a:gd name="connsiteX107" fmla="*/ 222326 w 6136517"/>
                  <a:gd name="connsiteY107" fmla="*/ 412955 h 3082413"/>
                  <a:gd name="connsiteX108" fmla="*/ 281320 w 6136517"/>
                  <a:gd name="connsiteY108" fmla="*/ 545690 h 3082413"/>
                  <a:gd name="connsiteX109" fmla="*/ 296068 w 6136517"/>
                  <a:gd name="connsiteY109" fmla="*/ 589935 h 3082413"/>
                  <a:gd name="connsiteX110" fmla="*/ 266571 w 6136517"/>
                  <a:gd name="connsiteY110" fmla="*/ 737419 h 3082413"/>
                  <a:gd name="connsiteX111" fmla="*/ 237074 w 6136517"/>
                  <a:gd name="connsiteY111" fmla="*/ 781664 h 3082413"/>
                  <a:gd name="connsiteX112" fmla="*/ 192829 w 6136517"/>
                  <a:gd name="connsiteY112" fmla="*/ 884903 h 3082413"/>
                  <a:gd name="connsiteX113" fmla="*/ 133836 w 6136517"/>
                  <a:gd name="connsiteY113" fmla="*/ 973393 h 3082413"/>
                  <a:gd name="connsiteX114" fmla="*/ 104339 w 6136517"/>
                  <a:gd name="connsiteY114" fmla="*/ 1017639 h 3082413"/>
                  <a:gd name="connsiteX115" fmla="*/ 89590 w 6136517"/>
                  <a:gd name="connsiteY115" fmla="*/ 1076632 h 3082413"/>
                  <a:gd name="connsiteX116" fmla="*/ 89590 w 6136517"/>
                  <a:gd name="connsiteY116" fmla="*/ 1460090 h 3082413"/>
                  <a:gd name="connsiteX117" fmla="*/ 104339 w 6136517"/>
                  <a:gd name="connsiteY117" fmla="*/ 1504335 h 3082413"/>
                  <a:gd name="connsiteX118" fmla="*/ 133836 w 6136517"/>
                  <a:gd name="connsiteY118" fmla="*/ 1607574 h 3082413"/>
                  <a:gd name="connsiteX119" fmla="*/ 178081 w 6136517"/>
                  <a:gd name="connsiteY119" fmla="*/ 1622323 h 3082413"/>
                  <a:gd name="connsiteX120" fmla="*/ 192829 w 6136517"/>
                  <a:gd name="connsiteY120" fmla="*/ 1666568 h 3082413"/>
                  <a:gd name="connsiteX121" fmla="*/ 222326 w 6136517"/>
                  <a:gd name="connsiteY121" fmla="*/ 1710813 h 3082413"/>
                  <a:gd name="connsiteX122" fmla="*/ 207578 w 6136517"/>
                  <a:gd name="connsiteY122" fmla="*/ 1755058 h 3082413"/>
                  <a:gd name="connsiteX123" fmla="*/ 163332 w 6136517"/>
                  <a:gd name="connsiteY123" fmla="*/ 1858297 h 3082413"/>
                  <a:gd name="connsiteX124" fmla="*/ 148584 w 6136517"/>
                  <a:gd name="connsiteY124" fmla="*/ 1902542 h 3082413"/>
                  <a:gd name="connsiteX125" fmla="*/ 119087 w 6136517"/>
                  <a:gd name="connsiteY125" fmla="*/ 1946787 h 3082413"/>
                  <a:gd name="connsiteX126" fmla="*/ 104339 w 6136517"/>
                  <a:gd name="connsiteY126" fmla="*/ 2020529 h 3082413"/>
                  <a:gd name="connsiteX127" fmla="*/ 15849 w 6136517"/>
                  <a:gd name="connsiteY127" fmla="*/ 2094271 h 3082413"/>
                  <a:gd name="connsiteX128" fmla="*/ 1100 w 6136517"/>
                  <a:gd name="connsiteY128" fmla="*/ 2138516 h 3082413"/>
                  <a:gd name="connsiteX129" fmla="*/ 15849 w 6136517"/>
                  <a:gd name="connsiteY129" fmla="*/ 2227006 h 3082413"/>
                  <a:gd name="connsiteX130" fmla="*/ 119087 w 6136517"/>
                  <a:gd name="connsiteY130" fmla="*/ 2271252 h 3082413"/>
                  <a:gd name="connsiteX131" fmla="*/ 133836 w 6136517"/>
                  <a:gd name="connsiteY131" fmla="*/ 2728452 h 3082413"/>
                  <a:gd name="connsiteX132" fmla="*/ 119087 w 6136517"/>
                  <a:gd name="connsiteY132" fmla="*/ 2772697 h 3082413"/>
                  <a:gd name="connsiteX133" fmla="*/ 60094 w 6136517"/>
                  <a:gd name="connsiteY133" fmla="*/ 2861187 h 3082413"/>
                  <a:gd name="connsiteX134" fmla="*/ 45345 w 6136517"/>
                  <a:gd name="connsiteY134" fmla="*/ 3038168 h 3082413"/>
                  <a:gd name="connsiteX135" fmla="*/ 148584 w 6136517"/>
                  <a:gd name="connsiteY135" fmla="*/ 3023419 h 3082413"/>
                  <a:gd name="connsiteX136" fmla="*/ 222326 w 6136517"/>
                  <a:gd name="connsiteY136" fmla="*/ 2949677 h 3082413"/>
                  <a:gd name="connsiteX137" fmla="*/ 266571 w 6136517"/>
                  <a:gd name="connsiteY137" fmla="*/ 2890684 h 3082413"/>
                  <a:gd name="connsiteX138" fmla="*/ 310816 w 6136517"/>
                  <a:gd name="connsiteY138" fmla="*/ 2802193 h 3082413"/>
                  <a:gd name="connsiteX139" fmla="*/ 355061 w 6136517"/>
                  <a:gd name="connsiteY139" fmla="*/ 2772697 h 3082413"/>
                  <a:gd name="connsiteX140" fmla="*/ 473049 w 6136517"/>
                  <a:gd name="connsiteY140" fmla="*/ 2713703 h 3082413"/>
                  <a:gd name="connsiteX141" fmla="*/ 561539 w 6136517"/>
                  <a:gd name="connsiteY141" fmla="*/ 2684206 h 3082413"/>
                  <a:gd name="connsiteX142" fmla="*/ 738520 w 6136517"/>
                  <a:gd name="connsiteY142" fmla="*/ 2802193 h 3082413"/>
                  <a:gd name="connsiteX143" fmla="*/ 782765 w 6136517"/>
                  <a:gd name="connsiteY143" fmla="*/ 2831690 h 3082413"/>
                  <a:gd name="connsiteX144" fmla="*/ 915500 w 6136517"/>
                  <a:gd name="connsiteY144" fmla="*/ 2875935 h 3082413"/>
                  <a:gd name="connsiteX145" fmla="*/ 959745 w 6136517"/>
                  <a:gd name="connsiteY145" fmla="*/ 2890684 h 3082413"/>
                  <a:gd name="connsiteX146" fmla="*/ 989242 w 6136517"/>
                  <a:gd name="connsiteY146" fmla="*/ 2934929 h 3082413"/>
                  <a:gd name="connsiteX147" fmla="*/ 1033487 w 6136517"/>
                  <a:gd name="connsiteY147" fmla="*/ 2949677 h 3082413"/>
                  <a:gd name="connsiteX148" fmla="*/ 1077732 w 6136517"/>
                  <a:gd name="connsiteY148" fmla="*/ 2979174 h 3082413"/>
                  <a:gd name="connsiteX149" fmla="*/ 1269461 w 6136517"/>
                  <a:gd name="connsiteY149" fmla="*/ 2964426 h 3082413"/>
                  <a:gd name="connsiteX150" fmla="*/ 1328455 w 6136517"/>
                  <a:gd name="connsiteY150" fmla="*/ 2934929 h 3082413"/>
                  <a:gd name="connsiteX151" fmla="*/ 1416945 w 6136517"/>
                  <a:gd name="connsiteY151" fmla="*/ 2920181 h 3082413"/>
                  <a:gd name="connsiteX152" fmla="*/ 1505436 w 6136517"/>
                  <a:gd name="connsiteY152" fmla="*/ 2875935 h 3082413"/>
                  <a:gd name="connsiteX153" fmla="*/ 1534932 w 6136517"/>
                  <a:gd name="connsiteY153" fmla="*/ 2831690 h 3082413"/>
                  <a:gd name="connsiteX154" fmla="*/ 1623423 w 6136517"/>
                  <a:gd name="connsiteY154" fmla="*/ 2787445 h 3082413"/>
                  <a:gd name="connsiteX155" fmla="*/ 1667668 w 6136517"/>
                  <a:gd name="connsiteY155" fmla="*/ 2757948 h 3082413"/>
                  <a:gd name="connsiteX156" fmla="*/ 1977384 w 6136517"/>
                  <a:gd name="connsiteY156" fmla="*/ 2787445 h 3082413"/>
                  <a:gd name="connsiteX157" fmla="*/ 2021629 w 6136517"/>
                  <a:gd name="connsiteY157" fmla="*/ 2816942 h 3082413"/>
                  <a:gd name="connsiteX158" fmla="*/ 2065874 w 6136517"/>
                  <a:gd name="connsiteY158" fmla="*/ 2905432 h 3082413"/>
                  <a:gd name="connsiteX159" fmla="*/ 2110120 w 6136517"/>
                  <a:gd name="connsiteY159" fmla="*/ 2934929 h 3082413"/>
                  <a:gd name="connsiteX160" fmla="*/ 2154365 w 6136517"/>
                  <a:gd name="connsiteY160" fmla="*/ 2979174 h 3082413"/>
                  <a:gd name="connsiteX161" fmla="*/ 2198610 w 6136517"/>
                  <a:gd name="connsiteY161" fmla="*/ 2949677 h 3082413"/>
                  <a:gd name="connsiteX162" fmla="*/ 2478829 w 6136517"/>
                  <a:gd name="connsiteY162" fmla="*/ 2920181 h 3082413"/>
                  <a:gd name="connsiteX163" fmla="*/ 2700055 w 6136517"/>
                  <a:gd name="connsiteY163" fmla="*/ 2875935 h 3082413"/>
                  <a:gd name="connsiteX164" fmla="*/ 2965526 w 6136517"/>
                  <a:gd name="connsiteY164" fmla="*/ 2890684 h 3082413"/>
                  <a:gd name="connsiteX165" fmla="*/ 3024520 w 6136517"/>
                  <a:gd name="connsiteY165" fmla="*/ 2920181 h 3082413"/>
                  <a:gd name="connsiteX166" fmla="*/ 3393229 w 6136517"/>
                  <a:gd name="connsiteY166" fmla="*/ 2905432 h 3082413"/>
                  <a:gd name="connsiteX167" fmla="*/ 3584958 w 6136517"/>
                  <a:gd name="connsiteY167" fmla="*/ 2920181 h 3082413"/>
                  <a:gd name="connsiteX168" fmla="*/ 3629203 w 6136517"/>
                  <a:gd name="connsiteY168" fmla="*/ 2934929 h 3082413"/>
                  <a:gd name="connsiteX169" fmla="*/ 3732442 w 6136517"/>
                  <a:gd name="connsiteY169" fmla="*/ 2920181 h 3082413"/>
                  <a:gd name="connsiteX170" fmla="*/ 3761939 w 6136517"/>
                  <a:gd name="connsiteY170" fmla="*/ 2875935 h 3082413"/>
                  <a:gd name="connsiteX171" fmla="*/ 3894674 w 6136517"/>
                  <a:gd name="connsiteY171" fmla="*/ 2772697 h 3082413"/>
                  <a:gd name="connsiteX172" fmla="*/ 3938920 w 6136517"/>
                  <a:gd name="connsiteY172" fmla="*/ 2743200 h 3082413"/>
                  <a:gd name="connsiteX173" fmla="*/ 4027410 w 6136517"/>
                  <a:gd name="connsiteY173" fmla="*/ 2713703 h 3082413"/>
                  <a:gd name="connsiteX174" fmla="*/ 4204390 w 6136517"/>
                  <a:gd name="connsiteY174" fmla="*/ 2743200 h 3082413"/>
                  <a:gd name="connsiteX175" fmla="*/ 4322378 w 6136517"/>
                  <a:gd name="connsiteY175" fmla="*/ 2772697 h 3082413"/>
                  <a:gd name="connsiteX176" fmla="*/ 4366623 w 6136517"/>
                  <a:gd name="connsiteY176" fmla="*/ 2802193 h 3082413"/>
                  <a:gd name="connsiteX177" fmla="*/ 4410868 w 6136517"/>
                  <a:gd name="connsiteY177" fmla="*/ 2816942 h 3082413"/>
                  <a:gd name="connsiteX178" fmla="*/ 4425616 w 6136517"/>
                  <a:gd name="connsiteY178" fmla="*/ 2949677 h 3082413"/>
                  <a:gd name="connsiteX179" fmla="*/ 4528855 w 6136517"/>
                  <a:gd name="connsiteY179" fmla="*/ 3067664 h 3082413"/>
                  <a:gd name="connsiteX180" fmla="*/ 4573100 w 6136517"/>
                  <a:gd name="connsiteY180" fmla="*/ 3082413 h 3082413"/>
                  <a:gd name="connsiteX181" fmla="*/ 4720584 w 6136517"/>
                  <a:gd name="connsiteY181" fmla="*/ 3052916 h 3082413"/>
                  <a:gd name="connsiteX182" fmla="*/ 4809074 w 6136517"/>
                  <a:gd name="connsiteY182" fmla="*/ 2993923 h 3082413"/>
                  <a:gd name="connsiteX183" fmla="*/ 4956558 w 6136517"/>
                  <a:gd name="connsiteY183" fmla="*/ 2949677 h 3082413"/>
                  <a:gd name="connsiteX184" fmla="*/ 5059797 w 6136517"/>
                  <a:gd name="connsiteY184" fmla="*/ 2846439 h 3082413"/>
                  <a:gd name="connsiteX185" fmla="*/ 5222029 w 6136517"/>
                  <a:gd name="connsiteY185" fmla="*/ 2861187 h 3082413"/>
                  <a:gd name="connsiteX186" fmla="*/ 5310520 w 6136517"/>
                  <a:gd name="connsiteY186" fmla="*/ 2920181 h 3082413"/>
                  <a:gd name="connsiteX187" fmla="*/ 5399010 w 6136517"/>
                  <a:gd name="connsiteY187" fmla="*/ 2949677 h 3082413"/>
                  <a:gd name="connsiteX188" fmla="*/ 5443255 w 6136517"/>
                  <a:gd name="connsiteY188" fmla="*/ 2964426 h 3082413"/>
                  <a:gd name="connsiteX189" fmla="*/ 5502249 w 6136517"/>
                  <a:gd name="connsiteY189" fmla="*/ 2993923 h 3082413"/>
                  <a:gd name="connsiteX190" fmla="*/ 5664481 w 6136517"/>
                  <a:gd name="connsiteY190" fmla="*/ 2949677 h 3082413"/>
                  <a:gd name="connsiteX191" fmla="*/ 5752971 w 6136517"/>
                  <a:gd name="connsiteY191" fmla="*/ 2787445 h 3082413"/>
                  <a:gd name="connsiteX192" fmla="*/ 5708726 w 6136517"/>
                  <a:gd name="connsiteY192" fmla="*/ 2698955 h 3082413"/>
                  <a:gd name="connsiteX193" fmla="*/ 5693978 w 6136517"/>
                  <a:gd name="connsiteY193" fmla="*/ 2654710 h 3082413"/>
                  <a:gd name="connsiteX194" fmla="*/ 5649732 w 6136517"/>
                  <a:gd name="connsiteY194" fmla="*/ 2625213 h 3082413"/>
                  <a:gd name="connsiteX195" fmla="*/ 5620236 w 6136517"/>
                  <a:gd name="connsiteY195" fmla="*/ 2580968 h 3082413"/>
                  <a:gd name="connsiteX196" fmla="*/ 5590739 w 6136517"/>
                  <a:gd name="connsiteY196" fmla="*/ 2492477 h 3082413"/>
                  <a:gd name="connsiteX197" fmla="*/ 5634984 w 6136517"/>
                  <a:gd name="connsiteY197" fmla="*/ 2344993 h 3082413"/>
                  <a:gd name="connsiteX198" fmla="*/ 5693978 w 6136517"/>
                  <a:gd name="connsiteY198" fmla="*/ 2330245 h 3082413"/>
                  <a:gd name="connsiteX199" fmla="*/ 5738223 w 6136517"/>
                  <a:gd name="connsiteY199" fmla="*/ 2300748 h 3082413"/>
                  <a:gd name="connsiteX200" fmla="*/ 5782468 w 6136517"/>
                  <a:gd name="connsiteY200" fmla="*/ 2286000 h 3082413"/>
                  <a:gd name="connsiteX201" fmla="*/ 5811965 w 6136517"/>
                  <a:gd name="connsiteY201" fmla="*/ 2227006 h 3082413"/>
                  <a:gd name="connsiteX202" fmla="*/ 5929952 w 6136517"/>
                  <a:gd name="connsiteY202" fmla="*/ 2153264 h 3082413"/>
                  <a:gd name="connsiteX203" fmla="*/ 5974197 w 6136517"/>
                  <a:gd name="connsiteY203" fmla="*/ 2109019 h 3082413"/>
                  <a:gd name="connsiteX204" fmla="*/ 6018442 w 6136517"/>
                  <a:gd name="connsiteY204" fmla="*/ 2094271 h 3082413"/>
                  <a:gd name="connsiteX205" fmla="*/ 6047939 w 6136517"/>
                  <a:gd name="connsiteY205" fmla="*/ 2050026 h 3082413"/>
                  <a:gd name="connsiteX206" fmla="*/ 6077436 w 6136517"/>
                  <a:gd name="connsiteY206" fmla="*/ 1961535 h 3082413"/>
                  <a:gd name="connsiteX207" fmla="*/ 6047939 w 6136517"/>
                  <a:gd name="connsiteY207" fmla="*/ 1858297 h 3082413"/>
                  <a:gd name="connsiteX208" fmla="*/ 5944700 w 6136517"/>
                  <a:gd name="connsiteY208" fmla="*/ 1725561 h 3082413"/>
                  <a:gd name="connsiteX209" fmla="*/ 5915203 w 6136517"/>
                  <a:gd name="connsiteY209" fmla="*/ 1681316 h 3082413"/>
                  <a:gd name="connsiteX210" fmla="*/ 5870958 w 6136517"/>
                  <a:gd name="connsiteY210" fmla="*/ 1622323 h 3082413"/>
                  <a:gd name="connsiteX211" fmla="*/ 5856210 w 6136517"/>
                  <a:gd name="connsiteY211" fmla="*/ 1578077 h 3082413"/>
                  <a:gd name="connsiteX212" fmla="*/ 5811965 w 6136517"/>
                  <a:gd name="connsiteY212" fmla="*/ 1489587 h 3082413"/>
                  <a:gd name="connsiteX213" fmla="*/ 5870958 w 6136517"/>
                  <a:gd name="connsiteY213" fmla="*/ 1297858 h 3082413"/>
                  <a:gd name="connsiteX214" fmla="*/ 5915203 w 6136517"/>
                  <a:gd name="connsiteY214" fmla="*/ 1268361 h 3082413"/>
                  <a:gd name="connsiteX215" fmla="*/ 5974197 w 6136517"/>
                  <a:gd name="connsiteY215" fmla="*/ 1179871 h 3082413"/>
                  <a:gd name="connsiteX216" fmla="*/ 6003694 w 6136517"/>
                  <a:gd name="connsiteY216" fmla="*/ 1135626 h 3082413"/>
                  <a:gd name="connsiteX217" fmla="*/ 6018442 w 6136517"/>
                  <a:gd name="connsiteY217" fmla="*/ 1047135 h 3082413"/>
                  <a:gd name="connsiteX218" fmla="*/ 6047939 w 6136517"/>
                  <a:gd name="connsiteY218" fmla="*/ 988142 h 3082413"/>
                  <a:gd name="connsiteX219" fmla="*/ 6077436 w 6136517"/>
                  <a:gd name="connsiteY219" fmla="*/ 884903 h 3082413"/>
                  <a:gd name="connsiteX220" fmla="*/ 6062687 w 6136517"/>
                  <a:gd name="connsiteY220" fmla="*/ 516193 h 3082413"/>
                  <a:gd name="connsiteX221" fmla="*/ 6047939 w 6136517"/>
                  <a:gd name="connsiteY221" fmla="*/ 471948 h 3082413"/>
                  <a:gd name="connsiteX222" fmla="*/ 5959449 w 6136517"/>
                  <a:gd name="connsiteY222" fmla="*/ 427703 h 3082413"/>
                  <a:gd name="connsiteX223" fmla="*/ 5797216 w 6136517"/>
                  <a:gd name="connsiteY223" fmla="*/ 457200 h 3082413"/>
                  <a:gd name="connsiteX224" fmla="*/ 5752971 w 6136517"/>
                  <a:gd name="connsiteY224" fmla="*/ 486697 h 3082413"/>
                  <a:gd name="connsiteX225" fmla="*/ 5664481 w 6136517"/>
                  <a:gd name="connsiteY225" fmla="*/ 516193 h 3082413"/>
                  <a:gd name="connsiteX226" fmla="*/ 5679229 w 6136517"/>
                  <a:gd name="connsiteY226" fmla="*/ 368710 h 3082413"/>
                  <a:gd name="connsiteX227" fmla="*/ 5723474 w 6136517"/>
                  <a:gd name="connsiteY227" fmla="*/ 339213 h 3082413"/>
                  <a:gd name="connsiteX228" fmla="*/ 5811965 w 6136517"/>
                  <a:gd name="connsiteY228" fmla="*/ 309716 h 3082413"/>
                  <a:gd name="connsiteX229" fmla="*/ 5856210 w 6136517"/>
                  <a:gd name="connsiteY229" fmla="*/ 294968 h 3082413"/>
                  <a:gd name="connsiteX230" fmla="*/ 5944700 w 6136517"/>
                  <a:gd name="connsiteY230" fmla="*/ 235974 h 3082413"/>
                  <a:gd name="connsiteX231" fmla="*/ 5885707 w 6136517"/>
                  <a:gd name="connsiteY231" fmla="*/ 191729 h 3082413"/>
                  <a:gd name="connsiteX232" fmla="*/ 5811965 w 6136517"/>
                  <a:gd name="connsiteY232" fmla="*/ 176981 h 3082413"/>
                  <a:gd name="connsiteX233" fmla="*/ 5649732 w 6136517"/>
                  <a:gd name="connsiteY233" fmla="*/ 162232 h 3082413"/>
                  <a:gd name="connsiteX234" fmla="*/ 5605487 w 6136517"/>
                  <a:gd name="connsiteY234" fmla="*/ 147484 h 3082413"/>
                  <a:gd name="connsiteX235" fmla="*/ 5546494 w 6136517"/>
                  <a:gd name="connsiteY235" fmla="*/ 117987 h 3082413"/>
                  <a:gd name="connsiteX236" fmla="*/ 5472752 w 6136517"/>
                  <a:gd name="connsiteY236" fmla="*/ 103239 h 3082413"/>
                  <a:gd name="connsiteX237" fmla="*/ 5089294 w 6136517"/>
                  <a:gd name="connsiteY237" fmla="*/ 88490 h 3082413"/>
                  <a:gd name="connsiteX238" fmla="*/ 5030300 w 6136517"/>
                  <a:gd name="connsiteY238" fmla="*/ 73742 h 3082413"/>
                  <a:gd name="connsiteX239" fmla="*/ 4986055 w 6136517"/>
                  <a:gd name="connsiteY239" fmla="*/ 44245 h 3082413"/>
                  <a:gd name="connsiteX240" fmla="*/ 4794326 w 6136517"/>
                  <a:gd name="connsiteY240" fmla="*/ 58993 h 3082413"/>
                  <a:gd name="connsiteX241" fmla="*/ 4750081 w 6136517"/>
                  <a:gd name="connsiteY241" fmla="*/ 88490 h 3082413"/>
                  <a:gd name="connsiteX242" fmla="*/ 4632094 w 6136517"/>
                  <a:gd name="connsiteY242" fmla="*/ 117987 h 3082413"/>
                  <a:gd name="connsiteX243" fmla="*/ 4499358 w 6136517"/>
                  <a:gd name="connsiteY243" fmla="*/ 206477 h 3082413"/>
                  <a:gd name="connsiteX244" fmla="*/ 4455113 w 6136517"/>
                  <a:gd name="connsiteY244" fmla="*/ 235974 h 3082413"/>
                  <a:gd name="connsiteX245" fmla="*/ 4410868 w 6136517"/>
                  <a:gd name="connsiteY245" fmla="*/ 250723 h 3082413"/>
                  <a:gd name="connsiteX246" fmla="*/ 4233887 w 6136517"/>
                  <a:gd name="connsiteY246" fmla="*/ 221226 h 3082413"/>
                  <a:gd name="connsiteX247" fmla="*/ 4130649 w 6136517"/>
                  <a:gd name="connsiteY247" fmla="*/ 176981 h 3082413"/>
                  <a:gd name="connsiteX248" fmla="*/ 4056907 w 6136517"/>
                  <a:gd name="connsiteY248" fmla="*/ 147484 h 3082413"/>
                  <a:gd name="connsiteX249" fmla="*/ 3894674 w 6136517"/>
                  <a:gd name="connsiteY249" fmla="*/ 88490 h 3082413"/>
                  <a:gd name="connsiteX250" fmla="*/ 3747190 w 6136517"/>
                  <a:gd name="connsiteY250" fmla="*/ 29497 h 3082413"/>
                  <a:gd name="connsiteX251" fmla="*/ 3702945 w 6136517"/>
                  <a:gd name="connsiteY251" fmla="*/ 14748 h 3082413"/>
                  <a:gd name="connsiteX252" fmla="*/ 3466971 w 6136517"/>
                  <a:gd name="connsiteY252" fmla="*/ 44245 h 3082413"/>
                  <a:gd name="connsiteX253" fmla="*/ 3422726 w 6136517"/>
                  <a:gd name="connsiteY253" fmla="*/ 73742 h 3082413"/>
                  <a:gd name="connsiteX254" fmla="*/ 3393229 w 6136517"/>
                  <a:gd name="connsiteY254" fmla="*/ 117987 h 3082413"/>
                  <a:gd name="connsiteX255" fmla="*/ 3304739 w 6136517"/>
                  <a:gd name="connsiteY255" fmla="*/ 191729 h 3082413"/>
                  <a:gd name="connsiteX256" fmla="*/ 3216249 w 6136517"/>
                  <a:gd name="connsiteY256" fmla="*/ 221226 h 3082413"/>
                  <a:gd name="connsiteX257" fmla="*/ 3068765 w 6136517"/>
                  <a:gd name="connsiteY257" fmla="*/ 162232 h 3082413"/>
                  <a:gd name="connsiteX258" fmla="*/ 2980274 w 6136517"/>
                  <a:gd name="connsiteY258" fmla="*/ 132735 h 3082413"/>
                  <a:gd name="connsiteX259" fmla="*/ 2891784 w 6136517"/>
                  <a:gd name="connsiteY259" fmla="*/ 88490 h 3082413"/>
                  <a:gd name="connsiteX260" fmla="*/ 2847539 w 6136517"/>
                  <a:gd name="connsiteY260" fmla="*/ 58993 h 3082413"/>
                  <a:gd name="connsiteX261" fmla="*/ 2655810 w 6136517"/>
                  <a:gd name="connsiteY261" fmla="*/ 73742 h 3082413"/>
                  <a:gd name="connsiteX262" fmla="*/ 2596816 w 6136517"/>
                  <a:gd name="connsiteY262" fmla="*/ 88490 h 3082413"/>
                  <a:gd name="connsiteX263" fmla="*/ 2508326 w 6136517"/>
                  <a:gd name="connsiteY263" fmla="*/ 147484 h 3082413"/>
                  <a:gd name="connsiteX264" fmla="*/ 2375590 w 6136517"/>
                  <a:gd name="connsiteY264" fmla="*/ 221226 h 3082413"/>
                  <a:gd name="connsiteX265" fmla="*/ 2331345 w 6136517"/>
                  <a:gd name="connsiteY265" fmla="*/ 235974 h 3082413"/>
                  <a:gd name="connsiteX266" fmla="*/ 2287100 w 6136517"/>
                  <a:gd name="connsiteY266" fmla="*/ 250723 h 3082413"/>
                  <a:gd name="connsiteX267" fmla="*/ 2154365 w 6136517"/>
                  <a:gd name="connsiteY267" fmla="*/ 235974 h 3082413"/>
                  <a:gd name="connsiteX268" fmla="*/ 2110120 w 6136517"/>
                  <a:gd name="connsiteY268" fmla="*/ 206477 h 3082413"/>
                  <a:gd name="connsiteX269" fmla="*/ 2021629 w 6136517"/>
                  <a:gd name="connsiteY269" fmla="*/ 103239 h 3082413"/>
                  <a:gd name="connsiteX270" fmla="*/ 1992132 w 6136517"/>
                  <a:gd name="connsiteY270" fmla="*/ 58993 h 3082413"/>
                  <a:gd name="connsiteX271" fmla="*/ 1903642 w 6136517"/>
                  <a:gd name="connsiteY271" fmla="*/ 29497 h 3082413"/>
                  <a:gd name="connsiteX272" fmla="*/ 1697165 w 6136517"/>
                  <a:gd name="connsiteY272" fmla="*/ 44245 h 3082413"/>
                  <a:gd name="connsiteX273" fmla="*/ 1638171 w 6136517"/>
                  <a:gd name="connsiteY273" fmla="*/ 58993 h 3082413"/>
                  <a:gd name="connsiteX274" fmla="*/ 1608674 w 6136517"/>
                  <a:gd name="connsiteY274" fmla="*/ 103239 h 3082413"/>
                  <a:gd name="connsiteX275" fmla="*/ 1579178 w 6136517"/>
                  <a:gd name="connsiteY275" fmla="*/ 162232 h 3082413"/>
                  <a:gd name="connsiteX276" fmla="*/ 1549681 w 6136517"/>
                  <a:gd name="connsiteY276" fmla="*/ 206477 h 3082413"/>
                  <a:gd name="connsiteX277" fmla="*/ 1505436 w 6136517"/>
                  <a:gd name="connsiteY277" fmla="*/ 294968 h 3082413"/>
                  <a:gd name="connsiteX278" fmla="*/ 1402197 w 6136517"/>
                  <a:gd name="connsiteY278" fmla="*/ 324464 h 3082413"/>
                  <a:gd name="connsiteX279" fmla="*/ 1210468 w 6136517"/>
                  <a:gd name="connsiteY279" fmla="*/ 309716 h 3082413"/>
                  <a:gd name="connsiteX280" fmla="*/ 1180971 w 6136517"/>
                  <a:gd name="connsiteY280" fmla="*/ 265471 h 3082413"/>
                  <a:gd name="connsiteX281" fmla="*/ 1033487 w 6136517"/>
                  <a:gd name="connsiteY281" fmla="*/ 206477 h 3082413"/>
                  <a:gd name="connsiteX282" fmla="*/ 989242 w 6136517"/>
                  <a:gd name="connsiteY282" fmla="*/ 176981 h 3082413"/>
                  <a:gd name="connsiteX283" fmla="*/ 782765 w 6136517"/>
                  <a:gd name="connsiteY283" fmla="*/ 162232 h 3082413"/>
                  <a:gd name="connsiteX284" fmla="*/ 591036 w 6136517"/>
                  <a:gd name="connsiteY284" fmla="*/ 176981 h 3082413"/>
                  <a:gd name="connsiteX285" fmla="*/ 546790 w 6136517"/>
                  <a:gd name="connsiteY285" fmla="*/ 309716 h 3082413"/>
                  <a:gd name="connsiteX286" fmla="*/ 502545 w 6136517"/>
                  <a:gd name="connsiteY286" fmla="*/ 339213 h 3082413"/>
                  <a:gd name="connsiteX287" fmla="*/ 443552 w 6136517"/>
                  <a:gd name="connsiteY287" fmla="*/ 324464 h 3082413"/>
                  <a:gd name="connsiteX288" fmla="*/ 384558 w 6136517"/>
                  <a:gd name="connsiteY288" fmla="*/ 206477 h 3082413"/>
                  <a:gd name="connsiteX289" fmla="*/ 369810 w 6136517"/>
                  <a:gd name="connsiteY289" fmla="*/ 162232 h 3082413"/>
                  <a:gd name="connsiteX290" fmla="*/ 384558 w 6136517"/>
                  <a:gd name="connsiteY290" fmla="*/ 58993 h 3082413"/>
                  <a:gd name="connsiteX291" fmla="*/ 428803 w 6136517"/>
                  <a:gd name="connsiteY291" fmla="*/ 44245 h 3082413"/>
                  <a:gd name="connsiteX292" fmla="*/ 576287 w 6136517"/>
                  <a:gd name="connsiteY292" fmla="*/ 58993 h 3082413"/>
                  <a:gd name="connsiteX293" fmla="*/ 620532 w 6136517"/>
                  <a:gd name="connsiteY293" fmla="*/ 103239 h 3082413"/>
                  <a:gd name="connsiteX294" fmla="*/ 664778 w 6136517"/>
                  <a:gd name="connsiteY294" fmla="*/ 117987 h 3082413"/>
                  <a:gd name="connsiteX295" fmla="*/ 709023 w 6136517"/>
                  <a:gd name="connsiteY295" fmla="*/ 147484 h 3082413"/>
                  <a:gd name="connsiteX296" fmla="*/ 782765 w 6136517"/>
                  <a:gd name="connsiteY296" fmla="*/ 235974 h 3082413"/>
                  <a:gd name="connsiteX297" fmla="*/ 871255 w 6136517"/>
                  <a:gd name="connsiteY297" fmla="*/ 206477 h 3082413"/>
                  <a:gd name="connsiteX298" fmla="*/ 974494 w 6136517"/>
                  <a:gd name="connsiteY298" fmla="*/ 73742 h 3082413"/>
                  <a:gd name="connsiteX299" fmla="*/ 1003990 w 6136517"/>
                  <a:gd name="connsiteY299" fmla="*/ 29497 h 3082413"/>
                  <a:gd name="connsiteX300" fmla="*/ 1048236 w 6136517"/>
                  <a:gd name="connsiteY300" fmla="*/ 0 h 3082413"/>
                  <a:gd name="connsiteX301" fmla="*/ 1180971 w 6136517"/>
                  <a:gd name="connsiteY301" fmla="*/ 14748 h 3082413"/>
                  <a:gd name="connsiteX302" fmla="*/ 1225216 w 6136517"/>
                  <a:gd name="connsiteY302" fmla="*/ 29497 h 3082413"/>
                  <a:gd name="connsiteX303" fmla="*/ 1269461 w 6136517"/>
                  <a:gd name="connsiteY303" fmla="*/ 73742 h 3082413"/>
                  <a:gd name="connsiteX304" fmla="*/ 1343203 w 6136517"/>
                  <a:gd name="connsiteY304" fmla="*/ 147484 h 3082413"/>
                  <a:gd name="connsiteX305" fmla="*/ 1490687 w 6136517"/>
                  <a:gd name="connsiteY305" fmla="*/ 162232 h 3082413"/>
                  <a:gd name="connsiteX306" fmla="*/ 1534932 w 6136517"/>
                  <a:gd name="connsiteY306" fmla="*/ 206477 h 3082413"/>
                  <a:gd name="connsiteX307" fmla="*/ 1638171 w 6136517"/>
                  <a:gd name="connsiteY307" fmla="*/ 250723 h 3082413"/>
                  <a:gd name="connsiteX308" fmla="*/ 1726661 w 6136517"/>
                  <a:gd name="connsiteY308" fmla="*/ 235974 h 3082413"/>
                  <a:gd name="connsiteX309" fmla="*/ 1785655 w 6136517"/>
                  <a:gd name="connsiteY309" fmla="*/ 221226 h 3082413"/>
                  <a:gd name="connsiteX310" fmla="*/ 2095371 w 6136517"/>
                  <a:gd name="connsiteY310" fmla="*/ 206477 h 3082413"/>
                  <a:gd name="connsiteX311" fmla="*/ 2198610 w 6136517"/>
                  <a:gd name="connsiteY311" fmla="*/ 176981 h 3082413"/>
                  <a:gd name="connsiteX312" fmla="*/ 2257603 w 6136517"/>
                  <a:gd name="connsiteY312" fmla="*/ 162232 h 3082413"/>
                  <a:gd name="connsiteX313" fmla="*/ 2346094 w 6136517"/>
                  <a:gd name="connsiteY313" fmla="*/ 132735 h 3082413"/>
                  <a:gd name="connsiteX314" fmla="*/ 2390339 w 6136517"/>
                  <a:gd name="connsiteY314" fmla="*/ 117987 h 3082413"/>
                  <a:gd name="connsiteX315" fmla="*/ 2523074 w 6136517"/>
                  <a:gd name="connsiteY315" fmla="*/ 132735 h 3082413"/>
                  <a:gd name="connsiteX316" fmla="*/ 2537823 w 6136517"/>
                  <a:gd name="connsiteY316" fmla="*/ 176981 h 3082413"/>
                  <a:gd name="connsiteX317" fmla="*/ 2655810 w 6136517"/>
                  <a:gd name="connsiteY317" fmla="*/ 191729 h 3082413"/>
                  <a:gd name="connsiteX318" fmla="*/ 2714803 w 6136517"/>
                  <a:gd name="connsiteY318" fmla="*/ 206477 h 3082413"/>
                  <a:gd name="connsiteX319" fmla="*/ 2803294 w 6136517"/>
                  <a:gd name="connsiteY319" fmla="*/ 235974 h 3082413"/>
                  <a:gd name="connsiteX320" fmla="*/ 2862287 w 6136517"/>
                  <a:gd name="connsiteY320" fmla="*/ 250723 h 3082413"/>
                  <a:gd name="connsiteX321" fmla="*/ 2950778 w 6136517"/>
                  <a:gd name="connsiteY321" fmla="*/ 280219 h 3082413"/>
                  <a:gd name="connsiteX322" fmla="*/ 3083513 w 6136517"/>
                  <a:gd name="connsiteY322" fmla="*/ 353961 h 3082413"/>
                  <a:gd name="connsiteX323" fmla="*/ 3142507 w 6136517"/>
                  <a:gd name="connsiteY323" fmla="*/ 368710 h 3082413"/>
                  <a:gd name="connsiteX324" fmla="*/ 3393229 w 6136517"/>
                  <a:gd name="connsiteY324" fmla="*/ 353961 h 3082413"/>
                  <a:gd name="connsiteX325" fmla="*/ 3452223 w 6136517"/>
                  <a:gd name="connsiteY325" fmla="*/ 339213 h 3082413"/>
                  <a:gd name="connsiteX326" fmla="*/ 3496468 w 6136517"/>
                  <a:gd name="connsiteY326" fmla="*/ 309716 h 3082413"/>
                  <a:gd name="connsiteX327" fmla="*/ 3525965 w 6136517"/>
                  <a:gd name="connsiteY327" fmla="*/ 265471 h 3082413"/>
                  <a:gd name="connsiteX328" fmla="*/ 3570210 w 6136517"/>
                  <a:gd name="connsiteY328" fmla="*/ 250723 h 3082413"/>
                  <a:gd name="connsiteX329" fmla="*/ 3747190 w 6136517"/>
                  <a:gd name="connsiteY329" fmla="*/ 221226 h 3082413"/>
                  <a:gd name="connsiteX330" fmla="*/ 3997913 w 6136517"/>
                  <a:gd name="connsiteY330" fmla="*/ 221226 h 3082413"/>
                  <a:gd name="connsiteX331" fmla="*/ 4042158 w 6136517"/>
                  <a:gd name="connsiteY331" fmla="*/ 250723 h 3082413"/>
                  <a:gd name="connsiteX332" fmla="*/ 4115900 w 6136517"/>
                  <a:gd name="connsiteY332" fmla="*/ 339213 h 3082413"/>
                  <a:gd name="connsiteX333" fmla="*/ 4204390 w 6136517"/>
                  <a:gd name="connsiteY333" fmla="*/ 383458 h 3082413"/>
                  <a:gd name="connsiteX334" fmla="*/ 4248636 w 6136517"/>
                  <a:gd name="connsiteY334" fmla="*/ 368710 h 3082413"/>
                  <a:gd name="connsiteX335" fmla="*/ 4351874 w 6136517"/>
                  <a:gd name="connsiteY335" fmla="*/ 206477 h 3082413"/>
                  <a:gd name="connsiteX336" fmla="*/ 4381371 w 6136517"/>
                  <a:gd name="connsiteY336" fmla="*/ 162232 h 3082413"/>
                  <a:gd name="connsiteX337" fmla="*/ 4484610 w 6136517"/>
                  <a:gd name="connsiteY337" fmla="*/ 117987 h 3082413"/>
                  <a:gd name="connsiteX338" fmla="*/ 4587849 w 6136517"/>
                  <a:gd name="connsiteY338" fmla="*/ 132735 h 3082413"/>
                  <a:gd name="connsiteX339" fmla="*/ 4705836 w 6136517"/>
                  <a:gd name="connsiteY339" fmla="*/ 206477 h 3082413"/>
                  <a:gd name="connsiteX340" fmla="*/ 4794326 w 6136517"/>
                  <a:gd name="connsiteY340" fmla="*/ 235974 h 3082413"/>
                  <a:gd name="connsiteX341" fmla="*/ 4838571 w 6136517"/>
                  <a:gd name="connsiteY341" fmla="*/ 265471 h 3082413"/>
                  <a:gd name="connsiteX342" fmla="*/ 4882816 w 6136517"/>
                  <a:gd name="connsiteY342" fmla="*/ 280219 h 3082413"/>
                  <a:gd name="connsiteX343" fmla="*/ 4897565 w 6136517"/>
                  <a:gd name="connsiteY343" fmla="*/ 324464 h 3082413"/>
                  <a:gd name="connsiteX344" fmla="*/ 4927061 w 6136517"/>
                  <a:gd name="connsiteY344" fmla="*/ 368710 h 3082413"/>
                  <a:gd name="connsiteX345" fmla="*/ 4941810 w 6136517"/>
                  <a:gd name="connsiteY345" fmla="*/ 427703 h 3082413"/>
                  <a:gd name="connsiteX346" fmla="*/ 4986055 w 6136517"/>
                  <a:gd name="connsiteY346" fmla="*/ 442452 h 3082413"/>
                  <a:gd name="connsiteX347" fmla="*/ 5163036 w 6136517"/>
                  <a:gd name="connsiteY347" fmla="*/ 427703 h 3082413"/>
                  <a:gd name="connsiteX348" fmla="*/ 5207281 w 6136517"/>
                  <a:gd name="connsiteY348" fmla="*/ 412955 h 3082413"/>
                  <a:gd name="connsiteX349" fmla="*/ 5310520 w 6136517"/>
                  <a:gd name="connsiteY349" fmla="*/ 383458 h 3082413"/>
                  <a:gd name="connsiteX350" fmla="*/ 5413758 w 6136517"/>
                  <a:gd name="connsiteY350" fmla="*/ 398206 h 3082413"/>
                  <a:gd name="connsiteX351" fmla="*/ 5620236 w 6136517"/>
                  <a:gd name="connsiteY351" fmla="*/ 442452 h 3082413"/>
                  <a:gd name="connsiteX352" fmla="*/ 5664481 w 6136517"/>
                  <a:gd name="connsiteY352" fmla="*/ 501445 h 3082413"/>
                  <a:gd name="connsiteX353" fmla="*/ 5723474 w 6136517"/>
                  <a:gd name="connsiteY353" fmla="*/ 575187 h 3082413"/>
                  <a:gd name="connsiteX354" fmla="*/ 5708726 w 6136517"/>
                  <a:gd name="connsiteY354" fmla="*/ 914400 h 3082413"/>
                  <a:gd name="connsiteX355" fmla="*/ 5693978 w 6136517"/>
                  <a:gd name="connsiteY355" fmla="*/ 1017639 h 3082413"/>
                  <a:gd name="connsiteX356" fmla="*/ 5723474 w 6136517"/>
                  <a:gd name="connsiteY356" fmla="*/ 1268361 h 3082413"/>
                  <a:gd name="connsiteX357" fmla="*/ 5797216 w 6136517"/>
                  <a:gd name="connsiteY357" fmla="*/ 1371600 h 3082413"/>
                  <a:gd name="connsiteX358" fmla="*/ 5841461 w 6136517"/>
                  <a:gd name="connsiteY358" fmla="*/ 1474839 h 3082413"/>
                  <a:gd name="connsiteX359" fmla="*/ 5885707 w 6136517"/>
                  <a:gd name="connsiteY359" fmla="*/ 1519084 h 3082413"/>
                  <a:gd name="connsiteX360" fmla="*/ 5988945 w 6136517"/>
                  <a:gd name="connsiteY360" fmla="*/ 1651819 h 3082413"/>
                  <a:gd name="connsiteX361" fmla="*/ 6003694 w 6136517"/>
                  <a:gd name="connsiteY361" fmla="*/ 1696064 h 3082413"/>
                  <a:gd name="connsiteX362" fmla="*/ 6033190 w 6136517"/>
                  <a:gd name="connsiteY362" fmla="*/ 1740310 h 3082413"/>
                  <a:gd name="connsiteX363" fmla="*/ 6062687 w 6136517"/>
                  <a:gd name="connsiteY363" fmla="*/ 1828800 h 3082413"/>
                  <a:gd name="connsiteX364" fmla="*/ 6092184 w 6136517"/>
                  <a:gd name="connsiteY364" fmla="*/ 2227006 h 3082413"/>
                  <a:gd name="connsiteX365" fmla="*/ 6106932 w 6136517"/>
                  <a:gd name="connsiteY365" fmla="*/ 2344993 h 3082413"/>
                  <a:gd name="connsiteX366" fmla="*/ 6121681 w 6136517"/>
                  <a:gd name="connsiteY366" fmla="*/ 2389239 h 3082413"/>
                  <a:gd name="connsiteX367" fmla="*/ 6136429 w 6136517"/>
                  <a:gd name="connsiteY367" fmla="*/ 2462981 h 3082413"/>
                  <a:gd name="connsiteX368" fmla="*/ 6121681 w 6136517"/>
                  <a:gd name="connsiteY368" fmla="*/ 2551471 h 3082413"/>
                  <a:gd name="connsiteX369" fmla="*/ 6077436 w 6136517"/>
                  <a:gd name="connsiteY369" fmla="*/ 2566219 h 3082413"/>
                  <a:gd name="connsiteX370" fmla="*/ 5856210 w 6136517"/>
                  <a:gd name="connsiteY370" fmla="*/ 2551471 h 3082413"/>
                  <a:gd name="connsiteX371" fmla="*/ 5634984 w 6136517"/>
                  <a:gd name="connsiteY371" fmla="*/ 2566219 h 3082413"/>
                  <a:gd name="connsiteX372" fmla="*/ 5472752 w 6136517"/>
                  <a:gd name="connsiteY372" fmla="*/ 2610464 h 3082413"/>
                  <a:gd name="connsiteX373" fmla="*/ 5384261 w 6136517"/>
                  <a:gd name="connsiteY373" fmla="*/ 2669458 h 3082413"/>
                  <a:gd name="connsiteX374" fmla="*/ 5325268 w 6136517"/>
                  <a:gd name="connsiteY374" fmla="*/ 2698955 h 3082413"/>
                  <a:gd name="connsiteX375" fmla="*/ 5266274 w 6136517"/>
                  <a:gd name="connsiteY375" fmla="*/ 2743200 h 3082413"/>
                  <a:gd name="connsiteX376" fmla="*/ 5222029 w 6136517"/>
                  <a:gd name="connsiteY376" fmla="*/ 2772697 h 3082413"/>
                  <a:gd name="connsiteX377" fmla="*/ 5163036 w 6136517"/>
                  <a:gd name="connsiteY377" fmla="*/ 2816942 h 3082413"/>
                  <a:gd name="connsiteX378" fmla="*/ 5104042 w 6136517"/>
                  <a:gd name="connsiteY378" fmla="*/ 2831690 h 3082413"/>
                  <a:gd name="connsiteX379" fmla="*/ 5045049 w 6136517"/>
                  <a:gd name="connsiteY379" fmla="*/ 2861187 h 3082413"/>
                  <a:gd name="connsiteX380" fmla="*/ 4543603 w 6136517"/>
                  <a:gd name="connsiteY380" fmla="*/ 2890684 h 3082413"/>
                  <a:gd name="connsiteX381" fmla="*/ 4396120 w 6136517"/>
                  <a:gd name="connsiteY381" fmla="*/ 2905432 h 3082413"/>
                  <a:gd name="connsiteX382" fmla="*/ 4292881 w 6136517"/>
                  <a:gd name="connsiteY382" fmla="*/ 2920181 h 3082413"/>
                  <a:gd name="connsiteX383" fmla="*/ 4263384 w 6136517"/>
                  <a:gd name="connsiteY383" fmla="*/ 2964426 h 3082413"/>
                  <a:gd name="connsiteX384" fmla="*/ 4115900 w 6136517"/>
                  <a:gd name="connsiteY384" fmla="*/ 3008671 h 3082413"/>
                  <a:gd name="connsiteX385" fmla="*/ 3938920 w 6136517"/>
                  <a:gd name="connsiteY385" fmla="*/ 2993923 h 3082413"/>
                  <a:gd name="connsiteX386" fmla="*/ 3820932 w 6136517"/>
                  <a:gd name="connsiteY386" fmla="*/ 2934929 h 3082413"/>
                  <a:gd name="connsiteX387" fmla="*/ 3717694 w 6136517"/>
                  <a:gd name="connsiteY387" fmla="*/ 2905432 h 3082413"/>
                  <a:gd name="connsiteX388" fmla="*/ 3673449 w 6136517"/>
                  <a:gd name="connsiteY388" fmla="*/ 2875935 h 3082413"/>
                  <a:gd name="connsiteX389" fmla="*/ 3614455 w 6136517"/>
                  <a:gd name="connsiteY389" fmla="*/ 2831690 h 3082413"/>
                  <a:gd name="connsiteX390" fmla="*/ 3540713 w 6136517"/>
                  <a:gd name="connsiteY390" fmla="*/ 2816942 h 3082413"/>
                  <a:gd name="connsiteX391" fmla="*/ 3496468 w 6136517"/>
                  <a:gd name="connsiteY391" fmla="*/ 2802193 h 3082413"/>
                  <a:gd name="connsiteX392" fmla="*/ 3437474 w 6136517"/>
                  <a:gd name="connsiteY392" fmla="*/ 2787445 h 3082413"/>
                  <a:gd name="connsiteX393" fmla="*/ 3098261 w 6136517"/>
                  <a:gd name="connsiteY393" fmla="*/ 2802193 h 3082413"/>
                  <a:gd name="connsiteX394" fmla="*/ 3039268 w 6136517"/>
                  <a:gd name="connsiteY394" fmla="*/ 2831690 h 3082413"/>
                  <a:gd name="connsiteX395" fmla="*/ 2950778 w 6136517"/>
                  <a:gd name="connsiteY395" fmla="*/ 2861187 h 3082413"/>
                  <a:gd name="connsiteX396" fmla="*/ 2847539 w 6136517"/>
                  <a:gd name="connsiteY396" fmla="*/ 2905432 h 3082413"/>
                  <a:gd name="connsiteX397" fmla="*/ 2523074 w 6136517"/>
                  <a:gd name="connsiteY397" fmla="*/ 2934929 h 3082413"/>
                  <a:gd name="connsiteX398" fmla="*/ 2434584 w 6136517"/>
                  <a:gd name="connsiteY398" fmla="*/ 2964426 h 3082413"/>
                  <a:gd name="connsiteX399" fmla="*/ 2390339 w 6136517"/>
                  <a:gd name="connsiteY399" fmla="*/ 2993923 h 3082413"/>
                  <a:gd name="connsiteX400" fmla="*/ 2346094 w 6136517"/>
                  <a:gd name="connsiteY400" fmla="*/ 3008671 h 3082413"/>
                  <a:gd name="connsiteX401" fmla="*/ 2287100 w 6136517"/>
                  <a:gd name="connsiteY401" fmla="*/ 3038168 h 3082413"/>
                  <a:gd name="connsiteX402" fmla="*/ 2051126 w 6136517"/>
                  <a:gd name="connsiteY402" fmla="*/ 3023419 h 3082413"/>
                  <a:gd name="connsiteX403" fmla="*/ 2006881 w 6136517"/>
                  <a:gd name="connsiteY403" fmla="*/ 3008671 h 3082413"/>
                  <a:gd name="connsiteX404" fmla="*/ 1903642 w 6136517"/>
                  <a:gd name="connsiteY404" fmla="*/ 2949677 h 3082413"/>
                  <a:gd name="connsiteX405" fmla="*/ 1844649 w 6136517"/>
                  <a:gd name="connsiteY405" fmla="*/ 2920181 h 3082413"/>
                  <a:gd name="connsiteX406" fmla="*/ 1711913 w 6136517"/>
                  <a:gd name="connsiteY406" fmla="*/ 2890684 h 3082413"/>
                  <a:gd name="connsiteX407" fmla="*/ 1490687 w 6136517"/>
                  <a:gd name="connsiteY407" fmla="*/ 2905432 h 3082413"/>
                  <a:gd name="connsiteX408" fmla="*/ 1343203 w 6136517"/>
                  <a:gd name="connsiteY408" fmla="*/ 2934929 h 3082413"/>
                  <a:gd name="connsiteX409" fmla="*/ 1298958 w 6136517"/>
                  <a:gd name="connsiteY409" fmla="*/ 2949677 h 3082413"/>
                  <a:gd name="connsiteX410" fmla="*/ 768016 w 6136517"/>
                  <a:gd name="connsiteY410" fmla="*/ 2934929 h 3082413"/>
                  <a:gd name="connsiteX411" fmla="*/ 664778 w 6136517"/>
                  <a:gd name="connsiteY411" fmla="*/ 2920181 h 3082413"/>
                  <a:gd name="connsiteX412" fmla="*/ 487797 w 6136517"/>
                  <a:gd name="connsiteY412" fmla="*/ 2905432 h 3082413"/>
                  <a:gd name="connsiteX413" fmla="*/ 148584 w 6136517"/>
                  <a:gd name="connsiteY413" fmla="*/ 2861187 h 3082413"/>
                  <a:gd name="connsiteX414" fmla="*/ 119087 w 6136517"/>
                  <a:gd name="connsiteY414" fmla="*/ 2816942 h 3082413"/>
                  <a:gd name="connsiteX415" fmla="*/ 74842 w 6136517"/>
                  <a:gd name="connsiteY415" fmla="*/ 2772697 h 3082413"/>
                  <a:gd name="connsiteX416" fmla="*/ 60094 w 6136517"/>
                  <a:gd name="connsiteY416" fmla="*/ 2728452 h 3082413"/>
                  <a:gd name="connsiteX417" fmla="*/ 30597 w 6136517"/>
                  <a:gd name="connsiteY417" fmla="*/ 2684206 h 3082413"/>
                  <a:gd name="connsiteX418" fmla="*/ 74842 w 6136517"/>
                  <a:gd name="connsiteY418" fmla="*/ 2507226 h 3082413"/>
                  <a:gd name="connsiteX419" fmla="*/ 104339 w 6136517"/>
                  <a:gd name="connsiteY419" fmla="*/ 2462981 h 3082413"/>
                  <a:gd name="connsiteX420" fmla="*/ 163332 w 6136517"/>
                  <a:gd name="connsiteY420" fmla="*/ 2330245 h 3082413"/>
                  <a:gd name="connsiteX421" fmla="*/ 207578 w 6136517"/>
                  <a:gd name="connsiteY421" fmla="*/ 2286000 h 3082413"/>
                  <a:gd name="connsiteX422" fmla="*/ 251823 w 6136517"/>
                  <a:gd name="connsiteY422" fmla="*/ 2197510 h 3082413"/>
                  <a:gd name="connsiteX423" fmla="*/ 178081 w 6136517"/>
                  <a:gd name="connsiteY423" fmla="*/ 2109019 h 3082413"/>
                  <a:gd name="connsiteX424" fmla="*/ 163332 w 6136517"/>
                  <a:gd name="connsiteY424" fmla="*/ 2050026 h 3082413"/>
                  <a:gd name="connsiteX425" fmla="*/ 133836 w 6136517"/>
                  <a:gd name="connsiteY425" fmla="*/ 2005781 h 3082413"/>
                  <a:gd name="connsiteX426" fmla="*/ 104339 w 6136517"/>
                  <a:gd name="connsiteY426" fmla="*/ 1917290 h 3082413"/>
                  <a:gd name="connsiteX427" fmla="*/ 45345 w 6136517"/>
                  <a:gd name="connsiteY427" fmla="*/ 1828800 h 3082413"/>
                  <a:gd name="connsiteX428" fmla="*/ 15849 w 6136517"/>
                  <a:gd name="connsiteY428" fmla="*/ 1784555 h 3082413"/>
                  <a:gd name="connsiteX429" fmla="*/ 1100 w 6136517"/>
                  <a:gd name="connsiteY429" fmla="*/ 1740310 h 3082413"/>
                  <a:gd name="connsiteX430" fmla="*/ 30597 w 6136517"/>
                  <a:gd name="connsiteY430" fmla="*/ 1696064 h 3082413"/>
                  <a:gd name="connsiteX431" fmla="*/ 119087 w 6136517"/>
                  <a:gd name="connsiteY431" fmla="*/ 1651819 h 3082413"/>
                  <a:gd name="connsiteX432" fmla="*/ 163332 w 6136517"/>
                  <a:gd name="connsiteY432" fmla="*/ 1622323 h 3082413"/>
                  <a:gd name="connsiteX433" fmla="*/ 222326 w 6136517"/>
                  <a:gd name="connsiteY433" fmla="*/ 1592826 h 3082413"/>
                  <a:gd name="connsiteX434" fmla="*/ 251823 w 6136517"/>
                  <a:gd name="connsiteY434" fmla="*/ 1474839 h 3082413"/>
                  <a:gd name="connsiteX435" fmla="*/ 281320 w 6136517"/>
                  <a:gd name="connsiteY435" fmla="*/ 1386348 h 3082413"/>
                  <a:gd name="connsiteX436" fmla="*/ 296068 w 6136517"/>
                  <a:gd name="connsiteY436" fmla="*/ 1342103 h 3082413"/>
                  <a:gd name="connsiteX437" fmla="*/ 310816 w 6136517"/>
                  <a:gd name="connsiteY437" fmla="*/ 1253613 h 3082413"/>
                  <a:gd name="connsiteX438" fmla="*/ 266571 w 6136517"/>
                  <a:gd name="connsiteY438" fmla="*/ 1120877 h 3082413"/>
                  <a:gd name="connsiteX439" fmla="*/ 222326 w 6136517"/>
                  <a:gd name="connsiteY439" fmla="*/ 1091381 h 3082413"/>
                  <a:gd name="connsiteX440" fmla="*/ 148584 w 6136517"/>
                  <a:gd name="connsiteY440" fmla="*/ 958645 h 3082413"/>
                  <a:gd name="connsiteX441" fmla="*/ 60094 w 6136517"/>
                  <a:gd name="connsiteY441" fmla="*/ 884903 h 3082413"/>
                  <a:gd name="connsiteX442" fmla="*/ 45345 w 6136517"/>
                  <a:gd name="connsiteY442" fmla="*/ 840658 h 3082413"/>
                  <a:gd name="connsiteX443" fmla="*/ 104339 w 6136517"/>
                  <a:gd name="connsiteY443" fmla="*/ 752168 h 3082413"/>
                  <a:gd name="connsiteX444" fmla="*/ 133836 w 6136517"/>
                  <a:gd name="connsiteY444" fmla="*/ 663677 h 3082413"/>
                  <a:gd name="connsiteX445" fmla="*/ 296068 w 6136517"/>
                  <a:gd name="connsiteY445" fmla="*/ 530942 h 3082413"/>
                  <a:gd name="connsiteX446" fmla="*/ 325565 w 6136517"/>
                  <a:gd name="connsiteY446" fmla="*/ 442452 h 3082413"/>
                  <a:gd name="connsiteX447" fmla="*/ 340313 w 6136517"/>
                  <a:gd name="connsiteY447" fmla="*/ 398206 h 3082413"/>
                  <a:gd name="connsiteX448" fmla="*/ 355061 w 6136517"/>
                  <a:gd name="connsiteY448" fmla="*/ 280219 h 3082413"/>
                  <a:gd name="connsiteX449" fmla="*/ 399307 w 6136517"/>
                  <a:gd name="connsiteY449" fmla="*/ 265471 h 3082413"/>
                  <a:gd name="connsiteX450" fmla="*/ 428803 w 6136517"/>
                  <a:gd name="connsiteY450" fmla="*/ 221226 h 3082413"/>
                  <a:gd name="connsiteX451" fmla="*/ 399307 w 6136517"/>
                  <a:gd name="connsiteY451" fmla="*/ 132735 h 3082413"/>
                  <a:gd name="connsiteX452" fmla="*/ 355061 w 6136517"/>
                  <a:gd name="connsiteY452" fmla="*/ 103239 h 308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136517" h="3082413">
                    <a:moveTo>
                      <a:pt x="325565" y="191729"/>
                    </a:moveTo>
                    <a:cubicBezTo>
                      <a:pt x="315733" y="211394"/>
                      <a:pt x="306976" y="231634"/>
                      <a:pt x="296068" y="250723"/>
                    </a:cubicBezTo>
                    <a:cubicBezTo>
                      <a:pt x="287274" y="266113"/>
                      <a:pt x="273770" y="278770"/>
                      <a:pt x="266571" y="294968"/>
                    </a:cubicBezTo>
                    <a:cubicBezTo>
                      <a:pt x="196364" y="452932"/>
                      <a:pt x="274333" y="327568"/>
                      <a:pt x="207578" y="427703"/>
                    </a:cubicBezTo>
                    <a:cubicBezTo>
                      <a:pt x="212494" y="540774"/>
                      <a:pt x="222326" y="653738"/>
                      <a:pt x="222326" y="766916"/>
                    </a:cubicBezTo>
                    <a:cubicBezTo>
                      <a:pt x="222326" y="785996"/>
                      <a:pt x="214558" y="937442"/>
                      <a:pt x="192829" y="988142"/>
                    </a:cubicBezTo>
                    <a:cubicBezTo>
                      <a:pt x="185847" y="1004434"/>
                      <a:pt x="173164" y="1017639"/>
                      <a:pt x="163332" y="1032387"/>
                    </a:cubicBezTo>
                    <a:cubicBezTo>
                      <a:pt x="158416" y="1056968"/>
                      <a:pt x="155180" y="1081945"/>
                      <a:pt x="148584" y="1106129"/>
                    </a:cubicBezTo>
                    <a:cubicBezTo>
                      <a:pt x="140403" y="1136126"/>
                      <a:pt x="119087" y="1194619"/>
                      <a:pt x="119087" y="1194619"/>
                    </a:cubicBezTo>
                    <a:cubicBezTo>
                      <a:pt x="114171" y="1396180"/>
                      <a:pt x="113494" y="1597890"/>
                      <a:pt x="104339" y="1799303"/>
                    </a:cubicBezTo>
                    <a:cubicBezTo>
                      <a:pt x="103633" y="1814833"/>
                      <a:pt x="93361" y="1828466"/>
                      <a:pt x="89590" y="1843548"/>
                    </a:cubicBezTo>
                    <a:cubicBezTo>
                      <a:pt x="83510" y="1867867"/>
                      <a:pt x="81438" y="1893106"/>
                      <a:pt x="74842" y="1917290"/>
                    </a:cubicBezTo>
                    <a:cubicBezTo>
                      <a:pt x="66661" y="1947287"/>
                      <a:pt x="45345" y="2005781"/>
                      <a:pt x="45345" y="2005781"/>
                    </a:cubicBezTo>
                    <a:cubicBezTo>
                      <a:pt x="14846" y="2219280"/>
                      <a:pt x="20657" y="2134509"/>
                      <a:pt x="45345" y="2492477"/>
                    </a:cubicBezTo>
                    <a:cubicBezTo>
                      <a:pt x="48778" y="2542258"/>
                      <a:pt x="66451" y="2540961"/>
                      <a:pt x="104339" y="2566219"/>
                    </a:cubicBezTo>
                    <a:cubicBezTo>
                      <a:pt x="114859" y="2597780"/>
                      <a:pt x="121675" y="2631165"/>
                      <a:pt x="148584" y="2654710"/>
                    </a:cubicBezTo>
                    <a:cubicBezTo>
                      <a:pt x="175263" y="2678054"/>
                      <a:pt x="237074" y="2713703"/>
                      <a:pt x="237074" y="2713703"/>
                    </a:cubicBezTo>
                    <a:cubicBezTo>
                      <a:pt x="246906" y="2728451"/>
                      <a:pt x="252730" y="2746875"/>
                      <a:pt x="266571" y="2757948"/>
                    </a:cubicBezTo>
                    <a:cubicBezTo>
                      <a:pt x="278710" y="2767660"/>
                      <a:pt x="296911" y="2765745"/>
                      <a:pt x="310816" y="2772697"/>
                    </a:cubicBezTo>
                    <a:cubicBezTo>
                      <a:pt x="447029" y="2840804"/>
                      <a:pt x="194748" y="2781437"/>
                      <a:pt x="532042" y="2816942"/>
                    </a:cubicBezTo>
                    <a:cubicBezTo>
                      <a:pt x="566613" y="2820581"/>
                      <a:pt x="601079" y="2825471"/>
                      <a:pt x="635281" y="2831690"/>
                    </a:cubicBezTo>
                    <a:cubicBezTo>
                      <a:pt x="655224" y="2835316"/>
                      <a:pt x="674487" y="2842042"/>
                      <a:pt x="694274" y="2846439"/>
                    </a:cubicBezTo>
                    <a:cubicBezTo>
                      <a:pt x="718744" y="2851877"/>
                      <a:pt x="743435" y="2856271"/>
                      <a:pt x="768016" y="2861187"/>
                    </a:cubicBezTo>
                    <a:cubicBezTo>
                      <a:pt x="782764" y="2871019"/>
                      <a:pt x="796063" y="2883485"/>
                      <a:pt x="812261" y="2890684"/>
                    </a:cubicBezTo>
                    <a:cubicBezTo>
                      <a:pt x="840674" y="2903312"/>
                      <a:pt x="900752" y="2920181"/>
                      <a:pt x="900752" y="2920181"/>
                    </a:cubicBezTo>
                    <a:cubicBezTo>
                      <a:pt x="1028571" y="2915265"/>
                      <a:pt x="1156530" y="2913170"/>
                      <a:pt x="1284210" y="2905432"/>
                    </a:cubicBezTo>
                    <a:cubicBezTo>
                      <a:pt x="1743571" y="2877592"/>
                      <a:pt x="1202091" y="2906549"/>
                      <a:pt x="1431694" y="2875935"/>
                    </a:cubicBezTo>
                    <a:cubicBezTo>
                      <a:pt x="1517351" y="2864514"/>
                      <a:pt x="1796718" y="2850126"/>
                      <a:pt x="1859397" y="2846439"/>
                    </a:cubicBezTo>
                    <a:cubicBezTo>
                      <a:pt x="1894313" y="2834800"/>
                      <a:pt x="1941786" y="2816942"/>
                      <a:pt x="1977384" y="2816942"/>
                    </a:cubicBezTo>
                    <a:cubicBezTo>
                      <a:pt x="2041482" y="2816942"/>
                      <a:pt x="2105203" y="2826774"/>
                      <a:pt x="2169113" y="2831690"/>
                    </a:cubicBezTo>
                    <a:cubicBezTo>
                      <a:pt x="2188778" y="2836606"/>
                      <a:pt x="2208320" y="2842042"/>
                      <a:pt x="2228107" y="2846439"/>
                    </a:cubicBezTo>
                    <a:cubicBezTo>
                      <a:pt x="2252578" y="2851877"/>
                      <a:pt x="2277665" y="2854591"/>
                      <a:pt x="2301849" y="2861187"/>
                    </a:cubicBezTo>
                    <a:cubicBezTo>
                      <a:pt x="2331846" y="2869368"/>
                      <a:pt x="2360842" y="2880852"/>
                      <a:pt x="2390339" y="2890684"/>
                    </a:cubicBezTo>
                    <a:cubicBezTo>
                      <a:pt x="2405087" y="2895600"/>
                      <a:pt x="2419502" y="2901661"/>
                      <a:pt x="2434584" y="2905432"/>
                    </a:cubicBezTo>
                    <a:cubicBezTo>
                      <a:pt x="2454249" y="2910348"/>
                      <a:pt x="2474599" y="2913064"/>
                      <a:pt x="2493578" y="2920181"/>
                    </a:cubicBezTo>
                    <a:cubicBezTo>
                      <a:pt x="2630761" y="2971624"/>
                      <a:pt x="2460914" y="2934400"/>
                      <a:pt x="2641061" y="2964426"/>
                    </a:cubicBezTo>
                    <a:cubicBezTo>
                      <a:pt x="2847539" y="2959510"/>
                      <a:pt x="3054360" y="2962560"/>
                      <a:pt x="3260494" y="2949677"/>
                    </a:cubicBezTo>
                    <a:cubicBezTo>
                      <a:pt x="3291526" y="2947738"/>
                      <a:pt x="3348984" y="2920181"/>
                      <a:pt x="3348984" y="2920181"/>
                    </a:cubicBezTo>
                    <a:cubicBezTo>
                      <a:pt x="3400909" y="2842292"/>
                      <a:pt x="3352106" y="2904862"/>
                      <a:pt x="3437474" y="2831690"/>
                    </a:cubicBezTo>
                    <a:cubicBezTo>
                      <a:pt x="3507776" y="2771431"/>
                      <a:pt x="3450705" y="2797783"/>
                      <a:pt x="3525965" y="2772697"/>
                    </a:cubicBezTo>
                    <a:lnTo>
                      <a:pt x="4042158" y="2787445"/>
                    </a:lnTo>
                    <a:cubicBezTo>
                      <a:pt x="4091516" y="2789639"/>
                      <a:pt x="4140421" y="2797913"/>
                      <a:pt x="4189642" y="2802193"/>
                    </a:cubicBezTo>
                    <a:cubicBezTo>
                      <a:pt x="4253500" y="2807746"/>
                      <a:pt x="4317461" y="2812026"/>
                      <a:pt x="4381371" y="2816942"/>
                    </a:cubicBezTo>
                    <a:cubicBezTo>
                      <a:pt x="4401036" y="2821858"/>
                      <a:pt x="4420875" y="2826121"/>
                      <a:pt x="4440365" y="2831690"/>
                    </a:cubicBezTo>
                    <a:cubicBezTo>
                      <a:pt x="4455313" y="2835961"/>
                      <a:pt x="4469528" y="2842668"/>
                      <a:pt x="4484610" y="2846439"/>
                    </a:cubicBezTo>
                    <a:cubicBezTo>
                      <a:pt x="4508929" y="2852519"/>
                      <a:pt x="4533881" y="2855749"/>
                      <a:pt x="4558352" y="2861187"/>
                    </a:cubicBezTo>
                    <a:cubicBezTo>
                      <a:pt x="4578139" y="2865584"/>
                      <a:pt x="4597402" y="2872309"/>
                      <a:pt x="4617345" y="2875935"/>
                    </a:cubicBezTo>
                    <a:cubicBezTo>
                      <a:pt x="4651547" y="2882154"/>
                      <a:pt x="4686295" y="2884969"/>
                      <a:pt x="4720584" y="2890684"/>
                    </a:cubicBezTo>
                    <a:cubicBezTo>
                      <a:pt x="4776766" y="2900048"/>
                      <a:pt x="4800279" y="2906920"/>
                      <a:pt x="4853320" y="2920181"/>
                    </a:cubicBezTo>
                    <a:cubicBezTo>
                      <a:pt x="5207281" y="2910349"/>
                      <a:pt x="5579277" y="3002659"/>
                      <a:pt x="5915203" y="2890684"/>
                    </a:cubicBezTo>
                    <a:lnTo>
                      <a:pt x="6003694" y="2861187"/>
                    </a:lnTo>
                    <a:cubicBezTo>
                      <a:pt x="6013526" y="2831690"/>
                      <a:pt x="6037046" y="2803549"/>
                      <a:pt x="6033190" y="2772697"/>
                    </a:cubicBezTo>
                    <a:cubicBezTo>
                      <a:pt x="6028274" y="2733368"/>
                      <a:pt x="6026747" y="2693465"/>
                      <a:pt x="6018442" y="2654710"/>
                    </a:cubicBezTo>
                    <a:cubicBezTo>
                      <a:pt x="6011927" y="2624308"/>
                      <a:pt x="5996486" y="2596383"/>
                      <a:pt x="5988945" y="2566219"/>
                    </a:cubicBezTo>
                    <a:cubicBezTo>
                      <a:pt x="5968865" y="2485897"/>
                      <a:pt x="5983262" y="2525356"/>
                      <a:pt x="5944700" y="2448232"/>
                    </a:cubicBezTo>
                    <a:cubicBezTo>
                      <a:pt x="5934560" y="2397529"/>
                      <a:pt x="5929092" y="2364108"/>
                      <a:pt x="5915203" y="2315497"/>
                    </a:cubicBezTo>
                    <a:cubicBezTo>
                      <a:pt x="5910932" y="2300549"/>
                      <a:pt x="5904726" y="2286200"/>
                      <a:pt x="5900455" y="2271252"/>
                    </a:cubicBezTo>
                    <a:cubicBezTo>
                      <a:pt x="5894887" y="2251762"/>
                      <a:pt x="5891531" y="2231673"/>
                      <a:pt x="5885707" y="2212258"/>
                    </a:cubicBezTo>
                    <a:cubicBezTo>
                      <a:pt x="5885691" y="2212203"/>
                      <a:pt x="5848844" y="2101673"/>
                      <a:pt x="5841461" y="2079523"/>
                    </a:cubicBezTo>
                    <a:cubicBezTo>
                      <a:pt x="5836545" y="2064774"/>
                      <a:pt x="5830483" y="2050359"/>
                      <a:pt x="5826713" y="2035277"/>
                    </a:cubicBezTo>
                    <a:lnTo>
                      <a:pt x="5811965" y="1976284"/>
                    </a:lnTo>
                    <a:cubicBezTo>
                      <a:pt x="5814590" y="1923775"/>
                      <a:pt x="5810812" y="1709737"/>
                      <a:pt x="5841461" y="1607574"/>
                    </a:cubicBezTo>
                    <a:cubicBezTo>
                      <a:pt x="5849068" y="1582216"/>
                      <a:pt x="5861662" y="1558621"/>
                      <a:pt x="5870958" y="1533832"/>
                    </a:cubicBezTo>
                    <a:cubicBezTo>
                      <a:pt x="5876417" y="1519276"/>
                      <a:pt x="5879583" y="1503876"/>
                      <a:pt x="5885707" y="1489587"/>
                    </a:cubicBezTo>
                    <a:cubicBezTo>
                      <a:pt x="5894368" y="1469379"/>
                      <a:pt x="5906542" y="1450801"/>
                      <a:pt x="5915203" y="1430593"/>
                    </a:cubicBezTo>
                    <a:cubicBezTo>
                      <a:pt x="5927901" y="1400965"/>
                      <a:pt x="5937214" y="1357300"/>
                      <a:pt x="5944700" y="1327355"/>
                    </a:cubicBezTo>
                    <a:cubicBezTo>
                      <a:pt x="5949616" y="1253613"/>
                      <a:pt x="5951712" y="1179629"/>
                      <a:pt x="5959449" y="1106129"/>
                    </a:cubicBezTo>
                    <a:cubicBezTo>
                      <a:pt x="5961571" y="1085971"/>
                      <a:pt x="5970222" y="1067011"/>
                      <a:pt x="5974197" y="1047135"/>
                    </a:cubicBezTo>
                    <a:cubicBezTo>
                      <a:pt x="5980061" y="1017812"/>
                      <a:pt x="5984029" y="988142"/>
                      <a:pt x="5988945" y="958645"/>
                    </a:cubicBezTo>
                    <a:cubicBezTo>
                      <a:pt x="5984029" y="884903"/>
                      <a:pt x="5984649" y="810582"/>
                      <a:pt x="5974197" y="737419"/>
                    </a:cubicBezTo>
                    <a:cubicBezTo>
                      <a:pt x="5969284" y="703026"/>
                      <a:pt x="5939782" y="644003"/>
                      <a:pt x="5929952" y="604684"/>
                    </a:cubicBezTo>
                    <a:cubicBezTo>
                      <a:pt x="5925036" y="585019"/>
                      <a:pt x="5919600" y="565477"/>
                      <a:pt x="5915203" y="545690"/>
                    </a:cubicBezTo>
                    <a:cubicBezTo>
                      <a:pt x="5902256" y="487427"/>
                      <a:pt x="5898586" y="438713"/>
                      <a:pt x="5870958" y="383458"/>
                    </a:cubicBezTo>
                    <a:cubicBezTo>
                      <a:pt x="5830468" y="302479"/>
                      <a:pt x="5854653" y="342053"/>
                      <a:pt x="5797216" y="265471"/>
                    </a:cubicBezTo>
                    <a:cubicBezTo>
                      <a:pt x="5788986" y="232550"/>
                      <a:pt x="5778680" y="173193"/>
                      <a:pt x="5752971" y="147484"/>
                    </a:cubicBezTo>
                    <a:cubicBezTo>
                      <a:pt x="5741978" y="136491"/>
                      <a:pt x="5723474" y="137651"/>
                      <a:pt x="5708726" y="132735"/>
                    </a:cubicBezTo>
                    <a:cubicBezTo>
                      <a:pt x="5703810" y="117987"/>
                      <a:pt x="5706628" y="97526"/>
                      <a:pt x="5693978" y="88490"/>
                    </a:cubicBezTo>
                    <a:cubicBezTo>
                      <a:pt x="5653488" y="59568"/>
                      <a:pt x="5545731" y="50457"/>
                      <a:pt x="5502249" y="44245"/>
                    </a:cubicBezTo>
                    <a:cubicBezTo>
                      <a:pt x="5453088" y="49161"/>
                      <a:pt x="5403790" y="52865"/>
                      <a:pt x="5354765" y="58993"/>
                    </a:cubicBezTo>
                    <a:cubicBezTo>
                      <a:pt x="5255693" y="71377"/>
                      <a:pt x="5288905" y="70351"/>
                      <a:pt x="5207281" y="88490"/>
                    </a:cubicBezTo>
                    <a:cubicBezTo>
                      <a:pt x="5100501" y="112219"/>
                      <a:pt x="5168356" y="91634"/>
                      <a:pt x="5089294" y="117987"/>
                    </a:cubicBezTo>
                    <a:cubicBezTo>
                      <a:pt x="5079462" y="132735"/>
                      <a:pt x="5074828" y="152838"/>
                      <a:pt x="5059797" y="162232"/>
                    </a:cubicBezTo>
                    <a:cubicBezTo>
                      <a:pt x="5011808" y="192225"/>
                      <a:pt x="4919934" y="199068"/>
                      <a:pt x="4868068" y="206477"/>
                    </a:cubicBezTo>
                    <a:cubicBezTo>
                      <a:pt x="4828625" y="199903"/>
                      <a:pt x="4747058" y="187287"/>
                      <a:pt x="4705836" y="176981"/>
                    </a:cubicBezTo>
                    <a:cubicBezTo>
                      <a:pt x="4593363" y="148863"/>
                      <a:pt x="4740555" y="175076"/>
                      <a:pt x="4602597" y="147484"/>
                    </a:cubicBezTo>
                    <a:cubicBezTo>
                      <a:pt x="4573274" y="141619"/>
                      <a:pt x="4543347" y="139001"/>
                      <a:pt x="4514107" y="132735"/>
                    </a:cubicBezTo>
                    <a:cubicBezTo>
                      <a:pt x="4474468" y="124241"/>
                      <a:pt x="4436252" y="108972"/>
                      <a:pt x="4396120" y="103239"/>
                    </a:cubicBezTo>
                    <a:cubicBezTo>
                      <a:pt x="4268066" y="84945"/>
                      <a:pt x="4326968" y="95307"/>
                      <a:pt x="4219139" y="73742"/>
                    </a:cubicBezTo>
                    <a:cubicBezTo>
                      <a:pt x="4194558" y="63910"/>
                      <a:pt x="4171081" y="50666"/>
                      <a:pt x="4145397" y="44245"/>
                    </a:cubicBezTo>
                    <a:cubicBezTo>
                      <a:pt x="4031035" y="15655"/>
                      <a:pt x="3963325" y="35128"/>
                      <a:pt x="3835681" y="44245"/>
                    </a:cubicBezTo>
                    <a:cubicBezTo>
                      <a:pt x="3796352" y="54077"/>
                      <a:pt x="3757446" y="65792"/>
                      <a:pt x="3717694" y="73742"/>
                    </a:cubicBezTo>
                    <a:cubicBezTo>
                      <a:pt x="3662093" y="84862"/>
                      <a:pt x="3612056" y="95693"/>
                      <a:pt x="3555461" y="103239"/>
                    </a:cubicBezTo>
                    <a:cubicBezTo>
                      <a:pt x="3511334" y="109123"/>
                      <a:pt x="3467195" y="115919"/>
                      <a:pt x="3422726" y="117987"/>
                    </a:cubicBezTo>
                    <a:cubicBezTo>
                      <a:pt x="3255686" y="125756"/>
                      <a:pt x="3088429" y="127819"/>
                      <a:pt x="2921281" y="132735"/>
                    </a:cubicBezTo>
                    <a:cubicBezTo>
                      <a:pt x="2511457" y="269349"/>
                      <a:pt x="2936244" y="132730"/>
                      <a:pt x="1726661" y="162232"/>
                    </a:cubicBezTo>
                    <a:cubicBezTo>
                      <a:pt x="1685592" y="163234"/>
                      <a:pt x="1629532" y="195795"/>
                      <a:pt x="1593926" y="206477"/>
                    </a:cubicBezTo>
                    <a:cubicBezTo>
                      <a:pt x="1569916" y="213680"/>
                      <a:pt x="1544610" y="215589"/>
                      <a:pt x="1520184" y="221226"/>
                    </a:cubicBezTo>
                    <a:cubicBezTo>
                      <a:pt x="1326055" y="266026"/>
                      <a:pt x="1473997" y="244196"/>
                      <a:pt x="1239965" y="265471"/>
                    </a:cubicBezTo>
                    <a:cubicBezTo>
                      <a:pt x="1161307" y="260555"/>
                      <a:pt x="1082506" y="257550"/>
                      <a:pt x="1003990" y="250723"/>
                    </a:cubicBezTo>
                    <a:cubicBezTo>
                      <a:pt x="969359" y="247712"/>
                      <a:pt x="935209" y="240568"/>
                      <a:pt x="900752" y="235974"/>
                    </a:cubicBezTo>
                    <a:lnTo>
                      <a:pt x="782765" y="221226"/>
                    </a:lnTo>
                    <a:cubicBezTo>
                      <a:pt x="758184" y="206478"/>
                      <a:pt x="734662" y="189801"/>
                      <a:pt x="709023" y="176981"/>
                    </a:cubicBezTo>
                    <a:cubicBezTo>
                      <a:pt x="613090" y="129014"/>
                      <a:pt x="416207" y="174661"/>
                      <a:pt x="369810" y="176981"/>
                    </a:cubicBezTo>
                    <a:lnTo>
                      <a:pt x="281320" y="206477"/>
                    </a:lnTo>
                    <a:cubicBezTo>
                      <a:pt x="266571" y="211393"/>
                      <a:pt x="250009" y="212602"/>
                      <a:pt x="237074" y="221226"/>
                    </a:cubicBezTo>
                    <a:lnTo>
                      <a:pt x="192829" y="250723"/>
                    </a:lnTo>
                    <a:cubicBezTo>
                      <a:pt x="178658" y="293235"/>
                      <a:pt x="143378" y="340080"/>
                      <a:pt x="178081" y="383458"/>
                    </a:cubicBezTo>
                    <a:cubicBezTo>
                      <a:pt x="189154" y="397299"/>
                      <a:pt x="207578" y="403123"/>
                      <a:pt x="222326" y="412955"/>
                    </a:cubicBezTo>
                    <a:cubicBezTo>
                      <a:pt x="257428" y="518261"/>
                      <a:pt x="234576" y="475575"/>
                      <a:pt x="281320" y="545690"/>
                    </a:cubicBezTo>
                    <a:cubicBezTo>
                      <a:pt x="286236" y="560438"/>
                      <a:pt x="296068" y="574389"/>
                      <a:pt x="296068" y="589935"/>
                    </a:cubicBezTo>
                    <a:cubicBezTo>
                      <a:pt x="296068" y="617115"/>
                      <a:pt x="284735" y="701093"/>
                      <a:pt x="266571" y="737419"/>
                    </a:cubicBezTo>
                    <a:cubicBezTo>
                      <a:pt x="258644" y="753273"/>
                      <a:pt x="246906" y="766916"/>
                      <a:pt x="237074" y="781664"/>
                    </a:cubicBezTo>
                    <a:cubicBezTo>
                      <a:pt x="221816" y="827439"/>
                      <a:pt x="220168" y="839338"/>
                      <a:pt x="192829" y="884903"/>
                    </a:cubicBezTo>
                    <a:cubicBezTo>
                      <a:pt x="174590" y="915302"/>
                      <a:pt x="153500" y="943896"/>
                      <a:pt x="133836" y="973393"/>
                    </a:cubicBezTo>
                    <a:lnTo>
                      <a:pt x="104339" y="1017639"/>
                    </a:lnTo>
                    <a:cubicBezTo>
                      <a:pt x="99423" y="1037303"/>
                      <a:pt x="92104" y="1056519"/>
                      <a:pt x="89590" y="1076632"/>
                    </a:cubicBezTo>
                    <a:cubicBezTo>
                      <a:pt x="69571" y="1236781"/>
                      <a:pt x="70089" y="1294334"/>
                      <a:pt x="89590" y="1460090"/>
                    </a:cubicBezTo>
                    <a:cubicBezTo>
                      <a:pt x="91406" y="1475530"/>
                      <a:pt x="100068" y="1489387"/>
                      <a:pt x="104339" y="1504335"/>
                    </a:cubicBezTo>
                    <a:cubicBezTo>
                      <a:pt x="104493" y="1504874"/>
                      <a:pt x="126762" y="1600500"/>
                      <a:pt x="133836" y="1607574"/>
                    </a:cubicBezTo>
                    <a:cubicBezTo>
                      <a:pt x="144829" y="1618567"/>
                      <a:pt x="163333" y="1617407"/>
                      <a:pt x="178081" y="1622323"/>
                    </a:cubicBezTo>
                    <a:cubicBezTo>
                      <a:pt x="182997" y="1637071"/>
                      <a:pt x="185877" y="1652663"/>
                      <a:pt x="192829" y="1666568"/>
                    </a:cubicBezTo>
                    <a:cubicBezTo>
                      <a:pt x="200756" y="1682422"/>
                      <a:pt x="219412" y="1693329"/>
                      <a:pt x="222326" y="1710813"/>
                    </a:cubicBezTo>
                    <a:cubicBezTo>
                      <a:pt x="224882" y="1726148"/>
                      <a:pt x="211849" y="1740110"/>
                      <a:pt x="207578" y="1755058"/>
                    </a:cubicBezTo>
                    <a:cubicBezTo>
                      <a:pt x="183769" y="1838389"/>
                      <a:pt x="208236" y="1790942"/>
                      <a:pt x="163332" y="1858297"/>
                    </a:cubicBezTo>
                    <a:cubicBezTo>
                      <a:pt x="158416" y="1873045"/>
                      <a:pt x="155536" y="1888637"/>
                      <a:pt x="148584" y="1902542"/>
                    </a:cubicBezTo>
                    <a:cubicBezTo>
                      <a:pt x="140657" y="1918396"/>
                      <a:pt x="125311" y="1930190"/>
                      <a:pt x="119087" y="1946787"/>
                    </a:cubicBezTo>
                    <a:cubicBezTo>
                      <a:pt x="110285" y="1970258"/>
                      <a:pt x="115549" y="1998108"/>
                      <a:pt x="104339" y="2020529"/>
                    </a:cubicBezTo>
                    <a:cubicBezTo>
                      <a:pt x="90145" y="2048918"/>
                      <a:pt x="41258" y="2077331"/>
                      <a:pt x="15849" y="2094271"/>
                    </a:cubicBezTo>
                    <a:cubicBezTo>
                      <a:pt x="10933" y="2109019"/>
                      <a:pt x="1100" y="2122970"/>
                      <a:pt x="1100" y="2138516"/>
                    </a:cubicBezTo>
                    <a:cubicBezTo>
                      <a:pt x="1100" y="2168420"/>
                      <a:pt x="0" y="2201648"/>
                      <a:pt x="15849" y="2227006"/>
                    </a:cubicBezTo>
                    <a:cubicBezTo>
                      <a:pt x="25441" y="2242353"/>
                      <a:pt x="98749" y="2264473"/>
                      <a:pt x="119087" y="2271252"/>
                    </a:cubicBezTo>
                    <a:cubicBezTo>
                      <a:pt x="206168" y="2445412"/>
                      <a:pt x="160383" y="2330245"/>
                      <a:pt x="133836" y="2728452"/>
                    </a:cubicBezTo>
                    <a:cubicBezTo>
                      <a:pt x="132802" y="2743964"/>
                      <a:pt x="126637" y="2759107"/>
                      <a:pt x="119087" y="2772697"/>
                    </a:cubicBezTo>
                    <a:cubicBezTo>
                      <a:pt x="101871" y="2803686"/>
                      <a:pt x="60094" y="2861187"/>
                      <a:pt x="60094" y="2861187"/>
                    </a:cubicBezTo>
                    <a:cubicBezTo>
                      <a:pt x="25681" y="2998839"/>
                      <a:pt x="20765" y="2939845"/>
                      <a:pt x="45345" y="3038168"/>
                    </a:cubicBezTo>
                    <a:cubicBezTo>
                      <a:pt x="79758" y="3033252"/>
                      <a:pt x="115288" y="3033408"/>
                      <a:pt x="148584" y="3023419"/>
                    </a:cubicBezTo>
                    <a:cubicBezTo>
                      <a:pt x="191490" y="3010547"/>
                      <a:pt x="199085" y="2982214"/>
                      <a:pt x="222326" y="2949677"/>
                    </a:cubicBezTo>
                    <a:cubicBezTo>
                      <a:pt x="236613" y="2929675"/>
                      <a:pt x="251823" y="2910348"/>
                      <a:pt x="266571" y="2890684"/>
                    </a:cubicBezTo>
                    <a:cubicBezTo>
                      <a:pt x="278566" y="2854701"/>
                      <a:pt x="282228" y="2830781"/>
                      <a:pt x="310816" y="2802193"/>
                    </a:cubicBezTo>
                    <a:cubicBezTo>
                      <a:pt x="323350" y="2789659"/>
                      <a:pt x="340313" y="2782529"/>
                      <a:pt x="355061" y="2772697"/>
                    </a:cubicBezTo>
                    <a:cubicBezTo>
                      <a:pt x="405334" y="2697289"/>
                      <a:pt x="360009" y="2741964"/>
                      <a:pt x="473049" y="2713703"/>
                    </a:cubicBezTo>
                    <a:cubicBezTo>
                      <a:pt x="503213" y="2706162"/>
                      <a:pt x="561539" y="2684206"/>
                      <a:pt x="561539" y="2684206"/>
                    </a:cubicBezTo>
                    <a:lnTo>
                      <a:pt x="738520" y="2802193"/>
                    </a:lnTo>
                    <a:cubicBezTo>
                      <a:pt x="753268" y="2812025"/>
                      <a:pt x="765949" y="2826085"/>
                      <a:pt x="782765" y="2831690"/>
                    </a:cubicBezTo>
                    <a:lnTo>
                      <a:pt x="915500" y="2875935"/>
                    </a:lnTo>
                    <a:lnTo>
                      <a:pt x="959745" y="2890684"/>
                    </a:lnTo>
                    <a:cubicBezTo>
                      <a:pt x="969577" y="2905432"/>
                      <a:pt x="975401" y="2923856"/>
                      <a:pt x="989242" y="2934929"/>
                    </a:cubicBezTo>
                    <a:cubicBezTo>
                      <a:pt x="1001381" y="2944640"/>
                      <a:pt x="1019582" y="2942725"/>
                      <a:pt x="1033487" y="2949677"/>
                    </a:cubicBezTo>
                    <a:cubicBezTo>
                      <a:pt x="1049341" y="2957604"/>
                      <a:pt x="1062984" y="2969342"/>
                      <a:pt x="1077732" y="2979174"/>
                    </a:cubicBezTo>
                    <a:cubicBezTo>
                      <a:pt x="1141642" y="2974258"/>
                      <a:pt x="1206338" y="2975565"/>
                      <a:pt x="1269461" y="2964426"/>
                    </a:cubicBezTo>
                    <a:cubicBezTo>
                      <a:pt x="1291112" y="2960605"/>
                      <a:pt x="1307396" y="2941247"/>
                      <a:pt x="1328455" y="2934929"/>
                    </a:cubicBezTo>
                    <a:cubicBezTo>
                      <a:pt x="1357097" y="2926336"/>
                      <a:pt x="1387448" y="2925097"/>
                      <a:pt x="1416945" y="2920181"/>
                    </a:cubicBezTo>
                    <a:cubicBezTo>
                      <a:pt x="1452930" y="2908186"/>
                      <a:pt x="1476847" y="2904524"/>
                      <a:pt x="1505436" y="2875935"/>
                    </a:cubicBezTo>
                    <a:cubicBezTo>
                      <a:pt x="1517970" y="2863401"/>
                      <a:pt x="1522398" y="2844224"/>
                      <a:pt x="1534932" y="2831690"/>
                    </a:cubicBezTo>
                    <a:cubicBezTo>
                      <a:pt x="1563522" y="2803100"/>
                      <a:pt x="1587437" y="2799440"/>
                      <a:pt x="1623423" y="2787445"/>
                    </a:cubicBezTo>
                    <a:cubicBezTo>
                      <a:pt x="1638171" y="2777613"/>
                      <a:pt x="1649963" y="2758791"/>
                      <a:pt x="1667668" y="2757948"/>
                    </a:cubicBezTo>
                    <a:cubicBezTo>
                      <a:pt x="1872556" y="2748192"/>
                      <a:pt x="1862410" y="2749121"/>
                      <a:pt x="1977384" y="2787445"/>
                    </a:cubicBezTo>
                    <a:cubicBezTo>
                      <a:pt x="1992132" y="2797277"/>
                      <a:pt x="2010556" y="2803101"/>
                      <a:pt x="2021629" y="2816942"/>
                    </a:cubicBezTo>
                    <a:cubicBezTo>
                      <a:pt x="2117586" y="2936887"/>
                      <a:pt x="1941556" y="2781114"/>
                      <a:pt x="2065874" y="2905432"/>
                    </a:cubicBezTo>
                    <a:cubicBezTo>
                      <a:pt x="2078408" y="2917966"/>
                      <a:pt x="2096503" y="2923581"/>
                      <a:pt x="2110120" y="2934929"/>
                    </a:cubicBezTo>
                    <a:cubicBezTo>
                      <a:pt x="2126143" y="2948281"/>
                      <a:pt x="2139617" y="2964426"/>
                      <a:pt x="2154365" y="2979174"/>
                    </a:cubicBezTo>
                    <a:cubicBezTo>
                      <a:pt x="2169113" y="2969342"/>
                      <a:pt x="2182318" y="2956659"/>
                      <a:pt x="2198610" y="2949677"/>
                    </a:cubicBezTo>
                    <a:cubicBezTo>
                      <a:pt x="2264814" y="2921304"/>
                      <a:pt x="2472510" y="2920602"/>
                      <a:pt x="2478829" y="2920181"/>
                    </a:cubicBezTo>
                    <a:cubicBezTo>
                      <a:pt x="2609553" y="2876606"/>
                      <a:pt x="2536418" y="2894118"/>
                      <a:pt x="2700055" y="2875935"/>
                    </a:cubicBezTo>
                    <a:cubicBezTo>
                      <a:pt x="2788545" y="2880851"/>
                      <a:pt x="2877712" y="2878709"/>
                      <a:pt x="2965526" y="2890684"/>
                    </a:cubicBezTo>
                    <a:cubicBezTo>
                      <a:pt x="2987310" y="2893655"/>
                      <a:pt x="3002547" y="2919423"/>
                      <a:pt x="3024520" y="2920181"/>
                    </a:cubicBezTo>
                    <a:lnTo>
                      <a:pt x="3393229" y="2905432"/>
                    </a:lnTo>
                    <a:cubicBezTo>
                      <a:pt x="3457139" y="2910348"/>
                      <a:pt x="3521354" y="2912230"/>
                      <a:pt x="3584958" y="2920181"/>
                    </a:cubicBezTo>
                    <a:cubicBezTo>
                      <a:pt x="3600384" y="2922109"/>
                      <a:pt x="3613657" y="2934929"/>
                      <a:pt x="3629203" y="2934929"/>
                    </a:cubicBezTo>
                    <a:cubicBezTo>
                      <a:pt x="3663965" y="2934929"/>
                      <a:pt x="3698029" y="2925097"/>
                      <a:pt x="3732442" y="2920181"/>
                    </a:cubicBezTo>
                    <a:cubicBezTo>
                      <a:pt x="3742274" y="2905432"/>
                      <a:pt x="3750591" y="2889552"/>
                      <a:pt x="3761939" y="2875935"/>
                    </a:cubicBezTo>
                    <a:cubicBezTo>
                      <a:pt x="3805259" y="2823951"/>
                      <a:pt x="3833009" y="2813807"/>
                      <a:pt x="3894674" y="2772697"/>
                    </a:cubicBezTo>
                    <a:cubicBezTo>
                      <a:pt x="3909423" y="2762865"/>
                      <a:pt x="3922104" y="2748805"/>
                      <a:pt x="3938920" y="2743200"/>
                    </a:cubicBezTo>
                    <a:lnTo>
                      <a:pt x="4027410" y="2713703"/>
                    </a:lnTo>
                    <a:cubicBezTo>
                      <a:pt x="4086403" y="2723535"/>
                      <a:pt x="4146369" y="2728695"/>
                      <a:pt x="4204390" y="2743200"/>
                    </a:cubicBezTo>
                    <a:lnTo>
                      <a:pt x="4322378" y="2772697"/>
                    </a:lnTo>
                    <a:cubicBezTo>
                      <a:pt x="4337126" y="2782529"/>
                      <a:pt x="4350769" y="2794266"/>
                      <a:pt x="4366623" y="2802193"/>
                    </a:cubicBezTo>
                    <a:cubicBezTo>
                      <a:pt x="4380528" y="2809145"/>
                      <a:pt x="4405094" y="2802508"/>
                      <a:pt x="4410868" y="2816942"/>
                    </a:cubicBezTo>
                    <a:cubicBezTo>
                      <a:pt x="4427401" y="2858275"/>
                      <a:pt x="4411538" y="2907444"/>
                      <a:pt x="4425616" y="2949677"/>
                    </a:cubicBezTo>
                    <a:cubicBezTo>
                      <a:pt x="4443315" y="3002774"/>
                      <a:pt x="4480676" y="3043574"/>
                      <a:pt x="4528855" y="3067664"/>
                    </a:cubicBezTo>
                    <a:cubicBezTo>
                      <a:pt x="4542760" y="3074616"/>
                      <a:pt x="4558352" y="3077497"/>
                      <a:pt x="4573100" y="3082413"/>
                    </a:cubicBezTo>
                    <a:cubicBezTo>
                      <a:pt x="4584206" y="3080562"/>
                      <a:pt x="4698586" y="3063915"/>
                      <a:pt x="4720584" y="3052916"/>
                    </a:cubicBezTo>
                    <a:cubicBezTo>
                      <a:pt x="4752292" y="3037062"/>
                      <a:pt x="4775443" y="3005133"/>
                      <a:pt x="4809074" y="2993923"/>
                    </a:cubicBezTo>
                    <a:cubicBezTo>
                      <a:pt x="4916794" y="2958016"/>
                      <a:pt x="4867401" y="2971967"/>
                      <a:pt x="4956558" y="2949677"/>
                    </a:cubicBezTo>
                    <a:cubicBezTo>
                      <a:pt x="5024175" y="2848252"/>
                      <a:pt x="4981920" y="2872397"/>
                      <a:pt x="5059797" y="2846439"/>
                    </a:cubicBezTo>
                    <a:cubicBezTo>
                      <a:pt x="5113874" y="2851355"/>
                      <a:pt x="5169935" y="2845865"/>
                      <a:pt x="5222029" y="2861187"/>
                    </a:cubicBezTo>
                    <a:cubicBezTo>
                      <a:pt x="5256039" y="2871190"/>
                      <a:pt x="5276888" y="2908971"/>
                      <a:pt x="5310520" y="2920181"/>
                    </a:cubicBezTo>
                    <a:lnTo>
                      <a:pt x="5399010" y="2949677"/>
                    </a:lnTo>
                    <a:cubicBezTo>
                      <a:pt x="5413758" y="2954593"/>
                      <a:pt x="5429350" y="2957474"/>
                      <a:pt x="5443255" y="2964426"/>
                    </a:cubicBezTo>
                    <a:lnTo>
                      <a:pt x="5502249" y="2993923"/>
                    </a:lnTo>
                    <a:cubicBezTo>
                      <a:pt x="5539240" y="2987758"/>
                      <a:pt x="5631687" y="2978827"/>
                      <a:pt x="5664481" y="2949677"/>
                    </a:cubicBezTo>
                    <a:cubicBezTo>
                      <a:pt x="5710212" y="2909027"/>
                      <a:pt x="5731179" y="2841925"/>
                      <a:pt x="5752971" y="2787445"/>
                    </a:cubicBezTo>
                    <a:cubicBezTo>
                      <a:pt x="5715902" y="2676234"/>
                      <a:pt x="5765906" y="2813315"/>
                      <a:pt x="5708726" y="2698955"/>
                    </a:cubicBezTo>
                    <a:cubicBezTo>
                      <a:pt x="5701774" y="2685050"/>
                      <a:pt x="5703690" y="2666849"/>
                      <a:pt x="5693978" y="2654710"/>
                    </a:cubicBezTo>
                    <a:cubicBezTo>
                      <a:pt x="5682905" y="2640869"/>
                      <a:pt x="5664481" y="2635045"/>
                      <a:pt x="5649732" y="2625213"/>
                    </a:cubicBezTo>
                    <a:cubicBezTo>
                      <a:pt x="5639900" y="2610465"/>
                      <a:pt x="5627435" y="2597165"/>
                      <a:pt x="5620236" y="2580968"/>
                    </a:cubicBezTo>
                    <a:cubicBezTo>
                      <a:pt x="5607608" y="2552555"/>
                      <a:pt x="5590739" y="2492477"/>
                      <a:pt x="5590739" y="2492477"/>
                    </a:cubicBezTo>
                    <a:cubicBezTo>
                      <a:pt x="5595407" y="2459803"/>
                      <a:pt x="5592623" y="2373234"/>
                      <a:pt x="5634984" y="2344993"/>
                    </a:cubicBezTo>
                    <a:cubicBezTo>
                      <a:pt x="5651850" y="2333749"/>
                      <a:pt x="5674313" y="2335161"/>
                      <a:pt x="5693978" y="2330245"/>
                    </a:cubicBezTo>
                    <a:cubicBezTo>
                      <a:pt x="5708726" y="2320413"/>
                      <a:pt x="5722369" y="2308675"/>
                      <a:pt x="5738223" y="2300748"/>
                    </a:cubicBezTo>
                    <a:cubicBezTo>
                      <a:pt x="5752128" y="2293796"/>
                      <a:pt x="5771475" y="2296993"/>
                      <a:pt x="5782468" y="2286000"/>
                    </a:cubicBezTo>
                    <a:cubicBezTo>
                      <a:pt x="5798014" y="2270454"/>
                      <a:pt x="5795623" y="2241714"/>
                      <a:pt x="5811965" y="2227006"/>
                    </a:cubicBezTo>
                    <a:cubicBezTo>
                      <a:pt x="5846438" y="2195980"/>
                      <a:pt x="5897157" y="2186059"/>
                      <a:pt x="5929952" y="2153264"/>
                    </a:cubicBezTo>
                    <a:cubicBezTo>
                      <a:pt x="5944700" y="2138516"/>
                      <a:pt x="5956843" y="2120588"/>
                      <a:pt x="5974197" y="2109019"/>
                    </a:cubicBezTo>
                    <a:cubicBezTo>
                      <a:pt x="5987132" y="2100396"/>
                      <a:pt x="6003694" y="2099187"/>
                      <a:pt x="6018442" y="2094271"/>
                    </a:cubicBezTo>
                    <a:cubicBezTo>
                      <a:pt x="6028274" y="2079523"/>
                      <a:pt x="6040740" y="2066224"/>
                      <a:pt x="6047939" y="2050026"/>
                    </a:cubicBezTo>
                    <a:cubicBezTo>
                      <a:pt x="6060567" y="2021613"/>
                      <a:pt x="6077436" y="1961535"/>
                      <a:pt x="6077436" y="1961535"/>
                    </a:cubicBezTo>
                    <a:cubicBezTo>
                      <a:pt x="6073966" y="1947654"/>
                      <a:pt x="6057554" y="1875605"/>
                      <a:pt x="6047939" y="1858297"/>
                    </a:cubicBezTo>
                    <a:cubicBezTo>
                      <a:pt x="5973389" y="1724107"/>
                      <a:pt x="6016358" y="1811550"/>
                      <a:pt x="5944700" y="1725561"/>
                    </a:cubicBezTo>
                    <a:cubicBezTo>
                      <a:pt x="5933352" y="1711944"/>
                      <a:pt x="5925506" y="1695740"/>
                      <a:pt x="5915203" y="1681316"/>
                    </a:cubicBezTo>
                    <a:cubicBezTo>
                      <a:pt x="5900916" y="1661314"/>
                      <a:pt x="5885706" y="1641987"/>
                      <a:pt x="5870958" y="1622323"/>
                    </a:cubicBezTo>
                    <a:cubicBezTo>
                      <a:pt x="5866042" y="1607574"/>
                      <a:pt x="5863162" y="1591982"/>
                      <a:pt x="5856210" y="1578077"/>
                    </a:cubicBezTo>
                    <a:cubicBezTo>
                      <a:pt x="5799029" y="1463713"/>
                      <a:pt x="5849036" y="1600801"/>
                      <a:pt x="5811965" y="1489587"/>
                    </a:cubicBezTo>
                    <a:cubicBezTo>
                      <a:pt x="5825378" y="1355451"/>
                      <a:pt x="5793217" y="1362643"/>
                      <a:pt x="5870958" y="1297858"/>
                    </a:cubicBezTo>
                    <a:cubicBezTo>
                      <a:pt x="5884575" y="1286510"/>
                      <a:pt x="5900455" y="1278193"/>
                      <a:pt x="5915203" y="1268361"/>
                    </a:cubicBezTo>
                    <a:lnTo>
                      <a:pt x="5974197" y="1179871"/>
                    </a:lnTo>
                    <a:lnTo>
                      <a:pt x="6003694" y="1135626"/>
                    </a:lnTo>
                    <a:cubicBezTo>
                      <a:pt x="6008610" y="1106129"/>
                      <a:pt x="6009849" y="1075778"/>
                      <a:pt x="6018442" y="1047135"/>
                    </a:cubicBezTo>
                    <a:cubicBezTo>
                      <a:pt x="6024759" y="1026077"/>
                      <a:pt x="6039278" y="1008350"/>
                      <a:pt x="6047939" y="988142"/>
                    </a:cubicBezTo>
                    <a:cubicBezTo>
                      <a:pt x="6060632" y="958525"/>
                      <a:pt x="6069953" y="914833"/>
                      <a:pt x="6077436" y="884903"/>
                    </a:cubicBezTo>
                    <a:cubicBezTo>
                      <a:pt x="6072520" y="762000"/>
                      <a:pt x="6071451" y="638882"/>
                      <a:pt x="6062687" y="516193"/>
                    </a:cubicBezTo>
                    <a:cubicBezTo>
                      <a:pt x="6061579" y="500686"/>
                      <a:pt x="6057651" y="484087"/>
                      <a:pt x="6047939" y="471948"/>
                    </a:cubicBezTo>
                    <a:cubicBezTo>
                      <a:pt x="6027148" y="445959"/>
                      <a:pt x="5988594" y="437418"/>
                      <a:pt x="5959449" y="427703"/>
                    </a:cubicBezTo>
                    <a:cubicBezTo>
                      <a:pt x="5918783" y="432786"/>
                      <a:pt x="5842684" y="434466"/>
                      <a:pt x="5797216" y="457200"/>
                    </a:cubicBezTo>
                    <a:cubicBezTo>
                      <a:pt x="5781362" y="465127"/>
                      <a:pt x="5769169" y="479498"/>
                      <a:pt x="5752971" y="486697"/>
                    </a:cubicBezTo>
                    <a:cubicBezTo>
                      <a:pt x="5724559" y="499325"/>
                      <a:pt x="5664481" y="516193"/>
                      <a:pt x="5664481" y="516193"/>
                    </a:cubicBezTo>
                    <a:cubicBezTo>
                      <a:pt x="5669397" y="467032"/>
                      <a:pt x="5663605" y="415581"/>
                      <a:pt x="5679229" y="368710"/>
                    </a:cubicBezTo>
                    <a:cubicBezTo>
                      <a:pt x="5684834" y="351894"/>
                      <a:pt x="5707276" y="346412"/>
                      <a:pt x="5723474" y="339213"/>
                    </a:cubicBezTo>
                    <a:cubicBezTo>
                      <a:pt x="5751887" y="326585"/>
                      <a:pt x="5782468" y="319548"/>
                      <a:pt x="5811965" y="309716"/>
                    </a:cubicBezTo>
                    <a:lnTo>
                      <a:pt x="5856210" y="294968"/>
                    </a:lnTo>
                    <a:cubicBezTo>
                      <a:pt x="5885707" y="275303"/>
                      <a:pt x="5973061" y="257244"/>
                      <a:pt x="5944700" y="235974"/>
                    </a:cubicBezTo>
                    <a:cubicBezTo>
                      <a:pt x="5925036" y="221226"/>
                      <a:pt x="5908169" y="201712"/>
                      <a:pt x="5885707" y="191729"/>
                    </a:cubicBezTo>
                    <a:cubicBezTo>
                      <a:pt x="5862800" y="181548"/>
                      <a:pt x="5836839" y="180090"/>
                      <a:pt x="5811965" y="176981"/>
                    </a:cubicBezTo>
                    <a:cubicBezTo>
                      <a:pt x="5758084" y="170246"/>
                      <a:pt x="5703810" y="167148"/>
                      <a:pt x="5649732" y="162232"/>
                    </a:cubicBezTo>
                    <a:cubicBezTo>
                      <a:pt x="5634984" y="157316"/>
                      <a:pt x="5619776" y="153608"/>
                      <a:pt x="5605487" y="147484"/>
                    </a:cubicBezTo>
                    <a:cubicBezTo>
                      <a:pt x="5585279" y="138823"/>
                      <a:pt x="5567351" y="124939"/>
                      <a:pt x="5546494" y="117987"/>
                    </a:cubicBezTo>
                    <a:cubicBezTo>
                      <a:pt x="5522713" y="110060"/>
                      <a:pt x="5497767" y="104853"/>
                      <a:pt x="5472752" y="103239"/>
                    </a:cubicBezTo>
                    <a:cubicBezTo>
                      <a:pt x="5345104" y="95004"/>
                      <a:pt x="5217113" y="93406"/>
                      <a:pt x="5089294" y="88490"/>
                    </a:cubicBezTo>
                    <a:cubicBezTo>
                      <a:pt x="5069629" y="83574"/>
                      <a:pt x="5048931" y="81727"/>
                      <a:pt x="5030300" y="73742"/>
                    </a:cubicBezTo>
                    <a:cubicBezTo>
                      <a:pt x="5014008" y="66760"/>
                      <a:pt x="5003746" y="45351"/>
                      <a:pt x="4986055" y="44245"/>
                    </a:cubicBezTo>
                    <a:cubicBezTo>
                      <a:pt x="4922081" y="40246"/>
                      <a:pt x="4858236" y="54077"/>
                      <a:pt x="4794326" y="58993"/>
                    </a:cubicBezTo>
                    <a:cubicBezTo>
                      <a:pt x="4779578" y="68825"/>
                      <a:pt x="4765935" y="80563"/>
                      <a:pt x="4750081" y="88490"/>
                    </a:cubicBezTo>
                    <a:cubicBezTo>
                      <a:pt x="4719844" y="103609"/>
                      <a:pt x="4660147" y="112377"/>
                      <a:pt x="4632094" y="117987"/>
                    </a:cubicBezTo>
                    <a:lnTo>
                      <a:pt x="4499358" y="206477"/>
                    </a:lnTo>
                    <a:cubicBezTo>
                      <a:pt x="4484610" y="216309"/>
                      <a:pt x="4471929" y="230369"/>
                      <a:pt x="4455113" y="235974"/>
                    </a:cubicBezTo>
                    <a:lnTo>
                      <a:pt x="4410868" y="250723"/>
                    </a:lnTo>
                    <a:cubicBezTo>
                      <a:pt x="4351874" y="240891"/>
                      <a:pt x="4292533" y="232955"/>
                      <a:pt x="4233887" y="221226"/>
                    </a:cubicBezTo>
                    <a:cubicBezTo>
                      <a:pt x="4192585" y="212965"/>
                      <a:pt x="4169889" y="194421"/>
                      <a:pt x="4130649" y="176981"/>
                    </a:cubicBezTo>
                    <a:cubicBezTo>
                      <a:pt x="4106457" y="166229"/>
                      <a:pt x="4081488" y="157316"/>
                      <a:pt x="4056907" y="147484"/>
                    </a:cubicBezTo>
                    <a:cubicBezTo>
                      <a:pt x="3998622" y="60058"/>
                      <a:pt x="4055308" y="120617"/>
                      <a:pt x="3894674" y="88490"/>
                    </a:cubicBezTo>
                    <a:cubicBezTo>
                      <a:pt x="3810759" y="71707"/>
                      <a:pt x="3816011" y="58991"/>
                      <a:pt x="3747190" y="29497"/>
                    </a:cubicBezTo>
                    <a:cubicBezTo>
                      <a:pt x="3732901" y="23373"/>
                      <a:pt x="3717693" y="19664"/>
                      <a:pt x="3702945" y="14748"/>
                    </a:cubicBezTo>
                    <a:cubicBezTo>
                      <a:pt x="3681645" y="16523"/>
                      <a:pt x="3523173" y="20159"/>
                      <a:pt x="3466971" y="44245"/>
                    </a:cubicBezTo>
                    <a:cubicBezTo>
                      <a:pt x="3450679" y="51227"/>
                      <a:pt x="3437474" y="63910"/>
                      <a:pt x="3422726" y="73742"/>
                    </a:cubicBezTo>
                    <a:cubicBezTo>
                      <a:pt x="3412894" y="88490"/>
                      <a:pt x="3404577" y="104370"/>
                      <a:pt x="3393229" y="117987"/>
                    </a:cubicBezTo>
                    <a:cubicBezTo>
                      <a:pt x="3372799" y="142503"/>
                      <a:pt x="3335448" y="178081"/>
                      <a:pt x="3304739" y="191729"/>
                    </a:cubicBezTo>
                    <a:cubicBezTo>
                      <a:pt x="3276327" y="204357"/>
                      <a:pt x="3216249" y="221226"/>
                      <a:pt x="3216249" y="221226"/>
                    </a:cubicBezTo>
                    <a:cubicBezTo>
                      <a:pt x="2968825" y="185878"/>
                      <a:pt x="3211712" y="241647"/>
                      <a:pt x="3068765" y="162232"/>
                    </a:cubicBezTo>
                    <a:cubicBezTo>
                      <a:pt x="3041585" y="147132"/>
                      <a:pt x="3006145" y="149982"/>
                      <a:pt x="2980274" y="132735"/>
                    </a:cubicBezTo>
                    <a:cubicBezTo>
                      <a:pt x="2853465" y="48198"/>
                      <a:pt x="3013913" y="149556"/>
                      <a:pt x="2891784" y="88490"/>
                    </a:cubicBezTo>
                    <a:cubicBezTo>
                      <a:pt x="2875930" y="80563"/>
                      <a:pt x="2862287" y="68825"/>
                      <a:pt x="2847539" y="58993"/>
                    </a:cubicBezTo>
                    <a:cubicBezTo>
                      <a:pt x="2783629" y="63909"/>
                      <a:pt x="2719469" y="66253"/>
                      <a:pt x="2655810" y="73742"/>
                    </a:cubicBezTo>
                    <a:cubicBezTo>
                      <a:pt x="2635679" y="76110"/>
                      <a:pt x="2614415" y="78433"/>
                      <a:pt x="2596816" y="88490"/>
                    </a:cubicBezTo>
                    <a:cubicBezTo>
                      <a:pt x="2442139" y="176876"/>
                      <a:pt x="2646476" y="101432"/>
                      <a:pt x="2508326" y="147484"/>
                    </a:cubicBezTo>
                    <a:cubicBezTo>
                      <a:pt x="2442096" y="213714"/>
                      <a:pt x="2483868" y="185134"/>
                      <a:pt x="2375590" y="221226"/>
                    </a:cubicBezTo>
                    <a:lnTo>
                      <a:pt x="2331345" y="235974"/>
                    </a:lnTo>
                    <a:lnTo>
                      <a:pt x="2287100" y="250723"/>
                    </a:lnTo>
                    <a:cubicBezTo>
                      <a:pt x="2242855" y="245807"/>
                      <a:pt x="2197553" y="246771"/>
                      <a:pt x="2154365" y="235974"/>
                    </a:cubicBezTo>
                    <a:cubicBezTo>
                      <a:pt x="2137169" y="231675"/>
                      <a:pt x="2123737" y="217824"/>
                      <a:pt x="2110120" y="206477"/>
                    </a:cubicBezTo>
                    <a:cubicBezTo>
                      <a:pt x="2072283" y="174947"/>
                      <a:pt x="2050352" y="143451"/>
                      <a:pt x="2021629" y="103239"/>
                    </a:cubicBezTo>
                    <a:cubicBezTo>
                      <a:pt x="2011326" y="88815"/>
                      <a:pt x="2007163" y="68388"/>
                      <a:pt x="1992132" y="58993"/>
                    </a:cubicBezTo>
                    <a:cubicBezTo>
                      <a:pt x="1965766" y="42514"/>
                      <a:pt x="1903642" y="29497"/>
                      <a:pt x="1903642" y="29497"/>
                    </a:cubicBezTo>
                    <a:cubicBezTo>
                      <a:pt x="1834816" y="34413"/>
                      <a:pt x="1765744" y="36625"/>
                      <a:pt x="1697165" y="44245"/>
                    </a:cubicBezTo>
                    <a:cubicBezTo>
                      <a:pt x="1677019" y="46483"/>
                      <a:pt x="1655037" y="47749"/>
                      <a:pt x="1638171" y="58993"/>
                    </a:cubicBezTo>
                    <a:cubicBezTo>
                      <a:pt x="1623422" y="68825"/>
                      <a:pt x="1617468" y="87849"/>
                      <a:pt x="1608674" y="103239"/>
                    </a:cubicBezTo>
                    <a:cubicBezTo>
                      <a:pt x="1597766" y="122328"/>
                      <a:pt x="1590086" y="143143"/>
                      <a:pt x="1579178" y="162232"/>
                    </a:cubicBezTo>
                    <a:cubicBezTo>
                      <a:pt x="1570384" y="177622"/>
                      <a:pt x="1557608" y="190623"/>
                      <a:pt x="1549681" y="206477"/>
                    </a:cubicBezTo>
                    <a:cubicBezTo>
                      <a:pt x="1531870" y="242099"/>
                      <a:pt x="1540656" y="266792"/>
                      <a:pt x="1505436" y="294968"/>
                    </a:cubicBezTo>
                    <a:cubicBezTo>
                      <a:pt x="1495820" y="302661"/>
                      <a:pt x="1406050" y="323501"/>
                      <a:pt x="1402197" y="324464"/>
                    </a:cubicBezTo>
                    <a:cubicBezTo>
                      <a:pt x="1338287" y="319548"/>
                      <a:pt x="1272402" y="326232"/>
                      <a:pt x="1210468" y="309716"/>
                    </a:cubicBezTo>
                    <a:cubicBezTo>
                      <a:pt x="1193341" y="305149"/>
                      <a:pt x="1196282" y="274402"/>
                      <a:pt x="1180971" y="265471"/>
                    </a:cubicBezTo>
                    <a:cubicBezTo>
                      <a:pt x="1135235" y="238792"/>
                      <a:pt x="1077543" y="235847"/>
                      <a:pt x="1033487" y="206477"/>
                    </a:cubicBezTo>
                    <a:cubicBezTo>
                      <a:pt x="1018739" y="196645"/>
                      <a:pt x="1006697" y="180061"/>
                      <a:pt x="989242" y="176981"/>
                    </a:cubicBezTo>
                    <a:cubicBezTo>
                      <a:pt x="921291" y="164990"/>
                      <a:pt x="851591" y="167148"/>
                      <a:pt x="782765" y="162232"/>
                    </a:cubicBezTo>
                    <a:cubicBezTo>
                      <a:pt x="718855" y="167148"/>
                      <a:pt x="652970" y="160465"/>
                      <a:pt x="591036" y="176981"/>
                    </a:cubicBezTo>
                    <a:cubicBezTo>
                      <a:pt x="553582" y="186969"/>
                      <a:pt x="549892" y="303511"/>
                      <a:pt x="546790" y="309716"/>
                    </a:cubicBezTo>
                    <a:cubicBezTo>
                      <a:pt x="538863" y="325570"/>
                      <a:pt x="517293" y="329381"/>
                      <a:pt x="502545" y="339213"/>
                    </a:cubicBezTo>
                    <a:cubicBezTo>
                      <a:pt x="482881" y="334297"/>
                      <a:pt x="460046" y="336246"/>
                      <a:pt x="443552" y="324464"/>
                    </a:cubicBezTo>
                    <a:cubicBezTo>
                      <a:pt x="395173" y="289907"/>
                      <a:pt x="398649" y="255794"/>
                      <a:pt x="384558" y="206477"/>
                    </a:cubicBezTo>
                    <a:cubicBezTo>
                      <a:pt x="380287" y="191529"/>
                      <a:pt x="374726" y="176980"/>
                      <a:pt x="369810" y="162232"/>
                    </a:cubicBezTo>
                    <a:cubicBezTo>
                      <a:pt x="374726" y="127819"/>
                      <a:pt x="369012" y="90085"/>
                      <a:pt x="384558" y="58993"/>
                    </a:cubicBezTo>
                    <a:cubicBezTo>
                      <a:pt x="391510" y="45088"/>
                      <a:pt x="413257" y="44245"/>
                      <a:pt x="428803" y="44245"/>
                    </a:cubicBezTo>
                    <a:cubicBezTo>
                      <a:pt x="478210" y="44245"/>
                      <a:pt x="527126" y="54077"/>
                      <a:pt x="576287" y="58993"/>
                    </a:cubicBezTo>
                    <a:cubicBezTo>
                      <a:pt x="591035" y="73742"/>
                      <a:pt x="603177" y="91669"/>
                      <a:pt x="620532" y="103239"/>
                    </a:cubicBezTo>
                    <a:cubicBezTo>
                      <a:pt x="633467" y="111863"/>
                      <a:pt x="650873" y="111035"/>
                      <a:pt x="664778" y="117987"/>
                    </a:cubicBezTo>
                    <a:cubicBezTo>
                      <a:pt x="680632" y="125914"/>
                      <a:pt x="694275" y="137652"/>
                      <a:pt x="709023" y="147484"/>
                    </a:cubicBezTo>
                    <a:cubicBezTo>
                      <a:pt x="719207" y="162760"/>
                      <a:pt x="762325" y="233703"/>
                      <a:pt x="782765" y="235974"/>
                    </a:cubicBezTo>
                    <a:cubicBezTo>
                      <a:pt x="813667" y="239407"/>
                      <a:pt x="841758" y="216309"/>
                      <a:pt x="871255" y="206477"/>
                    </a:cubicBezTo>
                    <a:cubicBezTo>
                      <a:pt x="940566" y="137166"/>
                      <a:pt x="903933" y="179584"/>
                      <a:pt x="974494" y="73742"/>
                    </a:cubicBezTo>
                    <a:cubicBezTo>
                      <a:pt x="984326" y="58994"/>
                      <a:pt x="989242" y="39329"/>
                      <a:pt x="1003990" y="29497"/>
                    </a:cubicBezTo>
                    <a:lnTo>
                      <a:pt x="1048236" y="0"/>
                    </a:lnTo>
                    <a:cubicBezTo>
                      <a:pt x="1092481" y="4916"/>
                      <a:pt x="1137059" y="7429"/>
                      <a:pt x="1180971" y="14748"/>
                    </a:cubicBezTo>
                    <a:cubicBezTo>
                      <a:pt x="1196306" y="17304"/>
                      <a:pt x="1212281" y="20873"/>
                      <a:pt x="1225216" y="29497"/>
                    </a:cubicBezTo>
                    <a:cubicBezTo>
                      <a:pt x="1242570" y="41067"/>
                      <a:pt x="1256108" y="57719"/>
                      <a:pt x="1269461" y="73742"/>
                    </a:cubicBezTo>
                    <a:cubicBezTo>
                      <a:pt x="1294431" y="103706"/>
                      <a:pt x="1298569" y="137184"/>
                      <a:pt x="1343203" y="147484"/>
                    </a:cubicBezTo>
                    <a:cubicBezTo>
                      <a:pt x="1391344" y="158593"/>
                      <a:pt x="1441526" y="157316"/>
                      <a:pt x="1490687" y="162232"/>
                    </a:cubicBezTo>
                    <a:cubicBezTo>
                      <a:pt x="1505435" y="176980"/>
                      <a:pt x="1517960" y="194354"/>
                      <a:pt x="1534932" y="206477"/>
                    </a:cubicBezTo>
                    <a:cubicBezTo>
                      <a:pt x="1566824" y="229257"/>
                      <a:pt x="1602065" y="238687"/>
                      <a:pt x="1638171" y="250723"/>
                    </a:cubicBezTo>
                    <a:cubicBezTo>
                      <a:pt x="1667668" y="245807"/>
                      <a:pt x="1697338" y="241839"/>
                      <a:pt x="1726661" y="235974"/>
                    </a:cubicBezTo>
                    <a:cubicBezTo>
                      <a:pt x="1746537" y="231999"/>
                      <a:pt x="1765450" y="222842"/>
                      <a:pt x="1785655" y="221226"/>
                    </a:cubicBezTo>
                    <a:cubicBezTo>
                      <a:pt x="1888681" y="212984"/>
                      <a:pt x="1992132" y="211393"/>
                      <a:pt x="2095371" y="206477"/>
                    </a:cubicBezTo>
                    <a:cubicBezTo>
                      <a:pt x="2279730" y="160389"/>
                      <a:pt x="2050553" y="219284"/>
                      <a:pt x="2198610" y="176981"/>
                    </a:cubicBezTo>
                    <a:cubicBezTo>
                      <a:pt x="2218100" y="171412"/>
                      <a:pt x="2238188" y="168057"/>
                      <a:pt x="2257603" y="162232"/>
                    </a:cubicBezTo>
                    <a:cubicBezTo>
                      <a:pt x="2287384" y="153297"/>
                      <a:pt x="2316597" y="142567"/>
                      <a:pt x="2346094" y="132735"/>
                    </a:cubicBezTo>
                    <a:lnTo>
                      <a:pt x="2390339" y="117987"/>
                    </a:lnTo>
                    <a:cubicBezTo>
                      <a:pt x="2434584" y="122903"/>
                      <a:pt x="2481741" y="116202"/>
                      <a:pt x="2523074" y="132735"/>
                    </a:cubicBezTo>
                    <a:cubicBezTo>
                      <a:pt x="2537509" y="138509"/>
                      <a:pt x="2523616" y="170667"/>
                      <a:pt x="2537823" y="176981"/>
                    </a:cubicBezTo>
                    <a:cubicBezTo>
                      <a:pt x="2574042" y="193078"/>
                      <a:pt x="2616481" y="186813"/>
                      <a:pt x="2655810" y="191729"/>
                    </a:cubicBezTo>
                    <a:cubicBezTo>
                      <a:pt x="2675474" y="196645"/>
                      <a:pt x="2695388" y="200653"/>
                      <a:pt x="2714803" y="206477"/>
                    </a:cubicBezTo>
                    <a:cubicBezTo>
                      <a:pt x="2744584" y="215411"/>
                      <a:pt x="2773130" y="228433"/>
                      <a:pt x="2803294" y="235974"/>
                    </a:cubicBezTo>
                    <a:cubicBezTo>
                      <a:pt x="2822958" y="240890"/>
                      <a:pt x="2842872" y="244899"/>
                      <a:pt x="2862287" y="250723"/>
                    </a:cubicBezTo>
                    <a:cubicBezTo>
                      <a:pt x="2892068" y="259657"/>
                      <a:pt x="2950778" y="280219"/>
                      <a:pt x="2950778" y="280219"/>
                    </a:cubicBezTo>
                    <a:cubicBezTo>
                      <a:pt x="3030009" y="333040"/>
                      <a:pt x="3015369" y="334491"/>
                      <a:pt x="3083513" y="353961"/>
                    </a:cubicBezTo>
                    <a:cubicBezTo>
                      <a:pt x="3103003" y="359530"/>
                      <a:pt x="3122842" y="363794"/>
                      <a:pt x="3142507" y="368710"/>
                    </a:cubicBezTo>
                    <a:cubicBezTo>
                      <a:pt x="3226081" y="363794"/>
                      <a:pt x="3309888" y="361898"/>
                      <a:pt x="3393229" y="353961"/>
                    </a:cubicBezTo>
                    <a:cubicBezTo>
                      <a:pt x="3413408" y="352039"/>
                      <a:pt x="3433592" y="347198"/>
                      <a:pt x="3452223" y="339213"/>
                    </a:cubicBezTo>
                    <a:cubicBezTo>
                      <a:pt x="3468515" y="332231"/>
                      <a:pt x="3481720" y="319548"/>
                      <a:pt x="3496468" y="309716"/>
                    </a:cubicBezTo>
                    <a:cubicBezTo>
                      <a:pt x="3506300" y="294968"/>
                      <a:pt x="3512124" y="276544"/>
                      <a:pt x="3525965" y="265471"/>
                    </a:cubicBezTo>
                    <a:cubicBezTo>
                      <a:pt x="3538104" y="255760"/>
                      <a:pt x="3555128" y="254494"/>
                      <a:pt x="3570210" y="250723"/>
                    </a:cubicBezTo>
                    <a:cubicBezTo>
                      <a:pt x="3627727" y="236344"/>
                      <a:pt x="3688906" y="229552"/>
                      <a:pt x="3747190" y="221226"/>
                    </a:cubicBezTo>
                    <a:cubicBezTo>
                      <a:pt x="3887824" y="174348"/>
                      <a:pt x="3805090" y="186167"/>
                      <a:pt x="3997913" y="221226"/>
                    </a:cubicBezTo>
                    <a:cubicBezTo>
                      <a:pt x="4012661" y="231058"/>
                      <a:pt x="4029624" y="238189"/>
                      <a:pt x="4042158" y="250723"/>
                    </a:cubicBezTo>
                    <a:cubicBezTo>
                      <a:pt x="4158170" y="366735"/>
                      <a:pt x="3970933" y="218407"/>
                      <a:pt x="4115900" y="339213"/>
                    </a:cubicBezTo>
                    <a:cubicBezTo>
                      <a:pt x="4154021" y="370981"/>
                      <a:pt x="4160045" y="368677"/>
                      <a:pt x="4204390" y="383458"/>
                    </a:cubicBezTo>
                    <a:cubicBezTo>
                      <a:pt x="4219139" y="378542"/>
                      <a:pt x="4235701" y="377334"/>
                      <a:pt x="4248636" y="368710"/>
                    </a:cubicBezTo>
                    <a:cubicBezTo>
                      <a:pt x="4313282" y="325613"/>
                      <a:pt x="4306092" y="275149"/>
                      <a:pt x="4351874" y="206477"/>
                    </a:cubicBezTo>
                    <a:cubicBezTo>
                      <a:pt x="4361706" y="191729"/>
                      <a:pt x="4368837" y="174766"/>
                      <a:pt x="4381371" y="162232"/>
                    </a:cubicBezTo>
                    <a:cubicBezTo>
                      <a:pt x="4415322" y="128281"/>
                      <a:pt x="4439478" y="129270"/>
                      <a:pt x="4484610" y="117987"/>
                    </a:cubicBezTo>
                    <a:cubicBezTo>
                      <a:pt x="4519023" y="122903"/>
                      <a:pt x="4554312" y="123588"/>
                      <a:pt x="4587849" y="132735"/>
                    </a:cubicBezTo>
                    <a:cubicBezTo>
                      <a:pt x="4663190" y="153282"/>
                      <a:pt x="4635557" y="171337"/>
                      <a:pt x="4705836" y="206477"/>
                    </a:cubicBezTo>
                    <a:cubicBezTo>
                      <a:pt x="4733646" y="220382"/>
                      <a:pt x="4794326" y="235974"/>
                      <a:pt x="4794326" y="235974"/>
                    </a:cubicBezTo>
                    <a:cubicBezTo>
                      <a:pt x="4809074" y="245806"/>
                      <a:pt x="4822717" y="257544"/>
                      <a:pt x="4838571" y="265471"/>
                    </a:cubicBezTo>
                    <a:cubicBezTo>
                      <a:pt x="4852476" y="272423"/>
                      <a:pt x="4871823" y="269226"/>
                      <a:pt x="4882816" y="280219"/>
                    </a:cubicBezTo>
                    <a:cubicBezTo>
                      <a:pt x="4893809" y="291212"/>
                      <a:pt x="4890613" y="310559"/>
                      <a:pt x="4897565" y="324464"/>
                    </a:cubicBezTo>
                    <a:cubicBezTo>
                      <a:pt x="4905492" y="340318"/>
                      <a:pt x="4917229" y="353961"/>
                      <a:pt x="4927061" y="368710"/>
                    </a:cubicBezTo>
                    <a:cubicBezTo>
                      <a:pt x="4931977" y="388374"/>
                      <a:pt x="4929148" y="411875"/>
                      <a:pt x="4941810" y="427703"/>
                    </a:cubicBezTo>
                    <a:cubicBezTo>
                      <a:pt x="4951522" y="439842"/>
                      <a:pt x="4970509" y="442452"/>
                      <a:pt x="4986055" y="442452"/>
                    </a:cubicBezTo>
                    <a:cubicBezTo>
                      <a:pt x="5045253" y="442452"/>
                      <a:pt x="5104042" y="432619"/>
                      <a:pt x="5163036" y="427703"/>
                    </a:cubicBezTo>
                    <a:cubicBezTo>
                      <a:pt x="5177784" y="422787"/>
                      <a:pt x="5192333" y="417226"/>
                      <a:pt x="5207281" y="412955"/>
                    </a:cubicBezTo>
                    <a:cubicBezTo>
                      <a:pt x="5336922" y="375914"/>
                      <a:pt x="5204427" y="418821"/>
                      <a:pt x="5310520" y="383458"/>
                    </a:cubicBezTo>
                    <a:cubicBezTo>
                      <a:pt x="5344933" y="388374"/>
                      <a:pt x="5379469" y="392491"/>
                      <a:pt x="5413758" y="398206"/>
                    </a:cubicBezTo>
                    <a:cubicBezTo>
                      <a:pt x="5461018" y="406083"/>
                      <a:pt x="5591272" y="436016"/>
                      <a:pt x="5620236" y="442452"/>
                    </a:cubicBezTo>
                    <a:cubicBezTo>
                      <a:pt x="5634984" y="462116"/>
                      <a:pt x="5647100" y="484064"/>
                      <a:pt x="5664481" y="501445"/>
                    </a:cubicBezTo>
                    <a:cubicBezTo>
                      <a:pt x="5731191" y="568155"/>
                      <a:pt x="5694763" y="489052"/>
                      <a:pt x="5723474" y="575187"/>
                    </a:cubicBezTo>
                    <a:cubicBezTo>
                      <a:pt x="5718558" y="688258"/>
                      <a:pt x="5716254" y="801473"/>
                      <a:pt x="5708726" y="914400"/>
                    </a:cubicBezTo>
                    <a:cubicBezTo>
                      <a:pt x="5706414" y="949085"/>
                      <a:pt x="5693978" y="982877"/>
                      <a:pt x="5693978" y="1017639"/>
                    </a:cubicBezTo>
                    <a:cubicBezTo>
                      <a:pt x="5693978" y="1045596"/>
                      <a:pt x="5690479" y="1202370"/>
                      <a:pt x="5723474" y="1268361"/>
                    </a:cubicBezTo>
                    <a:cubicBezTo>
                      <a:pt x="5734255" y="1289923"/>
                      <a:pt x="5787199" y="1358243"/>
                      <a:pt x="5797216" y="1371600"/>
                    </a:cubicBezTo>
                    <a:cubicBezTo>
                      <a:pt x="5809251" y="1407704"/>
                      <a:pt x="5818683" y="1442950"/>
                      <a:pt x="5841461" y="1474839"/>
                    </a:cubicBezTo>
                    <a:cubicBezTo>
                      <a:pt x="5853584" y="1491811"/>
                      <a:pt x="5870958" y="1504336"/>
                      <a:pt x="5885707" y="1519084"/>
                    </a:cubicBezTo>
                    <a:cubicBezTo>
                      <a:pt x="5951652" y="1650976"/>
                      <a:pt x="5902985" y="1623166"/>
                      <a:pt x="5988945" y="1651819"/>
                    </a:cubicBezTo>
                    <a:cubicBezTo>
                      <a:pt x="5993861" y="1666567"/>
                      <a:pt x="5996742" y="1682159"/>
                      <a:pt x="6003694" y="1696064"/>
                    </a:cubicBezTo>
                    <a:cubicBezTo>
                      <a:pt x="6011621" y="1711918"/>
                      <a:pt x="6025991" y="1724112"/>
                      <a:pt x="6033190" y="1740310"/>
                    </a:cubicBezTo>
                    <a:cubicBezTo>
                      <a:pt x="6045818" y="1768723"/>
                      <a:pt x="6062687" y="1828800"/>
                      <a:pt x="6062687" y="1828800"/>
                    </a:cubicBezTo>
                    <a:cubicBezTo>
                      <a:pt x="6096348" y="2064415"/>
                      <a:pt x="6061572" y="1798427"/>
                      <a:pt x="6092184" y="2227006"/>
                    </a:cubicBezTo>
                    <a:cubicBezTo>
                      <a:pt x="6095008" y="2266540"/>
                      <a:pt x="6099842" y="2305997"/>
                      <a:pt x="6106932" y="2344993"/>
                    </a:cubicBezTo>
                    <a:cubicBezTo>
                      <a:pt x="6109713" y="2360289"/>
                      <a:pt x="6117910" y="2374157"/>
                      <a:pt x="6121681" y="2389239"/>
                    </a:cubicBezTo>
                    <a:cubicBezTo>
                      <a:pt x="6127761" y="2413558"/>
                      <a:pt x="6131513" y="2438400"/>
                      <a:pt x="6136429" y="2462981"/>
                    </a:cubicBezTo>
                    <a:cubicBezTo>
                      <a:pt x="6131513" y="2492478"/>
                      <a:pt x="6136517" y="2525507"/>
                      <a:pt x="6121681" y="2551471"/>
                    </a:cubicBezTo>
                    <a:cubicBezTo>
                      <a:pt x="6113968" y="2564969"/>
                      <a:pt x="6092982" y="2566219"/>
                      <a:pt x="6077436" y="2566219"/>
                    </a:cubicBezTo>
                    <a:cubicBezTo>
                      <a:pt x="6003530" y="2566219"/>
                      <a:pt x="5929952" y="2556387"/>
                      <a:pt x="5856210" y="2551471"/>
                    </a:cubicBezTo>
                    <a:cubicBezTo>
                      <a:pt x="5782468" y="2556387"/>
                      <a:pt x="5708269" y="2556660"/>
                      <a:pt x="5634984" y="2566219"/>
                    </a:cubicBezTo>
                    <a:cubicBezTo>
                      <a:pt x="5580335" y="2573347"/>
                      <a:pt x="5525384" y="2592921"/>
                      <a:pt x="5472752" y="2610464"/>
                    </a:cubicBezTo>
                    <a:cubicBezTo>
                      <a:pt x="5443255" y="2630129"/>
                      <a:pt x="5415969" y="2653604"/>
                      <a:pt x="5384261" y="2669458"/>
                    </a:cubicBezTo>
                    <a:cubicBezTo>
                      <a:pt x="5364597" y="2679290"/>
                      <a:pt x="5343912" y="2687303"/>
                      <a:pt x="5325268" y="2698955"/>
                    </a:cubicBezTo>
                    <a:cubicBezTo>
                      <a:pt x="5304424" y="2711983"/>
                      <a:pt x="5286276" y="2728913"/>
                      <a:pt x="5266274" y="2743200"/>
                    </a:cubicBezTo>
                    <a:cubicBezTo>
                      <a:pt x="5251850" y="2753503"/>
                      <a:pt x="5236453" y="2762394"/>
                      <a:pt x="5222029" y="2772697"/>
                    </a:cubicBezTo>
                    <a:cubicBezTo>
                      <a:pt x="5202027" y="2786984"/>
                      <a:pt x="5185021" y="2805949"/>
                      <a:pt x="5163036" y="2816942"/>
                    </a:cubicBezTo>
                    <a:cubicBezTo>
                      <a:pt x="5144906" y="2826007"/>
                      <a:pt x="5123707" y="2826774"/>
                      <a:pt x="5104042" y="2831690"/>
                    </a:cubicBezTo>
                    <a:cubicBezTo>
                      <a:pt x="5084378" y="2841522"/>
                      <a:pt x="5065257" y="2852527"/>
                      <a:pt x="5045049" y="2861187"/>
                    </a:cubicBezTo>
                    <a:cubicBezTo>
                      <a:pt x="4901549" y="2922687"/>
                      <a:pt x="4571046" y="2889799"/>
                      <a:pt x="4543603" y="2890684"/>
                    </a:cubicBezTo>
                    <a:lnTo>
                      <a:pt x="4396120" y="2905432"/>
                    </a:lnTo>
                    <a:cubicBezTo>
                      <a:pt x="4361596" y="2909494"/>
                      <a:pt x="4324647" y="2906063"/>
                      <a:pt x="4292881" y="2920181"/>
                    </a:cubicBezTo>
                    <a:cubicBezTo>
                      <a:pt x="4276683" y="2927380"/>
                      <a:pt x="4278415" y="2955032"/>
                      <a:pt x="4263384" y="2964426"/>
                    </a:cubicBezTo>
                    <a:cubicBezTo>
                      <a:pt x="4239443" y="2979389"/>
                      <a:pt x="4150440" y="3000036"/>
                      <a:pt x="4115900" y="3008671"/>
                    </a:cubicBezTo>
                    <a:cubicBezTo>
                      <a:pt x="4056907" y="3003755"/>
                      <a:pt x="3996350" y="3008281"/>
                      <a:pt x="3938920" y="2993923"/>
                    </a:cubicBezTo>
                    <a:cubicBezTo>
                      <a:pt x="3896261" y="2983258"/>
                      <a:pt x="3863591" y="2945593"/>
                      <a:pt x="3820932" y="2934929"/>
                    </a:cubicBezTo>
                    <a:cubicBezTo>
                      <a:pt x="3802025" y="2930202"/>
                      <a:pt x="3738856" y="2916013"/>
                      <a:pt x="3717694" y="2905432"/>
                    </a:cubicBezTo>
                    <a:cubicBezTo>
                      <a:pt x="3701840" y="2897505"/>
                      <a:pt x="3687873" y="2886238"/>
                      <a:pt x="3673449" y="2875935"/>
                    </a:cubicBezTo>
                    <a:cubicBezTo>
                      <a:pt x="3653447" y="2861648"/>
                      <a:pt x="3636917" y="2841673"/>
                      <a:pt x="3614455" y="2831690"/>
                    </a:cubicBezTo>
                    <a:cubicBezTo>
                      <a:pt x="3591548" y="2821509"/>
                      <a:pt x="3565032" y="2823022"/>
                      <a:pt x="3540713" y="2816942"/>
                    </a:cubicBezTo>
                    <a:cubicBezTo>
                      <a:pt x="3525631" y="2813171"/>
                      <a:pt x="3511416" y="2806464"/>
                      <a:pt x="3496468" y="2802193"/>
                    </a:cubicBezTo>
                    <a:cubicBezTo>
                      <a:pt x="3476978" y="2796624"/>
                      <a:pt x="3457139" y="2792361"/>
                      <a:pt x="3437474" y="2787445"/>
                    </a:cubicBezTo>
                    <a:cubicBezTo>
                      <a:pt x="3324403" y="2792361"/>
                      <a:pt x="3210747" y="2789695"/>
                      <a:pt x="3098261" y="2802193"/>
                    </a:cubicBezTo>
                    <a:cubicBezTo>
                      <a:pt x="3076410" y="2804621"/>
                      <a:pt x="3059681" y="2823525"/>
                      <a:pt x="3039268" y="2831690"/>
                    </a:cubicBezTo>
                    <a:cubicBezTo>
                      <a:pt x="3010400" y="2843238"/>
                      <a:pt x="2978588" y="2847282"/>
                      <a:pt x="2950778" y="2861187"/>
                    </a:cubicBezTo>
                    <a:cubicBezTo>
                      <a:pt x="2898336" y="2887408"/>
                      <a:pt x="2898177" y="2890964"/>
                      <a:pt x="2847539" y="2905432"/>
                    </a:cubicBezTo>
                    <a:cubicBezTo>
                      <a:pt x="2725056" y="2940427"/>
                      <a:pt x="2710444" y="2924520"/>
                      <a:pt x="2523074" y="2934929"/>
                    </a:cubicBezTo>
                    <a:cubicBezTo>
                      <a:pt x="2493577" y="2944761"/>
                      <a:pt x="2460454" y="2947179"/>
                      <a:pt x="2434584" y="2964426"/>
                    </a:cubicBezTo>
                    <a:cubicBezTo>
                      <a:pt x="2419836" y="2974258"/>
                      <a:pt x="2406193" y="2985996"/>
                      <a:pt x="2390339" y="2993923"/>
                    </a:cubicBezTo>
                    <a:cubicBezTo>
                      <a:pt x="2376434" y="3000875"/>
                      <a:pt x="2360383" y="3002547"/>
                      <a:pt x="2346094" y="3008671"/>
                    </a:cubicBezTo>
                    <a:cubicBezTo>
                      <a:pt x="2325886" y="3017332"/>
                      <a:pt x="2306765" y="3028336"/>
                      <a:pt x="2287100" y="3038168"/>
                    </a:cubicBezTo>
                    <a:cubicBezTo>
                      <a:pt x="2208442" y="3033252"/>
                      <a:pt x="2129504" y="3031669"/>
                      <a:pt x="2051126" y="3023419"/>
                    </a:cubicBezTo>
                    <a:cubicBezTo>
                      <a:pt x="2035665" y="3021792"/>
                      <a:pt x="2021170" y="3014795"/>
                      <a:pt x="2006881" y="3008671"/>
                    </a:cubicBezTo>
                    <a:cubicBezTo>
                      <a:pt x="1917741" y="2970468"/>
                      <a:pt x="1977703" y="2991997"/>
                      <a:pt x="1903642" y="2949677"/>
                    </a:cubicBezTo>
                    <a:cubicBezTo>
                      <a:pt x="1884553" y="2938769"/>
                      <a:pt x="1865235" y="2927901"/>
                      <a:pt x="1844649" y="2920181"/>
                    </a:cubicBezTo>
                    <a:cubicBezTo>
                      <a:pt x="1820839" y="2911252"/>
                      <a:pt x="1731945" y="2894690"/>
                      <a:pt x="1711913" y="2890684"/>
                    </a:cubicBezTo>
                    <a:cubicBezTo>
                      <a:pt x="1638171" y="2895600"/>
                      <a:pt x="1564260" y="2898425"/>
                      <a:pt x="1490687" y="2905432"/>
                    </a:cubicBezTo>
                    <a:cubicBezTo>
                      <a:pt x="1447235" y="2909570"/>
                      <a:pt x="1387127" y="2922380"/>
                      <a:pt x="1343203" y="2934929"/>
                    </a:cubicBezTo>
                    <a:cubicBezTo>
                      <a:pt x="1328255" y="2939200"/>
                      <a:pt x="1313706" y="2944761"/>
                      <a:pt x="1298958" y="2949677"/>
                    </a:cubicBezTo>
                    <a:lnTo>
                      <a:pt x="768016" y="2934929"/>
                    </a:lnTo>
                    <a:cubicBezTo>
                      <a:pt x="733292" y="2933314"/>
                      <a:pt x="699349" y="2923820"/>
                      <a:pt x="664778" y="2920181"/>
                    </a:cubicBezTo>
                    <a:cubicBezTo>
                      <a:pt x="605905" y="2913984"/>
                      <a:pt x="546791" y="2910348"/>
                      <a:pt x="487797" y="2905432"/>
                    </a:cubicBezTo>
                    <a:cubicBezTo>
                      <a:pt x="346335" y="2811123"/>
                      <a:pt x="546261" y="2933491"/>
                      <a:pt x="148584" y="2861187"/>
                    </a:cubicBezTo>
                    <a:cubicBezTo>
                      <a:pt x="131145" y="2858016"/>
                      <a:pt x="130435" y="2830559"/>
                      <a:pt x="119087" y="2816942"/>
                    </a:cubicBezTo>
                    <a:cubicBezTo>
                      <a:pt x="105734" y="2800919"/>
                      <a:pt x="89590" y="2787445"/>
                      <a:pt x="74842" y="2772697"/>
                    </a:cubicBezTo>
                    <a:cubicBezTo>
                      <a:pt x="69926" y="2757949"/>
                      <a:pt x="67046" y="2742357"/>
                      <a:pt x="60094" y="2728452"/>
                    </a:cubicBezTo>
                    <a:cubicBezTo>
                      <a:pt x="52167" y="2712598"/>
                      <a:pt x="32361" y="2701844"/>
                      <a:pt x="30597" y="2684206"/>
                    </a:cubicBezTo>
                    <a:cubicBezTo>
                      <a:pt x="25212" y="2630355"/>
                      <a:pt x="50619" y="2555671"/>
                      <a:pt x="74842" y="2507226"/>
                    </a:cubicBezTo>
                    <a:cubicBezTo>
                      <a:pt x="82769" y="2491372"/>
                      <a:pt x="96412" y="2478835"/>
                      <a:pt x="104339" y="2462981"/>
                    </a:cubicBezTo>
                    <a:cubicBezTo>
                      <a:pt x="123606" y="2424447"/>
                      <a:pt x="137273" y="2366728"/>
                      <a:pt x="163332" y="2330245"/>
                    </a:cubicBezTo>
                    <a:cubicBezTo>
                      <a:pt x="175455" y="2313273"/>
                      <a:pt x="194225" y="2302023"/>
                      <a:pt x="207578" y="2286000"/>
                    </a:cubicBezTo>
                    <a:cubicBezTo>
                      <a:pt x="239343" y="2247882"/>
                      <a:pt x="237042" y="2241851"/>
                      <a:pt x="251823" y="2197510"/>
                    </a:cubicBezTo>
                    <a:cubicBezTo>
                      <a:pt x="225247" y="2170933"/>
                      <a:pt x="193481" y="2144951"/>
                      <a:pt x="178081" y="2109019"/>
                    </a:cubicBezTo>
                    <a:cubicBezTo>
                      <a:pt x="170096" y="2090388"/>
                      <a:pt x="171317" y="2068657"/>
                      <a:pt x="163332" y="2050026"/>
                    </a:cubicBezTo>
                    <a:cubicBezTo>
                      <a:pt x="156350" y="2033734"/>
                      <a:pt x="141035" y="2021978"/>
                      <a:pt x="133836" y="2005781"/>
                    </a:cubicBezTo>
                    <a:cubicBezTo>
                      <a:pt x="121208" y="1977368"/>
                      <a:pt x="121586" y="1943160"/>
                      <a:pt x="104339" y="1917290"/>
                    </a:cubicBezTo>
                    <a:lnTo>
                      <a:pt x="45345" y="1828800"/>
                    </a:lnTo>
                    <a:cubicBezTo>
                      <a:pt x="35513" y="1814052"/>
                      <a:pt x="21454" y="1801370"/>
                      <a:pt x="15849" y="1784555"/>
                    </a:cubicBezTo>
                    <a:lnTo>
                      <a:pt x="1100" y="1740310"/>
                    </a:lnTo>
                    <a:cubicBezTo>
                      <a:pt x="10932" y="1725561"/>
                      <a:pt x="18063" y="1708598"/>
                      <a:pt x="30597" y="1696064"/>
                    </a:cubicBezTo>
                    <a:cubicBezTo>
                      <a:pt x="72860" y="1653801"/>
                      <a:pt x="71110" y="1675807"/>
                      <a:pt x="119087" y="1651819"/>
                    </a:cubicBezTo>
                    <a:cubicBezTo>
                      <a:pt x="134941" y="1643892"/>
                      <a:pt x="147942" y="1631117"/>
                      <a:pt x="163332" y="1622323"/>
                    </a:cubicBezTo>
                    <a:cubicBezTo>
                      <a:pt x="182421" y="1611415"/>
                      <a:pt x="202661" y="1602658"/>
                      <a:pt x="222326" y="1592826"/>
                    </a:cubicBezTo>
                    <a:cubicBezTo>
                      <a:pt x="267078" y="1458567"/>
                      <a:pt x="198427" y="1670623"/>
                      <a:pt x="251823" y="1474839"/>
                    </a:cubicBezTo>
                    <a:cubicBezTo>
                      <a:pt x="260004" y="1444842"/>
                      <a:pt x="271488" y="1415845"/>
                      <a:pt x="281320" y="1386348"/>
                    </a:cubicBezTo>
                    <a:cubicBezTo>
                      <a:pt x="286236" y="1371600"/>
                      <a:pt x="293512" y="1357438"/>
                      <a:pt x="296068" y="1342103"/>
                    </a:cubicBezTo>
                    <a:lnTo>
                      <a:pt x="310816" y="1253613"/>
                    </a:lnTo>
                    <a:cubicBezTo>
                      <a:pt x="300929" y="1194287"/>
                      <a:pt x="308047" y="1162353"/>
                      <a:pt x="266571" y="1120877"/>
                    </a:cubicBezTo>
                    <a:cubicBezTo>
                      <a:pt x="254037" y="1108343"/>
                      <a:pt x="237074" y="1101213"/>
                      <a:pt x="222326" y="1091381"/>
                    </a:cubicBezTo>
                    <a:cubicBezTo>
                      <a:pt x="206957" y="1045273"/>
                      <a:pt x="192055" y="987626"/>
                      <a:pt x="148584" y="958645"/>
                    </a:cubicBezTo>
                    <a:cubicBezTo>
                      <a:pt x="86985" y="917578"/>
                      <a:pt x="116873" y="941682"/>
                      <a:pt x="60094" y="884903"/>
                    </a:cubicBezTo>
                    <a:cubicBezTo>
                      <a:pt x="55178" y="870155"/>
                      <a:pt x="40429" y="855406"/>
                      <a:pt x="45345" y="840658"/>
                    </a:cubicBezTo>
                    <a:cubicBezTo>
                      <a:pt x="56555" y="807027"/>
                      <a:pt x="104339" y="752168"/>
                      <a:pt x="104339" y="752168"/>
                    </a:cubicBezTo>
                    <a:cubicBezTo>
                      <a:pt x="114171" y="722671"/>
                      <a:pt x="108962" y="682333"/>
                      <a:pt x="133836" y="663677"/>
                    </a:cubicBezTo>
                    <a:cubicBezTo>
                      <a:pt x="268509" y="562673"/>
                      <a:pt x="217061" y="609949"/>
                      <a:pt x="296068" y="530942"/>
                    </a:cubicBezTo>
                    <a:lnTo>
                      <a:pt x="325565" y="442452"/>
                    </a:lnTo>
                    <a:lnTo>
                      <a:pt x="340313" y="398206"/>
                    </a:lnTo>
                    <a:cubicBezTo>
                      <a:pt x="345229" y="358877"/>
                      <a:pt x="338964" y="316438"/>
                      <a:pt x="355061" y="280219"/>
                    </a:cubicBezTo>
                    <a:cubicBezTo>
                      <a:pt x="361375" y="266013"/>
                      <a:pt x="387167" y="275183"/>
                      <a:pt x="399307" y="265471"/>
                    </a:cubicBezTo>
                    <a:cubicBezTo>
                      <a:pt x="413148" y="254398"/>
                      <a:pt x="418971" y="235974"/>
                      <a:pt x="428803" y="221226"/>
                    </a:cubicBezTo>
                    <a:cubicBezTo>
                      <a:pt x="418971" y="191729"/>
                      <a:pt x="425178" y="149981"/>
                      <a:pt x="399307" y="132735"/>
                    </a:cubicBezTo>
                    <a:lnTo>
                      <a:pt x="355061" y="103239"/>
                    </a:lnTo>
                  </a:path>
                </a:pathLst>
              </a:cu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sp>
            <p:nvSpPr>
              <p:cNvPr id="99" name="Freeform 98">
                <a:extLst>
                  <a:ext uri="{FF2B5EF4-FFF2-40B4-BE49-F238E27FC236}">
                    <a16:creationId xmlns:a16="http://schemas.microsoft.com/office/drawing/2014/main" id="{9BCA0851-EE69-2E48-AF4C-C9F03A5F3FE5}"/>
                  </a:ext>
                </a:extLst>
              </p:cNvPr>
              <p:cNvSpPr/>
              <p:nvPr/>
            </p:nvSpPr>
            <p:spPr>
              <a:xfrm flipH="1">
                <a:off x="822957" y="891888"/>
                <a:ext cx="6569855" cy="3881280"/>
              </a:xfrm>
              <a:custGeom>
                <a:avLst/>
                <a:gdLst>
                  <a:gd name="connsiteX0" fmla="*/ 325565 w 6136517"/>
                  <a:gd name="connsiteY0" fmla="*/ 191729 h 3082413"/>
                  <a:gd name="connsiteX1" fmla="*/ 296068 w 6136517"/>
                  <a:gd name="connsiteY1" fmla="*/ 250723 h 3082413"/>
                  <a:gd name="connsiteX2" fmla="*/ 266571 w 6136517"/>
                  <a:gd name="connsiteY2" fmla="*/ 294968 h 3082413"/>
                  <a:gd name="connsiteX3" fmla="*/ 207578 w 6136517"/>
                  <a:gd name="connsiteY3" fmla="*/ 427703 h 3082413"/>
                  <a:gd name="connsiteX4" fmla="*/ 222326 w 6136517"/>
                  <a:gd name="connsiteY4" fmla="*/ 766916 h 3082413"/>
                  <a:gd name="connsiteX5" fmla="*/ 192829 w 6136517"/>
                  <a:gd name="connsiteY5" fmla="*/ 988142 h 3082413"/>
                  <a:gd name="connsiteX6" fmla="*/ 163332 w 6136517"/>
                  <a:gd name="connsiteY6" fmla="*/ 1032387 h 3082413"/>
                  <a:gd name="connsiteX7" fmla="*/ 148584 w 6136517"/>
                  <a:gd name="connsiteY7" fmla="*/ 1106129 h 3082413"/>
                  <a:gd name="connsiteX8" fmla="*/ 119087 w 6136517"/>
                  <a:gd name="connsiteY8" fmla="*/ 1194619 h 3082413"/>
                  <a:gd name="connsiteX9" fmla="*/ 104339 w 6136517"/>
                  <a:gd name="connsiteY9" fmla="*/ 1799303 h 3082413"/>
                  <a:gd name="connsiteX10" fmla="*/ 89590 w 6136517"/>
                  <a:gd name="connsiteY10" fmla="*/ 1843548 h 3082413"/>
                  <a:gd name="connsiteX11" fmla="*/ 74842 w 6136517"/>
                  <a:gd name="connsiteY11" fmla="*/ 1917290 h 3082413"/>
                  <a:gd name="connsiteX12" fmla="*/ 45345 w 6136517"/>
                  <a:gd name="connsiteY12" fmla="*/ 2005781 h 3082413"/>
                  <a:gd name="connsiteX13" fmla="*/ 45345 w 6136517"/>
                  <a:gd name="connsiteY13" fmla="*/ 2492477 h 3082413"/>
                  <a:gd name="connsiteX14" fmla="*/ 104339 w 6136517"/>
                  <a:gd name="connsiteY14" fmla="*/ 2566219 h 3082413"/>
                  <a:gd name="connsiteX15" fmla="*/ 148584 w 6136517"/>
                  <a:gd name="connsiteY15" fmla="*/ 2654710 h 3082413"/>
                  <a:gd name="connsiteX16" fmla="*/ 237074 w 6136517"/>
                  <a:gd name="connsiteY16" fmla="*/ 2713703 h 3082413"/>
                  <a:gd name="connsiteX17" fmla="*/ 266571 w 6136517"/>
                  <a:gd name="connsiteY17" fmla="*/ 2757948 h 3082413"/>
                  <a:gd name="connsiteX18" fmla="*/ 310816 w 6136517"/>
                  <a:gd name="connsiteY18" fmla="*/ 2772697 h 3082413"/>
                  <a:gd name="connsiteX19" fmla="*/ 532042 w 6136517"/>
                  <a:gd name="connsiteY19" fmla="*/ 2816942 h 3082413"/>
                  <a:gd name="connsiteX20" fmla="*/ 635281 w 6136517"/>
                  <a:gd name="connsiteY20" fmla="*/ 2831690 h 3082413"/>
                  <a:gd name="connsiteX21" fmla="*/ 694274 w 6136517"/>
                  <a:gd name="connsiteY21" fmla="*/ 2846439 h 3082413"/>
                  <a:gd name="connsiteX22" fmla="*/ 768016 w 6136517"/>
                  <a:gd name="connsiteY22" fmla="*/ 2861187 h 3082413"/>
                  <a:gd name="connsiteX23" fmla="*/ 812261 w 6136517"/>
                  <a:gd name="connsiteY23" fmla="*/ 2890684 h 3082413"/>
                  <a:gd name="connsiteX24" fmla="*/ 900752 w 6136517"/>
                  <a:gd name="connsiteY24" fmla="*/ 2920181 h 3082413"/>
                  <a:gd name="connsiteX25" fmla="*/ 1284210 w 6136517"/>
                  <a:gd name="connsiteY25" fmla="*/ 2905432 h 3082413"/>
                  <a:gd name="connsiteX26" fmla="*/ 1431694 w 6136517"/>
                  <a:gd name="connsiteY26" fmla="*/ 2875935 h 3082413"/>
                  <a:gd name="connsiteX27" fmla="*/ 1859397 w 6136517"/>
                  <a:gd name="connsiteY27" fmla="*/ 2846439 h 3082413"/>
                  <a:gd name="connsiteX28" fmla="*/ 1977384 w 6136517"/>
                  <a:gd name="connsiteY28" fmla="*/ 2816942 h 3082413"/>
                  <a:gd name="connsiteX29" fmla="*/ 2169113 w 6136517"/>
                  <a:gd name="connsiteY29" fmla="*/ 2831690 h 3082413"/>
                  <a:gd name="connsiteX30" fmla="*/ 2228107 w 6136517"/>
                  <a:gd name="connsiteY30" fmla="*/ 2846439 h 3082413"/>
                  <a:gd name="connsiteX31" fmla="*/ 2301849 w 6136517"/>
                  <a:gd name="connsiteY31" fmla="*/ 2861187 h 3082413"/>
                  <a:gd name="connsiteX32" fmla="*/ 2390339 w 6136517"/>
                  <a:gd name="connsiteY32" fmla="*/ 2890684 h 3082413"/>
                  <a:gd name="connsiteX33" fmla="*/ 2434584 w 6136517"/>
                  <a:gd name="connsiteY33" fmla="*/ 2905432 h 3082413"/>
                  <a:gd name="connsiteX34" fmla="*/ 2493578 w 6136517"/>
                  <a:gd name="connsiteY34" fmla="*/ 2920181 h 3082413"/>
                  <a:gd name="connsiteX35" fmla="*/ 2641061 w 6136517"/>
                  <a:gd name="connsiteY35" fmla="*/ 2964426 h 3082413"/>
                  <a:gd name="connsiteX36" fmla="*/ 3260494 w 6136517"/>
                  <a:gd name="connsiteY36" fmla="*/ 2949677 h 3082413"/>
                  <a:gd name="connsiteX37" fmla="*/ 3348984 w 6136517"/>
                  <a:gd name="connsiteY37" fmla="*/ 2920181 h 3082413"/>
                  <a:gd name="connsiteX38" fmla="*/ 3437474 w 6136517"/>
                  <a:gd name="connsiteY38" fmla="*/ 2831690 h 3082413"/>
                  <a:gd name="connsiteX39" fmla="*/ 3525965 w 6136517"/>
                  <a:gd name="connsiteY39" fmla="*/ 2772697 h 3082413"/>
                  <a:gd name="connsiteX40" fmla="*/ 4042158 w 6136517"/>
                  <a:gd name="connsiteY40" fmla="*/ 2787445 h 3082413"/>
                  <a:gd name="connsiteX41" fmla="*/ 4189642 w 6136517"/>
                  <a:gd name="connsiteY41" fmla="*/ 2802193 h 3082413"/>
                  <a:gd name="connsiteX42" fmla="*/ 4381371 w 6136517"/>
                  <a:gd name="connsiteY42" fmla="*/ 2816942 h 3082413"/>
                  <a:gd name="connsiteX43" fmla="*/ 4440365 w 6136517"/>
                  <a:gd name="connsiteY43" fmla="*/ 2831690 h 3082413"/>
                  <a:gd name="connsiteX44" fmla="*/ 4484610 w 6136517"/>
                  <a:gd name="connsiteY44" fmla="*/ 2846439 h 3082413"/>
                  <a:gd name="connsiteX45" fmla="*/ 4558352 w 6136517"/>
                  <a:gd name="connsiteY45" fmla="*/ 2861187 h 3082413"/>
                  <a:gd name="connsiteX46" fmla="*/ 4617345 w 6136517"/>
                  <a:gd name="connsiteY46" fmla="*/ 2875935 h 3082413"/>
                  <a:gd name="connsiteX47" fmla="*/ 4720584 w 6136517"/>
                  <a:gd name="connsiteY47" fmla="*/ 2890684 h 3082413"/>
                  <a:gd name="connsiteX48" fmla="*/ 4853320 w 6136517"/>
                  <a:gd name="connsiteY48" fmla="*/ 2920181 h 3082413"/>
                  <a:gd name="connsiteX49" fmla="*/ 5915203 w 6136517"/>
                  <a:gd name="connsiteY49" fmla="*/ 2890684 h 3082413"/>
                  <a:gd name="connsiteX50" fmla="*/ 6003694 w 6136517"/>
                  <a:gd name="connsiteY50" fmla="*/ 2861187 h 3082413"/>
                  <a:gd name="connsiteX51" fmla="*/ 6033190 w 6136517"/>
                  <a:gd name="connsiteY51" fmla="*/ 2772697 h 3082413"/>
                  <a:gd name="connsiteX52" fmla="*/ 6018442 w 6136517"/>
                  <a:gd name="connsiteY52" fmla="*/ 2654710 h 3082413"/>
                  <a:gd name="connsiteX53" fmla="*/ 5988945 w 6136517"/>
                  <a:gd name="connsiteY53" fmla="*/ 2566219 h 3082413"/>
                  <a:gd name="connsiteX54" fmla="*/ 5944700 w 6136517"/>
                  <a:gd name="connsiteY54" fmla="*/ 2448232 h 3082413"/>
                  <a:gd name="connsiteX55" fmla="*/ 5915203 w 6136517"/>
                  <a:gd name="connsiteY55" fmla="*/ 2315497 h 3082413"/>
                  <a:gd name="connsiteX56" fmla="*/ 5900455 w 6136517"/>
                  <a:gd name="connsiteY56" fmla="*/ 2271252 h 3082413"/>
                  <a:gd name="connsiteX57" fmla="*/ 5885707 w 6136517"/>
                  <a:gd name="connsiteY57" fmla="*/ 2212258 h 3082413"/>
                  <a:gd name="connsiteX58" fmla="*/ 5841461 w 6136517"/>
                  <a:gd name="connsiteY58" fmla="*/ 2079523 h 3082413"/>
                  <a:gd name="connsiteX59" fmla="*/ 5826713 w 6136517"/>
                  <a:gd name="connsiteY59" fmla="*/ 2035277 h 3082413"/>
                  <a:gd name="connsiteX60" fmla="*/ 5811965 w 6136517"/>
                  <a:gd name="connsiteY60" fmla="*/ 1976284 h 3082413"/>
                  <a:gd name="connsiteX61" fmla="*/ 5841461 w 6136517"/>
                  <a:gd name="connsiteY61" fmla="*/ 1607574 h 3082413"/>
                  <a:gd name="connsiteX62" fmla="*/ 5870958 w 6136517"/>
                  <a:gd name="connsiteY62" fmla="*/ 1533832 h 3082413"/>
                  <a:gd name="connsiteX63" fmla="*/ 5885707 w 6136517"/>
                  <a:gd name="connsiteY63" fmla="*/ 1489587 h 3082413"/>
                  <a:gd name="connsiteX64" fmla="*/ 5915203 w 6136517"/>
                  <a:gd name="connsiteY64" fmla="*/ 1430593 h 3082413"/>
                  <a:gd name="connsiteX65" fmla="*/ 5944700 w 6136517"/>
                  <a:gd name="connsiteY65" fmla="*/ 1327355 h 3082413"/>
                  <a:gd name="connsiteX66" fmla="*/ 5959449 w 6136517"/>
                  <a:gd name="connsiteY66" fmla="*/ 1106129 h 3082413"/>
                  <a:gd name="connsiteX67" fmla="*/ 5974197 w 6136517"/>
                  <a:gd name="connsiteY67" fmla="*/ 1047135 h 3082413"/>
                  <a:gd name="connsiteX68" fmla="*/ 5988945 w 6136517"/>
                  <a:gd name="connsiteY68" fmla="*/ 958645 h 3082413"/>
                  <a:gd name="connsiteX69" fmla="*/ 5974197 w 6136517"/>
                  <a:gd name="connsiteY69" fmla="*/ 737419 h 3082413"/>
                  <a:gd name="connsiteX70" fmla="*/ 5929952 w 6136517"/>
                  <a:gd name="connsiteY70" fmla="*/ 604684 h 3082413"/>
                  <a:gd name="connsiteX71" fmla="*/ 5915203 w 6136517"/>
                  <a:gd name="connsiteY71" fmla="*/ 545690 h 3082413"/>
                  <a:gd name="connsiteX72" fmla="*/ 5870958 w 6136517"/>
                  <a:gd name="connsiteY72" fmla="*/ 383458 h 3082413"/>
                  <a:gd name="connsiteX73" fmla="*/ 5797216 w 6136517"/>
                  <a:gd name="connsiteY73" fmla="*/ 265471 h 3082413"/>
                  <a:gd name="connsiteX74" fmla="*/ 5752971 w 6136517"/>
                  <a:gd name="connsiteY74" fmla="*/ 147484 h 3082413"/>
                  <a:gd name="connsiteX75" fmla="*/ 5708726 w 6136517"/>
                  <a:gd name="connsiteY75" fmla="*/ 132735 h 3082413"/>
                  <a:gd name="connsiteX76" fmla="*/ 5693978 w 6136517"/>
                  <a:gd name="connsiteY76" fmla="*/ 88490 h 3082413"/>
                  <a:gd name="connsiteX77" fmla="*/ 5502249 w 6136517"/>
                  <a:gd name="connsiteY77" fmla="*/ 44245 h 3082413"/>
                  <a:gd name="connsiteX78" fmla="*/ 5354765 w 6136517"/>
                  <a:gd name="connsiteY78" fmla="*/ 58993 h 3082413"/>
                  <a:gd name="connsiteX79" fmla="*/ 5207281 w 6136517"/>
                  <a:gd name="connsiteY79" fmla="*/ 88490 h 3082413"/>
                  <a:gd name="connsiteX80" fmla="*/ 5089294 w 6136517"/>
                  <a:gd name="connsiteY80" fmla="*/ 117987 h 3082413"/>
                  <a:gd name="connsiteX81" fmla="*/ 5059797 w 6136517"/>
                  <a:gd name="connsiteY81" fmla="*/ 162232 h 3082413"/>
                  <a:gd name="connsiteX82" fmla="*/ 4868068 w 6136517"/>
                  <a:gd name="connsiteY82" fmla="*/ 206477 h 3082413"/>
                  <a:gd name="connsiteX83" fmla="*/ 4705836 w 6136517"/>
                  <a:gd name="connsiteY83" fmla="*/ 176981 h 3082413"/>
                  <a:gd name="connsiteX84" fmla="*/ 4602597 w 6136517"/>
                  <a:gd name="connsiteY84" fmla="*/ 147484 h 3082413"/>
                  <a:gd name="connsiteX85" fmla="*/ 4514107 w 6136517"/>
                  <a:gd name="connsiteY85" fmla="*/ 132735 h 3082413"/>
                  <a:gd name="connsiteX86" fmla="*/ 4396120 w 6136517"/>
                  <a:gd name="connsiteY86" fmla="*/ 103239 h 3082413"/>
                  <a:gd name="connsiteX87" fmla="*/ 4219139 w 6136517"/>
                  <a:gd name="connsiteY87" fmla="*/ 73742 h 3082413"/>
                  <a:gd name="connsiteX88" fmla="*/ 4145397 w 6136517"/>
                  <a:gd name="connsiteY88" fmla="*/ 44245 h 3082413"/>
                  <a:gd name="connsiteX89" fmla="*/ 3835681 w 6136517"/>
                  <a:gd name="connsiteY89" fmla="*/ 44245 h 3082413"/>
                  <a:gd name="connsiteX90" fmla="*/ 3717694 w 6136517"/>
                  <a:gd name="connsiteY90" fmla="*/ 73742 h 3082413"/>
                  <a:gd name="connsiteX91" fmla="*/ 3555461 w 6136517"/>
                  <a:gd name="connsiteY91" fmla="*/ 103239 h 3082413"/>
                  <a:gd name="connsiteX92" fmla="*/ 3422726 w 6136517"/>
                  <a:gd name="connsiteY92" fmla="*/ 117987 h 3082413"/>
                  <a:gd name="connsiteX93" fmla="*/ 2921281 w 6136517"/>
                  <a:gd name="connsiteY93" fmla="*/ 132735 h 3082413"/>
                  <a:gd name="connsiteX94" fmla="*/ 1726661 w 6136517"/>
                  <a:gd name="connsiteY94" fmla="*/ 162232 h 3082413"/>
                  <a:gd name="connsiteX95" fmla="*/ 1593926 w 6136517"/>
                  <a:gd name="connsiteY95" fmla="*/ 206477 h 3082413"/>
                  <a:gd name="connsiteX96" fmla="*/ 1520184 w 6136517"/>
                  <a:gd name="connsiteY96" fmla="*/ 221226 h 3082413"/>
                  <a:gd name="connsiteX97" fmla="*/ 1239965 w 6136517"/>
                  <a:gd name="connsiteY97" fmla="*/ 265471 h 3082413"/>
                  <a:gd name="connsiteX98" fmla="*/ 1003990 w 6136517"/>
                  <a:gd name="connsiteY98" fmla="*/ 250723 h 3082413"/>
                  <a:gd name="connsiteX99" fmla="*/ 900752 w 6136517"/>
                  <a:gd name="connsiteY99" fmla="*/ 235974 h 3082413"/>
                  <a:gd name="connsiteX100" fmla="*/ 782765 w 6136517"/>
                  <a:gd name="connsiteY100" fmla="*/ 221226 h 3082413"/>
                  <a:gd name="connsiteX101" fmla="*/ 709023 w 6136517"/>
                  <a:gd name="connsiteY101" fmla="*/ 176981 h 3082413"/>
                  <a:gd name="connsiteX102" fmla="*/ 369810 w 6136517"/>
                  <a:gd name="connsiteY102" fmla="*/ 176981 h 3082413"/>
                  <a:gd name="connsiteX103" fmla="*/ 281320 w 6136517"/>
                  <a:gd name="connsiteY103" fmla="*/ 206477 h 3082413"/>
                  <a:gd name="connsiteX104" fmla="*/ 237074 w 6136517"/>
                  <a:gd name="connsiteY104" fmla="*/ 221226 h 3082413"/>
                  <a:gd name="connsiteX105" fmla="*/ 192829 w 6136517"/>
                  <a:gd name="connsiteY105" fmla="*/ 250723 h 3082413"/>
                  <a:gd name="connsiteX106" fmla="*/ 178081 w 6136517"/>
                  <a:gd name="connsiteY106" fmla="*/ 383458 h 3082413"/>
                  <a:gd name="connsiteX107" fmla="*/ 222326 w 6136517"/>
                  <a:gd name="connsiteY107" fmla="*/ 412955 h 3082413"/>
                  <a:gd name="connsiteX108" fmla="*/ 281320 w 6136517"/>
                  <a:gd name="connsiteY108" fmla="*/ 545690 h 3082413"/>
                  <a:gd name="connsiteX109" fmla="*/ 296068 w 6136517"/>
                  <a:gd name="connsiteY109" fmla="*/ 589935 h 3082413"/>
                  <a:gd name="connsiteX110" fmla="*/ 266571 w 6136517"/>
                  <a:gd name="connsiteY110" fmla="*/ 737419 h 3082413"/>
                  <a:gd name="connsiteX111" fmla="*/ 237074 w 6136517"/>
                  <a:gd name="connsiteY111" fmla="*/ 781664 h 3082413"/>
                  <a:gd name="connsiteX112" fmla="*/ 192829 w 6136517"/>
                  <a:gd name="connsiteY112" fmla="*/ 884903 h 3082413"/>
                  <a:gd name="connsiteX113" fmla="*/ 133836 w 6136517"/>
                  <a:gd name="connsiteY113" fmla="*/ 973393 h 3082413"/>
                  <a:gd name="connsiteX114" fmla="*/ 104339 w 6136517"/>
                  <a:gd name="connsiteY114" fmla="*/ 1017639 h 3082413"/>
                  <a:gd name="connsiteX115" fmla="*/ 89590 w 6136517"/>
                  <a:gd name="connsiteY115" fmla="*/ 1076632 h 3082413"/>
                  <a:gd name="connsiteX116" fmla="*/ 89590 w 6136517"/>
                  <a:gd name="connsiteY116" fmla="*/ 1460090 h 3082413"/>
                  <a:gd name="connsiteX117" fmla="*/ 104339 w 6136517"/>
                  <a:gd name="connsiteY117" fmla="*/ 1504335 h 3082413"/>
                  <a:gd name="connsiteX118" fmla="*/ 133836 w 6136517"/>
                  <a:gd name="connsiteY118" fmla="*/ 1607574 h 3082413"/>
                  <a:gd name="connsiteX119" fmla="*/ 178081 w 6136517"/>
                  <a:gd name="connsiteY119" fmla="*/ 1622323 h 3082413"/>
                  <a:gd name="connsiteX120" fmla="*/ 192829 w 6136517"/>
                  <a:gd name="connsiteY120" fmla="*/ 1666568 h 3082413"/>
                  <a:gd name="connsiteX121" fmla="*/ 222326 w 6136517"/>
                  <a:gd name="connsiteY121" fmla="*/ 1710813 h 3082413"/>
                  <a:gd name="connsiteX122" fmla="*/ 207578 w 6136517"/>
                  <a:gd name="connsiteY122" fmla="*/ 1755058 h 3082413"/>
                  <a:gd name="connsiteX123" fmla="*/ 163332 w 6136517"/>
                  <a:gd name="connsiteY123" fmla="*/ 1858297 h 3082413"/>
                  <a:gd name="connsiteX124" fmla="*/ 148584 w 6136517"/>
                  <a:gd name="connsiteY124" fmla="*/ 1902542 h 3082413"/>
                  <a:gd name="connsiteX125" fmla="*/ 119087 w 6136517"/>
                  <a:gd name="connsiteY125" fmla="*/ 1946787 h 3082413"/>
                  <a:gd name="connsiteX126" fmla="*/ 104339 w 6136517"/>
                  <a:gd name="connsiteY126" fmla="*/ 2020529 h 3082413"/>
                  <a:gd name="connsiteX127" fmla="*/ 15849 w 6136517"/>
                  <a:gd name="connsiteY127" fmla="*/ 2094271 h 3082413"/>
                  <a:gd name="connsiteX128" fmla="*/ 1100 w 6136517"/>
                  <a:gd name="connsiteY128" fmla="*/ 2138516 h 3082413"/>
                  <a:gd name="connsiteX129" fmla="*/ 15849 w 6136517"/>
                  <a:gd name="connsiteY129" fmla="*/ 2227006 h 3082413"/>
                  <a:gd name="connsiteX130" fmla="*/ 119087 w 6136517"/>
                  <a:gd name="connsiteY130" fmla="*/ 2271252 h 3082413"/>
                  <a:gd name="connsiteX131" fmla="*/ 133836 w 6136517"/>
                  <a:gd name="connsiteY131" fmla="*/ 2728452 h 3082413"/>
                  <a:gd name="connsiteX132" fmla="*/ 119087 w 6136517"/>
                  <a:gd name="connsiteY132" fmla="*/ 2772697 h 3082413"/>
                  <a:gd name="connsiteX133" fmla="*/ 60094 w 6136517"/>
                  <a:gd name="connsiteY133" fmla="*/ 2861187 h 3082413"/>
                  <a:gd name="connsiteX134" fmla="*/ 45345 w 6136517"/>
                  <a:gd name="connsiteY134" fmla="*/ 3038168 h 3082413"/>
                  <a:gd name="connsiteX135" fmla="*/ 148584 w 6136517"/>
                  <a:gd name="connsiteY135" fmla="*/ 3023419 h 3082413"/>
                  <a:gd name="connsiteX136" fmla="*/ 222326 w 6136517"/>
                  <a:gd name="connsiteY136" fmla="*/ 2949677 h 3082413"/>
                  <a:gd name="connsiteX137" fmla="*/ 266571 w 6136517"/>
                  <a:gd name="connsiteY137" fmla="*/ 2890684 h 3082413"/>
                  <a:gd name="connsiteX138" fmla="*/ 310816 w 6136517"/>
                  <a:gd name="connsiteY138" fmla="*/ 2802193 h 3082413"/>
                  <a:gd name="connsiteX139" fmla="*/ 355061 w 6136517"/>
                  <a:gd name="connsiteY139" fmla="*/ 2772697 h 3082413"/>
                  <a:gd name="connsiteX140" fmla="*/ 473049 w 6136517"/>
                  <a:gd name="connsiteY140" fmla="*/ 2713703 h 3082413"/>
                  <a:gd name="connsiteX141" fmla="*/ 561539 w 6136517"/>
                  <a:gd name="connsiteY141" fmla="*/ 2684206 h 3082413"/>
                  <a:gd name="connsiteX142" fmla="*/ 738520 w 6136517"/>
                  <a:gd name="connsiteY142" fmla="*/ 2802193 h 3082413"/>
                  <a:gd name="connsiteX143" fmla="*/ 782765 w 6136517"/>
                  <a:gd name="connsiteY143" fmla="*/ 2831690 h 3082413"/>
                  <a:gd name="connsiteX144" fmla="*/ 915500 w 6136517"/>
                  <a:gd name="connsiteY144" fmla="*/ 2875935 h 3082413"/>
                  <a:gd name="connsiteX145" fmla="*/ 959745 w 6136517"/>
                  <a:gd name="connsiteY145" fmla="*/ 2890684 h 3082413"/>
                  <a:gd name="connsiteX146" fmla="*/ 989242 w 6136517"/>
                  <a:gd name="connsiteY146" fmla="*/ 2934929 h 3082413"/>
                  <a:gd name="connsiteX147" fmla="*/ 1033487 w 6136517"/>
                  <a:gd name="connsiteY147" fmla="*/ 2949677 h 3082413"/>
                  <a:gd name="connsiteX148" fmla="*/ 1077732 w 6136517"/>
                  <a:gd name="connsiteY148" fmla="*/ 2979174 h 3082413"/>
                  <a:gd name="connsiteX149" fmla="*/ 1269461 w 6136517"/>
                  <a:gd name="connsiteY149" fmla="*/ 2964426 h 3082413"/>
                  <a:gd name="connsiteX150" fmla="*/ 1328455 w 6136517"/>
                  <a:gd name="connsiteY150" fmla="*/ 2934929 h 3082413"/>
                  <a:gd name="connsiteX151" fmla="*/ 1416945 w 6136517"/>
                  <a:gd name="connsiteY151" fmla="*/ 2920181 h 3082413"/>
                  <a:gd name="connsiteX152" fmla="*/ 1505436 w 6136517"/>
                  <a:gd name="connsiteY152" fmla="*/ 2875935 h 3082413"/>
                  <a:gd name="connsiteX153" fmla="*/ 1534932 w 6136517"/>
                  <a:gd name="connsiteY153" fmla="*/ 2831690 h 3082413"/>
                  <a:gd name="connsiteX154" fmla="*/ 1623423 w 6136517"/>
                  <a:gd name="connsiteY154" fmla="*/ 2787445 h 3082413"/>
                  <a:gd name="connsiteX155" fmla="*/ 1667668 w 6136517"/>
                  <a:gd name="connsiteY155" fmla="*/ 2757948 h 3082413"/>
                  <a:gd name="connsiteX156" fmla="*/ 1977384 w 6136517"/>
                  <a:gd name="connsiteY156" fmla="*/ 2787445 h 3082413"/>
                  <a:gd name="connsiteX157" fmla="*/ 2021629 w 6136517"/>
                  <a:gd name="connsiteY157" fmla="*/ 2816942 h 3082413"/>
                  <a:gd name="connsiteX158" fmla="*/ 2065874 w 6136517"/>
                  <a:gd name="connsiteY158" fmla="*/ 2905432 h 3082413"/>
                  <a:gd name="connsiteX159" fmla="*/ 2110120 w 6136517"/>
                  <a:gd name="connsiteY159" fmla="*/ 2934929 h 3082413"/>
                  <a:gd name="connsiteX160" fmla="*/ 2154365 w 6136517"/>
                  <a:gd name="connsiteY160" fmla="*/ 2979174 h 3082413"/>
                  <a:gd name="connsiteX161" fmla="*/ 2198610 w 6136517"/>
                  <a:gd name="connsiteY161" fmla="*/ 2949677 h 3082413"/>
                  <a:gd name="connsiteX162" fmla="*/ 2478829 w 6136517"/>
                  <a:gd name="connsiteY162" fmla="*/ 2920181 h 3082413"/>
                  <a:gd name="connsiteX163" fmla="*/ 2700055 w 6136517"/>
                  <a:gd name="connsiteY163" fmla="*/ 2875935 h 3082413"/>
                  <a:gd name="connsiteX164" fmla="*/ 2965526 w 6136517"/>
                  <a:gd name="connsiteY164" fmla="*/ 2890684 h 3082413"/>
                  <a:gd name="connsiteX165" fmla="*/ 3024520 w 6136517"/>
                  <a:gd name="connsiteY165" fmla="*/ 2920181 h 3082413"/>
                  <a:gd name="connsiteX166" fmla="*/ 3393229 w 6136517"/>
                  <a:gd name="connsiteY166" fmla="*/ 2905432 h 3082413"/>
                  <a:gd name="connsiteX167" fmla="*/ 3584958 w 6136517"/>
                  <a:gd name="connsiteY167" fmla="*/ 2920181 h 3082413"/>
                  <a:gd name="connsiteX168" fmla="*/ 3629203 w 6136517"/>
                  <a:gd name="connsiteY168" fmla="*/ 2934929 h 3082413"/>
                  <a:gd name="connsiteX169" fmla="*/ 3732442 w 6136517"/>
                  <a:gd name="connsiteY169" fmla="*/ 2920181 h 3082413"/>
                  <a:gd name="connsiteX170" fmla="*/ 3761939 w 6136517"/>
                  <a:gd name="connsiteY170" fmla="*/ 2875935 h 3082413"/>
                  <a:gd name="connsiteX171" fmla="*/ 3894674 w 6136517"/>
                  <a:gd name="connsiteY171" fmla="*/ 2772697 h 3082413"/>
                  <a:gd name="connsiteX172" fmla="*/ 3938920 w 6136517"/>
                  <a:gd name="connsiteY172" fmla="*/ 2743200 h 3082413"/>
                  <a:gd name="connsiteX173" fmla="*/ 4027410 w 6136517"/>
                  <a:gd name="connsiteY173" fmla="*/ 2713703 h 3082413"/>
                  <a:gd name="connsiteX174" fmla="*/ 4204390 w 6136517"/>
                  <a:gd name="connsiteY174" fmla="*/ 2743200 h 3082413"/>
                  <a:gd name="connsiteX175" fmla="*/ 4322378 w 6136517"/>
                  <a:gd name="connsiteY175" fmla="*/ 2772697 h 3082413"/>
                  <a:gd name="connsiteX176" fmla="*/ 4366623 w 6136517"/>
                  <a:gd name="connsiteY176" fmla="*/ 2802193 h 3082413"/>
                  <a:gd name="connsiteX177" fmla="*/ 4410868 w 6136517"/>
                  <a:gd name="connsiteY177" fmla="*/ 2816942 h 3082413"/>
                  <a:gd name="connsiteX178" fmla="*/ 4425616 w 6136517"/>
                  <a:gd name="connsiteY178" fmla="*/ 2949677 h 3082413"/>
                  <a:gd name="connsiteX179" fmla="*/ 4528855 w 6136517"/>
                  <a:gd name="connsiteY179" fmla="*/ 3067664 h 3082413"/>
                  <a:gd name="connsiteX180" fmla="*/ 4573100 w 6136517"/>
                  <a:gd name="connsiteY180" fmla="*/ 3082413 h 3082413"/>
                  <a:gd name="connsiteX181" fmla="*/ 4720584 w 6136517"/>
                  <a:gd name="connsiteY181" fmla="*/ 3052916 h 3082413"/>
                  <a:gd name="connsiteX182" fmla="*/ 4809074 w 6136517"/>
                  <a:gd name="connsiteY182" fmla="*/ 2993923 h 3082413"/>
                  <a:gd name="connsiteX183" fmla="*/ 4956558 w 6136517"/>
                  <a:gd name="connsiteY183" fmla="*/ 2949677 h 3082413"/>
                  <a:gd name="connsiteX184" fmla="*/ 5059797 w 6136517"/>
                  <a:gd name="connsiteY184" fmla="*/ 2846439 h 3082413"/>
                  <a:gd name="connsiteX185" fmla="*/ 5222029 w 6136517"/>
                  <a:gd name="connsiteY185" fmla="*/ 2861187 h 3082413"/>
                  <a:gd name="connsiteX186" fmla="*/ 5310520 w 6136517"/>
                  <a:gd name="connsiteY186" fmla="*/ 2920181 h 3082413"/>
                  <a:gd name="connsiteX187" fmla="*/ 5399010 w 6136517"/>
                  <a:gd name="connsiteY187" fmla="*/ 2949677 h 3082413"/>
                  <a:gd name="connsiteX188" fmla="*/ 5443255 w 6136517"/>
                  <a:gd name="connsiteY188" fmla="*/ 2964426 h 3082413"/>
                  <a:gd name="connsiteX189" fmla="*/ 5502249 w 6136517"/>
                  <a:gd name="connsiteY189" fmla="*/ 2993923 h 3082413"/>
                  <a:gd name="connsiteX190" fmla="*/ 5664481 w 6136517"/>
                  <a:gd name="connsiteY190" fmla="*/ 2949677 h 3082413"/>
                  <a:gd name="connsiteX191" fmla="*/ 5752971 w 6136517"/>
                  <a:gd name="connsiteY191" fmla="*/ 2787445 h 3082413"/>
                  <a:gd name="connsiteX192" fmla="*/ 5708726 w 6136517"/>
                  <a:gd name="connsiteY192" fmla="*/ 2698955 h 3082413"/>
                  <a:gd name="connsiteX193" fmla="*/ 5693978 w 6136517"/>
                  <a:gd name="connsiteY193" fmla="*/ 2654710 h 3082413"/>
                  <a:gd name="connsiteX194" fmla="*/ 5649732 w 6136517"/>
                  <a:gd name="connsiteY194" fmla="*/ 2625213 h 3082413"/>
                  <a:gd name="connsiteX195" fmla="*/ 5620236 w 6136517"/>
                  <a:gd name="connsiteY195" fmla="*/ 2580968 h 3082413"/>
                  <a:gd name="connsiteX196" fmla="*/ 5590739 w 6136517"/>
                  <a:gd name="connsiteY196" fmla="*/ 2492477 h 3082413"/>
                  <a:gd name="connsiteX197" fmla="*/ 5634984 w 6136517"/>
                  <a:gd name="connsiteY197" fmla="*/ 2344993 h 3082413"/>
                  <a:gd name="connsiteX198" fmla="*/ 5693978 w 6136517"/>
                  <a:gd name="connsiteY198" fmla="*/ 2330245 h 3082413"/>
                  <a:gd name="connsiteX199" fmla="*/ 5738223 w 6136517"/>
                  <a:gd name="connsiteY199" fmla="*/ 2300748 h 3082413"/>
                  <a:gd name="connsiteX200" fmla="*/ 5782468 w 6136517"/>
                  <a:gd name="connsiteY200" fmla="*/ 2286000 h 3082413"/>
                  <a:gd name="connsiteX201" fmla="*/ 5811965 w 6136517"/>
                  <a:gd name="connsiteY201" fmla="*/ 2227006 h 3082413"/>
                  <a:gd name="connsiteX202" fmla="*/ 5929952 w 6136517"/>
                  <a:gd name="connsiteY202" fmla="*/ 2153264 h 3082413"/>
                  <a:gd name="connsiteX203" fmla="*/ 5974197 w 6136517"/>
                  <a:gd name="connsiteY203" fmla="*/ 2109019 h 3082413"/>
                  <a:gd name="connsiteX204" fmla="*/ 6018442 w 6136517"/>
                  <a:gd name="connsiteY204" fmla="*/ 2094271 h 3082413"/>
                  <a:gd name="connsiteX205" fmla="*/ 6047939 w 6136517"/>
                  <a:gd name="connsiteY205" fmla="*/ 2050026 h 3082413"/>
                  <a:gd name="connsiteX206" fmla="*/ 6077436 w 6136517"/>
                  <a:gd name="connsiteY206" fmla="*/ 1961535 h 3082413"/>
                  <a:gd name="connsiteX207" fmla="*/ 6047939 w 6136517"/>
                  <a:gd name="connsiteY207" fmla="*/ 1858297 h 3082413"/>
                  <a:gd name="connsiteX208" fmla="*/ 5944700 w 6136517"/>
                  <a:gd name="connsiteY208" fmla="*/ 1725561 h 3082413"/>
                  <a:gd name="connsiteX209" fmla="*/ 5915203 w 6136517"/>
                  <a:gd name="connsiteY209" fmla="*/ 1681316 h 3082413"/>
                  <a:gd name="connsiteX210" fmla="*/ 5870958 w 6136517"/>
                  <a:gd name="connsiteY210" fmla="*/ 1622323 h 3082413"/>
                  <a:gd name="connsiteX211" fmla="*/ 5856210 w 6136517"/>
                  <a:gd name="connsiteY211" fmla="*/ 1578077 h 3082413"/>
                  <a:gd name="connsiteX212" fmla="*/ 5811965 w 6136517"/>
                  <a:gd name="connsiteY212" fmla="*/ 1489587 h 3082413"/>
                  <a:gd name="connsiteX213" fmla="*/ 5870958 w 6136517"/>
                  <a:gd name="connsiteY213" fmla="*/ 1297858 h 3082413"/>
                  <a:gd name="connsiteX214" fmla="*/ 5915203 w 6136517"/>
                  <a:gd name="connsiteY214" fmla="*/ 1268361 h 3082413"/>
                  <a:gd name="connsiteX215" fmla="*/ 5974197 w 6136517"/>
                  <a:gd name="connsiteY215" fmla="*/ 1179871 h 3082413"/>
                  <a:gd name="connsiteX216" fmla="*/ 6003694 w 6136517"/>
                  <a:gd name="connsiteY216" fmla="*/ 1135626 h 3082413"/>
                  <a:gd name="connsiteX217" fmla="*/ 6018442 w 6136517"/>
                  <a:gd name="connsiteY217" fmla="*/ 1047135 h 3082413"/>
                  <a:gd name="connsiteX218" fmla="*/ 6047939 w 6136517"/>
                  <a:gd name="connsiteY218" fmla="*/ 988142 h 3082413"/>
                  <a:gd name="connsiteX219" fmla="*/ 6077436 w 6136517"/>
                  <a:gd name="connsiteY219" fmla="*/ 884903 h 3082413"/>
                  <a:gd name="connsiteX220" fmla="*/ 6062687 w 6136517"/>
                  <a:gd name="connsiteY220" fmla="*/ 516193 h 3082413"/>
                  <a:gd name="connsiteX221" fmla="*/ 6047939 w 6136517"/>
                  <a:gd name="connsiteY221" fmla="*/ 471948 h 3082413"/>
                  <a:gd name="connsiteX222" fmla="*/ 5959449 w 6136517"/>
                  <a:gd name="connsiteY222" fmla="*/ 427703 h 3082413"/>
                  <a:gd name="connsiteX223" fmla="*/ 5797216 w 6136517"/>
                  <a:gd name="connsiteY223" fmla="*/ 457200 h 3082413"/>
                  <a:gd name="connsiteX224" fmla="*/ 5752971 w 6136517"/>
                  <a:gd name="connsiteY224" fmla="*/ 486697 h 3082413"/>
                  <a:gd name="connsiteX225" fmla="*/ 5664481 w 6136517"/>
                  <a:gd name="connsiteY225" fmla="*/ 516193 h 3082413"/>
                  <a:gd name="connsiteX226" fmla="*/ 5679229 w 6136517"/>
                  <a:gd name="connsiteY226" fmla="*/ 368710 h 3082413"/>
                  <a:gd name="connsiteX227" fmla="*/ 5723474 w 6136517"/>
                  <a:gd name="connsiteY227" fmla="*/ 339213 h 3082413"/>
                  <a:gd name="connsiteX228" fmla="*/ 5811965 w 6136517"/>
                  <a:gd name="connsiteY228" fmla="*/ 309716 h 3082413"/>
                  <a:gd name="connsiteX229" fmla="*/ 5856210 w 6136517"/>
                  <a:gd name="connsiteY229" fmla="*/ 294968 h 3082413"/>
                  <a:gd name="connsiteX230" fmla="*/ 5944700 w 6136517"/>
                  <a:gd name="connsiteY230" fmla="*/ 235974 h 3082413"/>
                  <a:gd name="connsiteX231" fmla="*/ 5885707 w 6136517"/>
                  <a:gd name="connsiteY231" fmla="*/ 191729 h 3082413"/>
                  <a:gd name="connsiteX232" fmla="*/ 5811965 w 6136517"/>
                  <a:gd name="connsiteY232" fmla="*/ 176981 h 3082413"/>
                  <a:gd name="connsiteX233" fmla="*/ 5649732 w 6136517"/>
                  <a:gd name="connsiteY233" fmla="*/ 162232 h 3082413"/>
                  <a:gd name="connsiteX234" fmla="*/ 5605487 w 6136517"/>
                  <a:gd name="connsiteY234" fmla="*/ 147484 h 3082413"/>
                  <a:gd name="connsiteX235" fmla="*/ 5546494 w 6136517"/>
                  <a:gd name="connsiteY235" fmla="*/ 117987 h 3082413"/>
                  <a:gd name="connsiteX236" fmla="*/ 5472752 w 6136517"/>
                  <a:gd name="connsiteY236" fmla="*/ 103239 h 3082413"/>
                  <a:gd name="connsiteX237" fmla="*/ 5089294 w 6136517"/>
                  <a:gd name="connsiteY237" fmla="*/ 88490 h 3082413"/>
                  <a:gd name="connsiteX238" fmla="*/ 5030300 w 6136517"/>
                  <a:gd name="connsiteY238" fmla="*/ 73742 h 3082413"/>
                  <a:gd name="connsiteX239" fmla="*/ 4986055 w 6136517"/>
                  <a:gd name="connsiteY239" fmla="*/ 44245 h 3082413"/>
                  <a:gd name="connsiteX240" fmla="*/ 4794326 w 6136517"/>
                  <a:gd name="connsiteY240" fmla="*/ 58993 h 3082413"/>
                  <a:gd name="connsiteX241" fmla="*/ 4750081 w 6136517"/>
                  <a:gd name="connsiteY241" fmla="*/ 88490 h 3082413"/>
                  <a:gd name="connsiteX242" fmla="*/ 4632094 w 6136517"/>
                  <a:gd name="connsiteY242" fmla="*/ 117987 h 3082413"/>
                  <a:gd name="connsiteX243" fmla="*/ 4499358 w 6136517"/>
                  <a:gd name="connsiteY243" fmla="*/ 206477 h 3082413"/>
                  <a:gd name="connsiteX244" fmla="*/ 4455113 w 6136517"/>
                  <a:gd name="connsiteY244" fmla="*/ 235974 h 3082413"/>
                  <a:gd name="connsiteX245" fmla="*/ 4410868 w 6136517"/>
                  <a:gd name="connsiteY245" fmla="*/ 250723 h 3082413"/>
                  <a:gd name="connsiteX246" fmla="*/ 4233887 w 6136517"/>
                  <a:gd name="connsiteY246" fmla="*/ 221226 h 3082413"/>
                  <a:gd name="connsiteX247" fmla="*/ 4130649 w 6136517"/>
                  <a:gd name="connsiteY247" fmla="*/ 176981 h 3082413"/>
                  <a:gd name="connsiteX248" fmla="*/ 4056907 w 6136517"/>
                  <a:gd name="connsiteY248" fmla="*/ 147484 h 3082413"/>
                  <a:gd name="connsiteX249" fmla="*/ 3894674 w 6136517"/>
                  <a:gd name="connsiteY249" fmla="*/ 88490 h 3082413"/>
                  <a:gd name="connsiteX250" fmla="*/ 3747190 w 6136517"/>
                  <a:gd name="connsiteY250" fmla="*/ 29497 h 3082413"/>
                  <a:gd name="connsiteX251" fmla="*/ 3702945 w 6136517"/>
                  <a:gd name="connsiteY251" fmla="*/ 14748 h 3082413"/>
                  <a:gd name="connsiteX252" fmla="*/ 3466971 w 6136517"/>
                  <a:gd name="connsiteY252" fmla="*/ 44245 h 3082413"/>
                  <a:gd name="connsiteX253" fmla="*/ 3422726 w 6136517"/>
                  <a:gd name="connsiteY253" fmla="*/ 73742 h 3082413"/>
                  <a:gd name="connsiteX254" fmla="*/ 3393229 w 6136517"/>
                  <a:gd name="connsiteY254" fmla="*/ 117987 h 3082413"/>
                  <a:gd name="connsiteX255" fmla="*/ 3304739 w 6136517"/>
                  <a:gd name="connsiteY255" fmla="*/ 191729 h 3082413"/>
                  <a:gd name="connsiteX256" fmla="*/ 3216249 w 6136517"/>
                  <a:gd name="connsiteY256" fmla="*/ 221226 h 3082413"/>
                  <a:gd name="connsiteX257" fmla="*/ 3068765 w 6136517"/>
                  <a:gd name="connsiteY257" fmla="*/ 162232 h 3082413"/>
                  <a:gd name="connsiteX258" fmla="*/ 2980274 w 6136517"/>
                  <a:gd name="connsiteY258" fmla="*/ 132735 h 3082413"/>
                  <a:gd name="connsiteX259" fmla="*/ 2891784 w 6136517"/>
                  <a:gd name="connsiteY259" fmla="*/ 88490 h 3082413"/>
                  <a:gd name="connsiteX260" fmla="*/ 2847539 w 6136517"/>
                  <a:gd name="connsiteY260" fmla="*/ 58993 h 3082413"/>
                  <a:gd name="connsiteX261" fmla="*/ 2655810 w 6136517"/>
                  <a:gd name="connsiteY261" fmla="*/ 73742 h 3082413"/>
                  <a:gd name="connsiteX262" fmla="*/ 2596816 w 6136517"/>
                  <a:gd name="connsiteY262" fmla="*/ 88490 h 3082413"/>
                  <a:gd name="connsiteX263" fmla="*/ 2508326 w 6136517"/>
                  <a:gd name="connsiteY263" fmla="*/ 147484 h 3082413"/>
                  <a:gd name="connsiteX264" fmla="*/ 2375590 w 6136517"/>
                  <a:gd name="connsiteY264" fmla="*/ 221226 h 3082413"/>
                  <a:gd name="connsiteX265" fmla="*/ 2331345 w 6136517"/>
                  <a:gd name="connsiteY265" fmla="*/ 235974 h 3082413"/>
                  <a:gd name="connsiteX266" fmla="*/ 2287100 w 6136517"/>
                  <a:gd name="connsiteY266" fmla="*/ 250723 h 3082413"/>
                  <a:gd name="connsiteX267" fmla="*/ 2154365 w 6136517"/>
                  <a:gd name="connsiteY267" fmla="*/ 235974 h 3082413"/>
                  <a:gd name="connsiteX268" fmla="*/ 2110120 w 6136517"/>
                  <a:gd name="connsiteY268" fmla="*/ 206477 h 3082413"/>
                  <a:gd name="connsiteX269" fmla="*/ 2021629 w 6136517"/>
                  <a:gd name="connsiteY269" fmla="*/ 103239 h 3082413"/>
                  <a:gd name="connsiteX270" fmla="*/ 1992132 w 6136517"/>
                  <a:gd name="connsiteY270" fmla="*/ 58993 h 3082413"/>
                  <a:gd name="connsiteX271" fmla="*/ 1903642 w 6136517"/>
                  <a:gd name="connsiteY271" fmla="*/ 29497 h 3082413"/>
                  <a:gd name="connsiteX272" fmla="*/ 1697165 w 6136517"/>
                  <a:gd name="connsiteY272" fmla="*/ 44245 h 3082413"/>
                  <a:gd name="connsiteX273" fmla="*/ 1638171 w 6136517"/>
                  <a:gd name="connsiteY273" fmla="*/ 58993 h 3082413"/>
                  <a:gd name="connsiteX274" fmla="*/ 1608674 w 6136517"/>
                  <a:gd name="connsiteY274" fmla="*/ 103239 h 3082413"/>
                  <a:gd name="connsiteX275" fmla="*/ 1579178 w 6136517"/>
                  <a:gd name="connsiteY275" fmla="*/ 162232 h 3082413"/>
                  <a:gd name="connsiteX276" fmla="*/ 1549681 w 6136517"/>
                  <a:gd name="connsiteY276" fmla="*/ 206477 h 3082413"/>
                  <a:gd name="connsiteX277" fmla="*/ 1505436 w 6136517"/>
                  <a:gd name="connsiteY277" fmla="*/ 294968 h 3082413"/>
                  <a:gd name="connsiteX278" fmla="*/ 1402197 w 6136517"/>
                  <a:gd name="connsiteY278" fmla="*/ 324464 h 3082413"/>
                  <a:gd name="connsiteX279" fmla="*/ 1210468 w 6136517"/>
                  <a:gd name="connsiteY279" fmla="*/ 309716 h 3082413"/>
                  <a:gd name="connsiteX280" fmla="*/ 1180971 w 6136517"/>
                  <a:gd name="connsiteY280" fmla="*/ 265471 h 3082413"/>
                  <a:gd name="connsiteX281" fmla="*/ 1033487 w 6136517"/>
                  <a:gd name="connsiteY281" fmla="*/ 206477 h 3082413"/>
                  <a:gd name="connsiteX282" fmla="*/ 989242 w 6136517"/>
                  <a:gd name="connsiteY282" fmla="*/ 176981 h 3082413"/>
                  <a:gd name="connsiteX283" fmla="*/ 782765 w 6136517"/>
                  <a:gd name="connsiteY283" fmla="*/ 162232 h 3082413"/>
                  <a:gd name="connsiteX284" fmla="*/ 591036 w 6136517"/>
                  <a:gd name="connsiteY284" fmla="*/ 176981 h 3082413"/>
                  <a:gd name="connsiteX285" fmla="*/ 546790 w 6136517"/>
                  <a:gd name="connsiteY285" fmla="*/ 309716 h 3082413"/>
                  <a:gd name="connsiteX286" fmla="*/ 502545 w 6136517"/>
                  <a:gd name="connsiteY286" fmla="*/ 339213 h 3082413"/>
                  <a:gd name="connsiteX287" fmla="*/ 443552 w 6136517"/>
                  <a:gd name="connsiteY287" fmla="*/ 324464 h 3082413"/>
                  <a:gd name="connsiteX288" fmla="*/ 384558 w 6136517"/>
                  <a:gd name="connsiteY288" fmla="*/ 206477 h 3082413"/>
                  <a:gd name="connsiteX289" fmla="*/ 369810 w 6136517"/>
                  <a:gd name="connsiteY289" fmla="*/ 162232 h 3082413"/>
                  <a:gd name="connsiteX290" fmla="*/ 384558 w 6136517"/>
                  <a:gd name="connsiteY290" fmla="*/ 58993 h 3082413"/>
                  <a:gd name="connsiteX291" fmla="*/ 428803 w 6136517"/>
                  <a:gd name="connsiteY291" fmla="*/ 44245 h 3082413"/>
                  <a:gd name="connsiteX292" fmla="*/ 576287 w 6136517"/>
                  <a:gd name="connsiteY292" fmla="*/ 58993 h 3082413"/>
                  <a:gd name="connsiteX293" fmla="*/ 620532 w 6136517"/>
                  <a:gd name="connsiteY293" fmla="*/ 103239 h 3082413"/>
                  <a:gd name="connsiteX294" fmla="*/ 664778 w 6136517"/>
                  <a:gd name="connsiteY294" fmla="*/ 117987 h 3082413"/>
                  <a:gd name="connsiteX295" fmla="*/ 709023 w 6136517"/>
                  <a:gd name="connsiteY295" fmla="*/ 147484 h 3082413"/>
                  <a:gd name="connsiteX296" fmla="*/ 782765 w 6136517"/>
                  <a:gd name="connsiteY296" fmla="*/ 235974 h 3082413"/>
                  <a:gd name="connsiteX297" fmla="*/ 871255 w 6136517"/>
                  <a:gd name="connsiteY297" fmla="*/ 206477 h 3082413"/>
                  <a:gd name="connsiteX298" fmla="*/ 974494 w 6136517"/>
                  <a:gd name="connsiteY298" fmla="*/ 73742 h 3082413"/>
                  <a:gd name="connsiteX299" fmla="*/ 1003990 w 6136517"/>
                  <a:gd name="connsiteY299" fmla="*/ 29497 h 3082413"/>
                  <a:gd name="connsiteX300" fmla="*/ 1048236 w 6136517"/>
                  <a:gd name="connsiteY300" fmla="*/ 0 h 3082413"/>
                  <a:gd name="connsiteX301" fmla="*/ 1180971 w 6136517"/>
                  <a:gd name="connsiteY301" fmla="*/ 14748 h 3082413"/>
                  <a:gd name="connsiteX302" fmla="*/ 1225216 w 6136517"/>
                  <a:gd name="connsiteY302" fmla="*/ 29497 h 3082413"/>
                  <a:gd name="connsiteX303" fmla="*/ 1269461 w 6136517"/>
                  <a:gd name="connsiteY303" fmla="*/ 73742 h 3082413"/>
                  <a:gd name="connsiteX304" fmla="*/ 1343203 w 6136517"/>
                  <a:gd name="connsiteY304" fmla="*/ 147484 h 3082413"/>
                  <a:gd name="connsiteX305" fmla="*/ 1490687 w 6136517"/>
                  <a:gd name="connsiteY305" fmla="*/ 162232 h 3082413"/>
                  <a:gd name="connsiteX306" fmla="*/ 1534932 w 6136517"/>
                  <a:gd name="connsiteY306" fmla="*/ 206477 h 3082413"/>
                  <a:gd name="connsiteX307" fmla="*/ 1638171 w 6136517"/>
                  <a:gd name="connsiteY307" fmla="*/ 250723 h 3082413"/>
                  <a:gd name="connsiteX308" fmla="*/ 1726661 w 6136517"/>
                  <a:gd name="connsiteY308" fmla="*/ 235974 h 3082413"/>
                  <a:gd name="connsiteX309" fmla="*/ 1785655 w 6136517"/>
                  <a:gd name="connsiteY309" fmla="*/ 221226 h 3082413"/>
                  <a:gd name="connsiteX310" fmla="*/ 2095371 w 6136517"/>
                  <a:gd name="connsiteY310" fmla="*/ 206477 h 3082413"/>
                  <a:gd name="connsiteX311" fmla="*/ 2198610 w 6136517"/>
                  <a:gd name="connsiteY311" fmla="*/ 176981 h 3082413"/>
                  <a:gd name="connsiteX312" fmla="*/ 2257603 w 6136517"/>
                  <a:gd name="connsiteY312" fmla="*/ 162232 h 3082413"/>
                  <a:gd name="connsiteX313" fmla="*/ 2346094 w 6136517"/>
                  <a:gd name="connsiteY313" fmla="*/ 132735 h 3082413"/>
                  <a:gd name="connsiteX314" fmla="*/ 2390339 w 6136517"/>
                  <a:gd name="connsiteY314" fmla="*/ 117987 h 3082413"/>
                  <a:gd name="connsiteX315" fmla="*/ 2523074 w 6136517"/>
                  <a:gd name="connsiteY315" fmla="*/ 132735 h 3082413"/>
                  <a:gd name="connsiteX316" fmla="*/ 2537823 w 6136517"/>
                  <a:gd name="connsiteY316" fmla="*/ 176981 h 3082413"/>
                  <a:gd name="connsiteX317" fmla="*/ 2655810 w 6136517"/>
                  <a:gd name="connsiteY317" fmla="*/ 191729 h 3082413"/>
                  <a:gd name="connsiteX318" fmla="*/ 2714803 w 6136517"/>
                  <a:gd name="connsiteY318" fmla="*/ 206477 h 3082413"/>
                  <a:gd name="connsiteX319" fmla="*/ 2803294 w 6136517"/>
                  <a:gd name="connsiteY319" fmla="*/ 235974 h 3082413"/>
                  <a:gd name="connsiteX320" fmla="*/ 2862287 w 6136517"/>
                  <a:gd name="connsiteY320" fmla="*/ 250723 h 3082413"/>
                  <a:gd name="connsiteX321" fmla="*/ 2950778 w 6136517"/>
                  <a:gd name="connsiteY321" fmla="*/ 280219 h 3082413"/>
                  <a:gd name="connsiteX322" fmla="*/ 3083513 w 6136517"/>
                  <a:gd name="connsiteY322" fmla="*/ 353961 h 3082413"/>
                  <a:gd name="connsiteX323" fmla="*/ 3142507 w 6136517"/>
                  <a:gd name="connsiteY323" fmla="*/ 368710 h 3082413"/>
                  <a:gd name="connsiteX324" fmla="*/ 3393229 w 6136517"/>
                  <a:gd name="connsiteY324" fmla="*/ 353961 h 3082413"/>
                  <a:gd name="connsiteX325" fmla="*/ 3452223 w 6136517"/>
                  <a:gd name="connsiteY325" fmla="*/ 339213 h 3082413"/>
                  <a:gd name="connsiteX326" fmla="*/ 3496468 w 6136517"/>
                  <a:gd name="connsiteY326" fmla="*/ 309716 h 3082413"/>
                  <a:gd name="connsiteX327" fmla="*/ 3525965 w 6136517"/>
                  <a:gd name="connsiteY327" fmla="*/ 265471 h 3082413"/>
                  <a:gd name="connsiteX328" fmla="*/ 3570210 w 6136517"/>
                  <a:gd name="connsiteY328" fmla="*/ 250723 h 3082413"/>
                  <a:gd name="connsiteX329" fmla="*/ 3747190 w 6136517"/>
                  <a:gd name="connsiteY329" fmla="*/ 221226 h 3082413"/>
                  <a:gd name="connsiteX330" fmla="*/ 3997913 w 6136517"/>
                  <a:gd name="connsiteY330" fmla="*/ 221226 h 3082413"/>
                  <a:gd name="connsiteX331" fmla="*/ 4042158 w 6136517"/>
                  <a:gd name="connsiteY331" fmla="*/ 250723 h 3082413"/>
                  <a:gd name="connsiteX332" fmla="*/ 4115900 w 6136517"/>
                  <a:gd name="connsiteY332" fmla="*/ 339213 h 3082413"/>
                  <a:gd name="connsiteX333" fmla="*/ 4204390 w 6136517"/>
                  <a:gd name="connsiteY333" fmla="*/ 383458 h 3082413"/>
                  <a:gd name="connsiteX334" fmla="*/ 4248636 w 6136517"/>
                  <a:gd name="connsiteY334" fmla="*/ 368710 h 3082413"/>
                  <a:gd name="connsiteX335" fmla="*/ 4351874 w 6136517"/>
                  <a:gd name="connsiteY335" fmla="*/ 206477 h 3082413"/>
                  <a:gd name="connsiteX336" fmla="*/ 4381371 w 6136517"/>
                  <a:gd name="connsiteY336" fmla="*/ 162232 h 3082413"/>
                  <a:gd name="connsiteX337" fmla="*/ 4484610 w 6136517"/>
                  <a:gd name="connsiteY337" fmla="*/ 117987 h 3082413"/>
                  <a:gd name="connsiteX338" fmla="*/ 4587849 w 6136517"/>
                  <a:gd name="connsiteY338" fmla="*/ 132735 h 3082413"/>
                  <a:gd name="connsiteX339" fmla="*/ 4705836 w 6136517"/>
                  <a:gd name="connsiteY339" fmla="*/ 206477 h 3082413"/>
                  <a:gd name="connsiteX340" fmla="*/ 4794326 w 6136517"/>
                  <a:gd name="connsiteY340" fmla="*/ 235974 h 3082413"/>
                  <a:gd name="connsiteX341" fmla="*/ 4838571 w 6136517"/>
                  <a:gd name="connsiteY341" fmla="*/ 265471 h 3082413"/>
                  <a:gd name="connsiteX342" fmla="*/ 4882816 w 6136517"/>
                  <a:gd name="connsiteY342" fmla="*/ 280219 h 3082413"/>
                  <a:gd name="connsiteX343" fmla="*/ 4897565 w 6136517"/>
                  <a:gd name="connsiteY343" fmla="*/ 324464 h 3082413"/>
                  <a:gd name="connsiteX344" fmla="*/ 4927061 w 6136517"/>
                  <a:gd name="connsiteY344" fmla="*/ 368710 h 3082413"/>
                  <a:gd name="connsiteX345" fmla="*/ 4941810 w 6136517"/>
                  <a:gd name="connsiteY345" fmla="*/ 427703 h 3082413"/>
                  <a:gd name="connsiteX346" fmla="*/ 4986055 w 6136517"/>
                  <a:gd name="connsiteY346" fmla="*/ 442452 h 3082413"/>
                  <a:gd name="connsiteX347" fmla="*/ 5163036 w 6136517"/>
                  <a:gd name="connsiteY347" fmla="*/ 427703 h 3082413"/>
                  <a:gd name="connsiteX348" fmla="*/ 5207281 w 6136517"/>
                  <a:gd name="connsiteY348" fmla="*/ 412955 h 3082413"/>
                  <a:gd name="connsiteX349" fmla="*/ 5310520 w 6136517"/>
                  <a:gd name="connsiteY349" fmla="*/ 383458 h 3082413"/>
                  <a:gd name="connsiteX350" fmla="*/ 5413758 w 6136517"/>
                  <a:gd name="connsiteY350" fmla="*/ 398206 h 3082413"/>
                  <a:gd name="connsiteX351" fmla="*/ 5620236 w 6136517"/>
                  <a:gd name="connsiteY351" fmla="*/ 442452 h 3082413"/>
                  <a:gd name="connsiteX352" fmla="*/ 5664481 w 6136517"/>
                  <a:gd name="connsiteY352" fmla="*/ 501445 h 3082413"/>
                  <a:gd name="connsiteX353" fmla="*/ 5723474 w 6136517"/>
                  <a:gd name="connsiteY353" fmla="*/ 575187 h 3082413"/>
                  <a:gd name="connsiteX354" fmla="*/ 5708726 w 6136517"/>
                  <a:gd name="connsiteY354" fmla="*/ 914400 h 3082413"/>
                  <a:gd name="connsiteX355" fmla="*/ 5693978 w 6136517"/>
                  <a:gd name="connsiteY355" fmla="*/ 1017639 h 3082413"/>
                  <a:gd name="connsiteX356" fmla="*/ 5723474 w 6136517"/>
                  <a:gd name="connsiteY356" fmla="*/ 1268361 h 3082413"/>
                  <a:gd name="connsiteX357" fmla="*/ 5797216 w 6136517"/>
                  <a:gd name="connsiteY357" fmla="*/ 1371600 h 3082413"/>
                  <a:gd name="connsiteX358" fmla="*/ 5841461 w 6136517"/>
                  <a:gd name="connsiteY358" fmla="*/ 1474839 h 3082413"/>
                  <a:gd name="connsiteX359" fmla="*/ 5885707 w 6136517"/>
                  <a:gd name="connsiteY359" fmla="*/ 1519084 h 3082413"/>
                  <a:gd name="connsiteX360" fmla="*/ 5988945 w 6136517"/>
                  <a:gd name="connsiteY360" fmla="*/ 1651819 h 3082413"/>
                  <a:gd name="connsiteX361" fmla="*/ 6003694 w 6136517"/>
                  <a:gd name="connsiteY361" fmla="*/ 1696064 h 3082413"/>
                  <a:gd name="connsiteX362" fmla="*/ 6033190 w 6136517"/>
                  <a:gd name="connsiteY362" fmla="*/ 1740310 h 3082413"/>
                  <a:gd name="connsiteX363" fmla="*/ 6062687 w 6136517"/>
                  <a:gd name="connsiteY363" fmla="*/ 1828800 h 3082413"/>
                  <a:gd name="connsiteX364" fmla="*/ 6092184 w 6136517"/>
                  <a:gd name="connsiteY364" fmla="*/ 2227006 h 3082413"/>
                  <a:gd name="connsiteX365" fmla="*/ 6106932 w 6136517"/>
                  <a:gd name="connsiteY365" fmla="*/ 2344993 h 3082413"/>
                  <a:gd name="connsiteX366" fmla="*/ 6121681 w 6136517"/>
                  <a:gd name="connsiteY366" fmla="*/ 2389239 h 3082413"/>
                  <a:gd name="connsiteX367" fmla="*/ 6136429 w 6136517"/>
                  <a:gd name="connsiteY367" fmla="*/ 2462981 h 3082413"/>
                  <a:gd name="connsiteX368" fmla="*/ 6121681 w 6136517"/>
                  <a:gd name="connsiteY368" fmla="*/ 2551471 h 3082413"/>
                  <a:gd name="connsiteX369" fmla="*/ 6077436 w 6136517"/>
                  <a:gd name="connsiteY369" fmla="*/ 2566219 h 3082413"/>
                  <a:gd name="connsiteX370" fmla="*/ 5856210 w 6136517"/>
                  <a:gd name="connsiteY370" fmla="*/ 2551471 h 3082413"/>
                  <a:gd name="connsiteX371" fmla="*/ 5634984 w 6136517"/>
                  <a:gd name="connsiteY371" fmla="*/ 2566219 h 3082413"/>
                  <a:gd name="connsiteX372" fmla="*/ 5472752 w 6136517"/>
                  <a:gd name="connsiteY372" fmla="*/ 2610464 h 3082413"/>
                  <a:gd name="connsiteX373" fmla="*/ 5384261 w 6136517"/>
                  <a:gd name="connsiteY373" fmla="*/ 2669458 h 3082413"/>
                  <a:gd name="connsiteX374" fmla="*/ 5325268 w 6136517"/>
                  <a:gd name="connsiteY374" fmla="*/ 2698955 h 3082413"/>
                  <a:gd name="connsiteX375" fmla="*/ 5266274 w 6136517"/>
                  <a:gd name="connsiteY375" fmla="*/ 2743200 h 3082413"/>
                  <a:gd name="connsiteX376" fmla="*/ 5222029 w 6136517"/>
                  <a:gd name="connsiteY376" fmla="*/ 2772697 h 3082413"/>
                  <a:gd name="connsiteX377" fmla="*/ 5163036 w 6136517"/>
                  <a:gd name="connsiteY377" fmla="*/ 2816942 h 3082413"/>
                  <a:gd name="connsiteX378" fmla="*/ 5104042 w 6136517"/>
                  <a:gd name="connsiteY378" fmla="*/ 2831690 h 3082413"/>
                  <a:gd name="connsiteX379" fmla="*/ 5045049 w 6136517"/>
                  <a:gd name="connsiteY379" fmla="*/ 2861187 h 3082413"/>
                  <a:gd name="connsiteX380" fmla="*/ 4543603 w 6136517"/>
                  <a:gd name="connsiteY380" fmla="*/ 2890684 h 3082413"/>
                  <a:gd name="connsiteX381" fmla="*/ 4396120 w 6136517"/>
                  <a:gd name="connsiteY381" fmla="*/ 2905432 h 3082413"/>
                  <a:gd name="connsiteX382" fmla="*/ 4292881 w 6136517"/>
                  <a:gd name="connsiteY382" fmla="*/ 2920181 h 3082413"/>
                  <a:gd name="connsiteX383" fmla="*/ 4263384 w 6136517"/>
                  <a:gd name="connsiteY383" fmla="*/ 2964426 h 3082413"/>
                  <a:gd name="connsiteX384" fmla="*/ 4115900 w 6136517"/>
                  <a:gd name="connsiteY384" fmla="*/ 3008671 h 3082413"/>
                  <a:gd name="connsiteX385" fmla="*/ 3938920 w 6136517"/>
                  <a:gd name="connsiteY385" fmla="*/ 2993923 h 3082413"/>
                  <a:gd name="connsiteX386" fmla="*/ 3820932 w 6136517"/>
                  <a:gd name="connsiteY386" fmla="*/ 2934929 h 3082413"/>
                  <a:gd name="connsiteX387" fmla="*/ 3717694 w 6136517"/>
                  <a:gd name="connsiteY387" fmla="*/ 2905432 h 3082413"/>
                  <a:gd name="connsiteX388" fmla="*/ 3673449 w 6136517"/>
                  <a:gd name="connsiteY388" fmla="*/ 2875935 h 3082413"/>
                  <a:gd name="connsiteX389" fmla="*/ 3614455 w 6136517"/>
                  <a:gd name="connsiteY389" fmla="*/ 2831690 h 3082413"/>
                  <a:gd name="connsiteX390" fmla="*/ 3540713 w 6136517"/>
                  <a:gd name="connsiteY390" fmla="*/ 2816942 h 3082413"/>
                  <a:gd name="connsiteX391" fmla="*/ 3496468 w 6136517"/>
                  <a:gd name="connsiteY391" fmla="*/ 2802193 h 3082413"/>
                  <a:gd name="connsiteX392" fmla="*/ 3437474 w 6136517"/>
                  <a:gd name="connsiteY392" fmla="*/ 2787445 h 3082413"/>
                  <a:gd name="connsiteX393" fmla="*/ 3098261 w 6136517"/>
                  <a:gd name="connsiteY393" fmla="*/ 2802193 h 3082413"/>
                  <a:gd name="connsiteX394" fmla="*/ 3039268 w 6136517"/>
                  <a:gd name="connsiteY394" fmla="*/ 2831690 h 3082413"/>
                  <a:gd name="connsiteX395" fmla="*/ 2950778 w 6136517"/>
                  <a:gd name="connsiteY395" fmla="*/ 2861187 h 3082413"/>
                  <a:gd name="connsiteX396" fmla="*/ 2847539 w 6136517"/>
                  <a:gd name="connsiteY396" fmla="*/ 2905432 h 3082413"/>
                  <a:gd name="connsiteX397" fmla="*/ 2523074 w 6136517"/>
                  <a:gd name="connsiteY397" fmla="*/ 2934929 h 3082413"/>
                  <a:gd name="connsiteX398" fmla="*/ 2434584 w 6136517"/>
                  <a:gd name="connsiteY398" fmla="*/ 2964426 h 3082413"/>
                  <a:gd name="connsiteX399" fmla="*/ 2390339 w 6136517"/>
                  <a:gd name="connsiteY399" fmla="*/ 2993923 h 3082413"/>
                  <a:gd name="connsiteX400" fmla="*/ 2346094 w 6136517"/>
                  <a:gd name="connsiteY400" fmla="*/ 3008671 h 3082413"/>
                  <a:gd name="connsiteX401" fmla="*/ 2287100 w 6136517"/>
                  <a:gd name="connsiteY401" fmla="*/ 3038168 h 3082413"/>
                  <a:gd name="connsiteX402" fmla="*/ 2051126 w 6136517"/>
                  <a:gd name="connsiteY402" fmla="*/ 3023419 h 3082413"/>
                  <a:gd name="connsiteX403" fmla="*/ 2006881 w 6136517"/>
                  <a:gd name="connsiteY403" fmla="*/ 3008671 h 3082413"/>
                  <a:gd name="connsiteX404" fmla="*/ 1903642 w 6136517"/>
                  <a:gd name="connsiteY404" fmla="*/ 2949677 h 3082413"/>
                  <a:gd name="connsiteX405" fmla="*/ 1844649 w 6136517"/>
                  <a:gd name="connsiteY405" fmla="*/ 2920181 h 3082413"/>
                  <a:gd name="connsiteX406" fmla="*/ 1711913 w 6136517"/>
                  <a:gd name="connsiteY406" fmla="*/ 2890684 h 3082413"/>
                  <a:gd name="connsiteX407" fmla="*/ 1490687 w 6136517"/>
                  <a:gd name="connsiteY407" fmla="*/ 2905432 h 3082413"/>
                  <a:gd name="connsiteX408" fmla="*/ 1343203 w 6136517"/>
                  <a:gd name="connsiteY408" fmla="*/ 2934929 h 3082413"/>
                  <a:gd name="connsiteX409" fmla="*/ 1298958 w 6136517"/>
                  <a:gd name="connsiteY409" fmla="*/ 2949677 h 3082413"/>
                  <a:gd name="connsiteX410" fmla="*/ 768016 w 6136517"/>
                  <a:gd name="connsiteY410" fmla="*/ 2934929 h 3082413"/>
                  <a:gd name="connsiteX411" fmla="*/ 664778 w 6136517"/>
                  <a:gd name="connsiteY411" fmla="*/ 2920181 h 3082413"/>
                  <a:gd name="connsiteX412" fmla="*/ 487797 w 6136517"/>
                  <a:gd name="connsiteY412" fmla="*/ 2905432 h 3082413"/>
                  <a:gd name="connsiteX413" fmla="*/ 148584 w 6136517"/>
                  <a:gd name="connsiteY413" fmla="*/ 2861187 h 3082413"/>
                  <a:gd name="connsiteX414" fmla="*/ 119087 w 6136517"/>
                  <a:gd name="connsiteY414" fmla="*/ 2816942 h 3082413"/>
                  <a:gd name="connsiteX415" fmla="*/ 74842 w 6136517"/>
                  <a:gd name="connsiteY415" fmla="*/ 2772697 h 3082413"/>
                  <a:gd name="connsiteX416" fmla="*/ 60094 w 6136517"/>
                  <a:gd name="connsiteY416" fmla="*/ 2728452 h 3082413"/>
                  <a:gd name="connsiteX417" fmla="*/ 30597 w 6136517"/>
                  <a:gd name="connsiteY417" fmla="*/ 2684206 h 3082413"/>
                  <a:gd name="connsiteX418" fmla="*/ 74842 w 6136517"/>
                  <a:gd name="connsiteY418" fmla="*/ 2507226 h 3082413"/>
                  <a:gd name="connsiteX419" fmla="*/ 104339 w 6136517"/>
                  <a:gd name="connsiteY419" fmla="*/ 2462981 h 3082413"/>
                  <a:gd name="connsiteX420" fmla="*/ 163332 w 6136517"/>
                  <a:gd name="connsiteY420" fmla="*/ 2330245 h 3082413"/>
                  <a:gd name="connsiteX421" fmla="*/ 207578 w 6136517"/>
                  <a:gd name="connsiteY421" fmla="*/ 2286000 h 3082413"/>
                  <a:gd name="connsiteX422" fmla="*/ 251823 w 6136517"/>
                  <a:gd name="connsiteY422" fmla="*/ 2197510 h 3082413"/>
                  <a:gd name="connsiteX423" fmla="*/ 178081 w 6136517"/>
                  <a:gd name="connsiteY423" fmla="*/ 2109019 h 3082413"/>
                  <a:gd name="connsiteX424" fmla="*/ 163332 w 6136517"/>
                  <a:gd name="connsiteY424" fmla="*/ 2050026 h 3082413"/>
                  <a:gd name="connsiteX425" fmla="*/ 133836 w 6136517"/>
                  <a:gd name="connsiteY425" fmla="*/ 2005781 h 3082413"/>
                  <a:gd name="connsiteX426" fmla="*/ 104339 w 6136517"/>
                  <a:gd name="connsiteY426" fmla="*/ 1917290 h 3082413"/>
                  <a:gd name="connsiteX427" fmla="*/ 45345 w 6136517"/>
                  <a:gd name="connsiteY427" fmla="*/ 1828800 h 3082413"/>
                  <a:gd name="connsiteX428" fmla="*/ 15849 w 6136517"/>
                  <a:gd name="connsiteY428" fmla="*/ 1784555 h 3082413"/>
                  <a:gd name="connsiteX429" fmla="*/ 1100 w 6136517"/>
                  <a:gd name="connsiteY429" fmla="*/ 1740310 h 3082413"/>
                  <a:gd name="connsiteX430" fmla="*/ 30597 w 6136517"/>
                  <a:gd name="connsiteY430" fmla="*/ 1696064 h 3082413"/>
                  <a:gd name="connsiteX431" fmla="*/ 119087 w 6136517"/>
                  <a:gd name="connsiteY431" fmla="*/ 1651819 h 3082413"/>
                  <a:gd name="connsiteX432" fmla="*/ 163332 w 6136517"/>
                  <a:gd name="connsiteY432" fmla="*/ 1622323 h 3082413"/>
                  <a:gd name="connsiteX433" fmla="*/ 222326 w 6136517"/>
                  <a:gd name="connsiteY433" fmla="*/ 1592826 h 3082413"/>
                  <a:gd name="connsiteX434" fmla="*/ 251823 w 6136517"/>
                  <a:gd name="connsiteY434" fmla="*/ 1474839 h 3082413"/>
                  <a:gd name="connsiteX435" fmla="*/ 281320 w 6136517"/>
                  <a:gd name="connsiteY435" fmla="*/ 1386348 h 3082413"/>
                  <a:gd name="connsiteX436" fmla="*/ 296068 w 6136517"/>
                  <a:gd name="connsiteY436" fmla="*/ 1342103 h 3082413"/>
                  <a:gd name="connsiteX437" fmla="*/ 310816 w 6136517"/>
                  <a:gd name="connsiteY437" fmla="*/ 1253613 h 3082413"/>
                  <a:gd name="connsiteX438" fmla="*/ 266571 w 6136517"/>
                  <a:gd name="connsiteY438" fmla="*/ 1120877 h 3082413"/>
                  <a:gd name="connsiteX439" fmla="*/ 222326 w 6136517"/>
                  <a:gd name="connsiteY439" fmla="*/ 1091381 h 3082413"/>
                  <a:gd name="connsiteX440" fmla="*/ 148584 w 6136517"/>
                  <a:gd name="connsiteY440" fmla="*/ 958645 h 3082413"/>
                  <a:gd name="connsiteX441" fmla="*/ 60094 w 6136517"/>
                  <a:gd name="connsiteY441" fmla="*/ 884903 h 3082413"/>
                  <a:gd name="connsiteX442" fmla="*/ 45345 w 6136517"/>
                  <a:gd name="connsiteY442" fmla="*/ 840658 h 3082413"/>
                  <a:gd name="connsiteX443" fmla="*/ 104339 w 6136517"/>
                  <a:gd name="connsiteY443" fmla="*/ 752168 h 3082413"/>
                  <a:gd name="connsiteX444" fmla="*/ 133836 w 6136517"/>
                  <a:gd name="connsiteY444" fmla="*/ 663677 h 3082413"/>
                  <a:gd name="connsiteX445" fmla="*/ 296068 w 6136517"/>
                  <a:gd name="connsiteY445" fmla="*/ 530942 h 3082413"/>
                  <a:gd name="connsiteX446" fmla="*/ 325565 w 6136517"/>
                  <a:gd name="connsiteY446" fmla="*/ 442452 h 3082413"/>
                  <a:gd name="connsiteX447" fmla="*/ 340313 w 6136517"/>
                  <a:gd name="connsiteY447" fmla="*/ 398206 h 3082413"/>
                  <a:gd name="connsiteX448" fmla="*/ 355061 w 6136517"/>
                  <a:gd name="connsiteY448" fmla="*/ 280219 h 3082413"/>
                  <a:gd name="connsiteX449" fmla="*/ 399307 w 6136517"/>
                  <a:gd name="connsiteY449" fmla="*/ 265471 h 3082413"/>
                  <a:gd name="connsiteX450" fmla="*/ 428803 w 6136517"/>
                  <a:gd name="connsiteY450" fmla="*/ 221226 h 3082413"/>
                  <a:gd name="connsiteX451" fmla="*/ 399307 w 6136517"/>
                  <a:gd name="connsiteY451" fmla="*/ 132735 h 3082413"/>
                  <a:gd name="connsiteX452" fmla="*/ 355061 w 6136517"/>
                  <a:gd name="connsiteY452" fmla="*/ 103239 h 308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136517" h="3082413">
                    <a:moveTo>
                      <a:pt x="325565" y="191729"/>
                    </a:moveTo>
                    <a:cubicBezTo>
                      <a:pt x="315733" y="211394"/>
                      <a:pt x="306976" y="231634"/>
                      <a:pt x="296068" y="250723"/>
                    </a:cubicBezTo>
                    <a:cubicBezTo>
                      <a:pt x="287274" y="266113"/>
                      <a:pt x="273770" y="278770"/>
                      <a:pt x="266571" y="294968"/>
                    </a:cubicBezTo>
                    <a:cubicBezTo>
                      <a:pt x="196364" y="452932"/>
                      <a:pt x="274333" y="327568"/>
                      <a:pt x="207578" y="427703"/>
                    </a:cubicBezTo>
                    <a:cubicBezTo>
                      <a:pt x="212494" y="540774"/>
                      <a:pt x="222326" y="653738"/>
                      <a:pt x="222326" y="766916"/>
                    </a:cubicBezTo>
                    <a:cubicBezTo>
                      <a:pt x="222326" y="785996"/>
                      <a:pt x="214558" y="937442"/>
                      <a:pt x="192829" y="988142"/>
                    </a:cubicBezTo>
                    <a:cubicBezTo>
                      <a:pt x="185847" y="1004434"/>
                      <a:pt x="173164" y="1017639"/>
                      <a:pt x="163332" y="1032387"/>
                    </a:cubicBezTo>
                    <a:cubicBezTo>
                      <a:pt x="158416" y="1056968"/>
                      <a:pt x="155180" y="1081945"/>
                      <a:pt x="148584" y="1106129"/>
                    </a:cubicBezTo>
                    <a:cubicBezTo>
                      <a:pt x="140403" y="1136126"/>
                      <a:pt x="119087" y="1194619"/>
                      <a:pt x="119087" y="1194619"/>
                    </a:cubicBezTo>
                    <a:cubicBezTo>
                      <a:pt x="114171" y="1396180"/>
                      <a:pt x="113494" y="1597890"/>
                      <a:pt x="104339" y="1799303"/>
                    </a:cubicBezTo>
                    <a:cubicBezTo>
                      <a:pt x="103633" y="1814833"/>
                      <a:pt x="93361" y="1828466"/>
                      <a:pt x="89590" y="1843548"/>
                    </a:cubicBezTo>
                    <a:cubicBezTo>
                      <a:pt x="83510" y="1867867"/>
                      <a:pt x="81438" y="1893106"/>
                      <a:pt x="74842" y="1917290"/>
                    </a:cubicBezTo>
                    <a:cubicBezTo>
                      <a:pt x="66661" y="1947287"/>
                      <a:pt x="45345" y="2005781"/>
                      <a:pt x="45345" y="2005781"/>
                    </a:cubicBezTo>
                    <a:cubicBezTo>
                      <a:pt x="14846" y="2219280"/>
                      <a:pt x="20657" y="2134509"/>
                      <a:pt x="45345" y="2492477"/>
                    </a:cubicBezTo>
                    <a:cubicBezTo>
                      <a:pt x="48778" y="2542258"/>
                      <a:pt x="66451" y="2540961"/>
                      <a:pt x="104339" y="2566219"/>
                    </a:cubicBezTo>
                    <a:cubicBezTo>
                      <a:pt x="114859" y="2597780"/>
                      <a:pt x="121675" y="2631165"/>
                      <a:pt x="148584" y="2654710"/>
                    </a:cubicBezTo>
                    <a:cubicBezTo>
                      <a:pt x="175263" y="2678054"/>
                      <a:pt x="237074" y="2713703"/>
                      <a:pt x="237074" y="2713703"/>
                    </a:cubicBezTo>
                    <a:cubicBezTo>
                      <a:pt x="246906" y="2728451"/>
                      <a:pt x="252730" y="2746875"/>
                      <a:pt x="266571" y="2757948"/>
                    </a:cubicBezTo>
                    <a:cubicBezTo>
                      <a:pt x="278710" y="2767660"/>
                      <a:pt x="296911" y="2765745"/>
                      <a:pt x="310816" y="2772697"/>
                    </a:cubicBezTo>
                    <a:cubicBezTo>
                      <a:pt x="447029" y="2840804"/>
                      <a:pt x="194748" y="2781437"/>
                      <a:pt x="532042" y="2816942"/>
                    </a:cubicBezTo>
                    <a:cubicBezTo>
                      <a:pt x="566613" y="2820581"/>
                      <a:pt x="601079" y="2825471"/>
                      <a:pt x="635281" y="2831690"/>
                    </a:cubicBezTo>
                    <a:cubicBezTo>
                      <a:pt x="655224" y="2835316"/>
                      <a:pt x="674487" y="2842042"/>
                      <a:pt x="694274" y="2846439"/>
                    </a:cubicBezTo>
                    <a:cubicBezTo>
                      <a:pt x="718744" y="2851877"/>
                      <a:pt x="743435" y="2856271"/>
                      <a:pt x="768016" y="2861187"/>
                    </a:cubicBezTo>
                    <a:cubicBezTo>
                      <a:pt x="782764" y="2871019"/>
                      <a:pt x="796063" y="2883485"/>
                      <a:pt x="812261" y="2890684"/>
                    </a:cubicBezTo>
                    <a:cubicBezTo>
                      <a:pt x="840674" y="2903312"/>
                      <a:pt x="900752" y="2920181"/>
                      <a:pt x="900752" y="2920181"/>
                    </a:cubicBezTo>
                    <a:cubicBezTo>
                      <a:pt x="1028571" y="2915265"/>
                      <a:pt x="1156530" y="2913170"/>
                      <a:pt x="1284210" y="2905432"/>
                    </a:cubicBezTo>
                    <a:cubicBezTo>
                      <a:pt x="1743571" y="2877592"/>
                      <a:pt x="1202091" y="2906549"/>
                      <a:pt x="1431694" y="2875935"/>
                    </a:cubicBezTo>
                    <a:cubicBezTo>
                      <a:pt x="1517351" y="2864514"/>
                      <a:pt x="1796718" y="2850126"/>
                      <a:pt x="1859397" y="2846439"/>
                    </a:cubicBezTo>
                    <a:cubicBezTo>
                      <a:pt x="1894313" y="2834800"/>
                      <a:pt x="1941786" y="2816942"/>
                      <a:pt x="1977384" y="2816942"/>
                    </a:cubicBezTo>
                    <a:cubicBezTo>
                      <a:pt x="2041482" y="2816942"/>
                      <a:pt x="2105203" y="2826774"/>
                      <a:pt x="2169113" y="2831690"/>
                    </a:cubicBezTo>
                    <a:cubicBezTo>
                      <a:pt x="2188778" y="2836606"/>
                      <a:pt x="2208320" y="2842042"/>
                      <a:pt x="2228107" y="2846439"/>
                    </a:cubicBezTo>
                    <a:cubicBezTo>
                      <a:pt x="2252578" y="2851877"/>
                      <a:pt x="2277665" y="2854591"/>
                      <a:pt x="2301849" y="2861187"/>
                    </a:cubicBezTo>
                    <a:cubicBezTo>
                      <a:pt x="2331846" y="2869368"/>
                      <a:pt x="2360842" y="2880852"/>
                      <a:pt x="2390339" y="2890684"/>
                    </a:cubicBezTo>
                    <a:cubicBezTo>
                      <a:pt x="2405087" y="2895600"/>
                      <a:pt x="2419502" y="2901661"/>
                      <a:pt x="2434584" y="2905432"/>
                    </a:cubicBezTo>
                    <a:cubicBezTo>
                      <a:pt x="2454249" y="2910348"/>
                      <a:pt x="2474599" y="2913064"/>
                      <a:pt x="2493578" y="2920181"/>
                    </a:cubicBezTo>
                    <a:cubicBezTo>
                      <a:pt x="2630761" y="2971624"/>
                      <a:pt x="2460914" y="2934400"/>
                      <a:pt x="2641061" y="2964426"/>
                    </a:cubicBezTo>
                    <a:cubicBezTo>
                      <a:pt x="2847539" y="2959510"/>
                      <a:pt x="3054360" y="2962560"/>
                      <a:pt x="3260494" y="2949677"/>
                    </a:cubicBezTo>
                    <a:cubicBezTo>
                      <a:pt x="3291526" y="2947738"/>
                      <a:pt x="3348984" y="2920181"/>
                      <a:pt x="3348984" y="2920181"/>
                    </a:cubicBezTo>
                    <a:cubicBezTo>
                      <a:pt x="3400909" y="2842292"/>
                      <a:pt x="3352106" y="2904862"/>
                      <a:pt x="3437474" y="2831690"/>
                    </a:cubicBezTo>
                    <a:cubicBezTo>
                      <a:pt x="3507776" y="2771431"/>
                      <a:pt x="3450705" y="2797783"/>
                      <a:pt x="3525965" y="2772697"/>
                    </a:cubicBezTo>
                    <a:lnTo>
                      <a:pt x="4042158" y="2787445"/>
                    </a:lnTo>
                    <a:cubicBezTo>
                      <a:pt x="4091516" y="2789639"/>
                      <a:pt x="4140421" y="2797913"/>
                      <a:pt x="4189642" y="2802193"/>
                    </a:cubicBezTo>
                    <a:cubicBezTo>
                      <a:pt x="4253500" y="2807746"/>
                      <a:pt x="4317461" y="2812026"/>
                      <a:pt x="4381371" y="2816942"/>
                    </a:cubicBezTo>
                    <a:cubicBezTo>
                      <a:pt x="4401036" y="2821858"/>
                      <a:pt x="4420875" y="2826121"/>
                      <a:pt x="4440365" y="2831690"/>
                    </a:cubicBezTo>
                    <a:cubicBezTo>
                      <a:pt x="4455313" y="2835961"/>
                      <a:pt x="4469528" y="2842668"/>
                      <a:pt x="4484610" y="2846439"/>
                    </a:cubicBezTo>
                    <a:cubicBezTo>
                      <a:pt x="4508929" y="2852519"/>
                      <a:pt x="4533881" y="2855749"/>
                      <a:pt x="4558352" y="2861187"/>
                    </a:cubicBezTo>
                    <a:cubicBezTo>
                      <a:pt x="4578139" y="2865584"/>
                      <a:pt x="4597402" y="2872309"/>
                      <a:pt x="4617345" y="2875935"/>
                    </a:cubicBezTo>
                    <a:cubicBezTo>
                      <a:pt x="4651547" y="2882154"/>
                      <a:pt x="4686295" y="2884969"/>
                      <a:pt x="4720584" y="2890684"/>
                    </a:cubicBezTo>
                    <a:cubicBezTo>
                      <a:pt x="4776766" y="2900048"/>
                      <a:pt x="4800279" y="2906920"/>
                      <a:pt x="4853320" y="2920181"/>
                    </a:cubicBezTo>
                    <a:cubicBezTo>
                      <a:pt x="5207281" y="2910349"/>
                      <a:pt x="5579277" y="3002659"/>
                      <a:pt x="5915203" y="2890684"/>
                    </a:cubicBezTo>
                    <a:lnTo>
                      <a:pt x="6003694" y="2861187"/>
                    </a:lnTo>
                    <a:cubicBezTo>
                      <a:pt x="6013526" y="2831690"/>
                      <a:pt x="6037046" y="2803549"/>
                      <a:pt x="6033190" y="2772697"/>
                    </a:cubicBezTo>
                    <a:cubicBezTo>
                      <a:pt x="6028274" y="2733368"/>
                      <a:pt x="6026747" y="2693465"/>
                      <a:pt x="6018442" y="2654710"/>
                    </a:cubicBezTo>
                    <a:cubicBezTo>
                      <a:pt x="6011927" y="2624308"/>
                      <a:pt x="5996486" y="2596383"/>
                      <a:pt x="5988945" y="2566219"/>
                    </a:cubicBezTo>
                    <a:cubicBezTo>
                      <a:pt x="5968865" y="2485897"/>
                      <a:pt x="5983262" y="2525356"/>
                      <a:pt x="5944700" y="2448232"/>
                    </a:cubicBezTo>
                    <a:cubicBezTo>
                      <a:pt x="5934560" y="2397529"/>
                      <a:pt x="5929092" y="2364108"/>
                      <a:pt x="5915203" y="2315497"/>
                    </a:cubicBezTo>
                    <a:cubicBezTo>
                      <a:pt x="5910932" y="2300549"/>
                      <a:pt x="5904726" y="2286200"/>
                      <a:pt x="5900455" y="2271252"/>
                    </a:cubicBezTo>
                    <a:cubicBezTo>
                      <a:pt x="5894887" y="2251762"/>
                      <a:pt x="5891531" y="2231673"/>
                      <a:pt x="5885707" y="2212258"/>
                    </a:cubicBezTo>
                    <a:cubicBezTo>
                      <a:pt x="5885691" y="2212203"/>
                      <a:pt x="5848844" y="2101673"/>
                      <a:pt x="5841461" y="2079523"/>
                    </a:cubicBezTo>
                    <a:cubicBezTo>
                      <a:pt x="5836545" y="2064774"/>
                      <a:pt x="5830483" y="2050359"/>
                      <a:pt x="5826713" y="2035277"/>
                    </a:cubicBezTo>
                    <a:lnTo>
                      <a:pt x="5811965" y="1976284"/>
                    </a:lnTo>
                    <a:cubicBezTo>
                      <a:pt x="5814590" y="1923775"/>
                      <a:pt x="5810812" y="1709737"/>
                      <a:pt x="5841461" y="1607574"/>
                    </a:cubicBezTo>
                    <a:cubicBezTo>
                      <a:pt x="5849068" y="1582216"/>
                      <a:pt x="5861662" y="1558621"/>
                      <a:pt x="5870958" y="1533832"/>
                    </a:cubicBezTo>
                    <a:cubicBezTo>
                      <a:pt x="5876417" y="1519276"/>
                      <a:pt x="5879583" y="1503876"/>
                      <a:pt x="5885707" y="1489587"/>
                    </a:cubicBezTo>
                    <a:cubicBezTo>
                      <a:pt x="5894368" y="1469379"/>
                      <a:pt x="5906542" y="1450801"/>
                      <a:pt x="5915203" y="1430593"/>
                    </a:cubicBezTo>
                    <a:cubicBezTo>
                      <a:pt x="5927901" y="1400965"/>
                      <a:pt x="5937214" y="1357300"/>
                      <a:pt x="5944700" y="1327355"/>
                    </a:cubicBezTo>
                    <a:cubicBezTo>
                      <a:pt x="5949616" y="1253613"/>
                      <a:pt x="5951712" y="1179629"/>
                      <a:pt x="5959449" y="1106129"/>
                    </a:cubicBezTo>
                    <a:cubicBezTo>
                      <a:pt x="5961571" y="1085971"/>
                      <a:pt x="5970222" y="1067011"/>
                      <a:pt x="5974197" y="1047135"/>
                    </a:cubicBezTo>
                    <a:cubicBezTo>
                      <a:pt x="5980061" y="1017812"/>
                      <a:pt x="5984029" y="988142"/>
                      <a:pt x="5988945" y="958645"/>
                    </a:cubicBezTo>
                    <a:cubicBezTo>
                      <a:pt x="5984029" y="884903"/>
                      <a:pt x="5984649" y="810582"/>
                      <a:pt x="5974197" y="737419"/>
                    </a:cubicBezTo>
                    <a:cubicBezTo>
                      <a:pt x="5969284" y="703026"/>
                      <a:pt x="5939782" y="644003"/>
                      <a:pt x="5929952" y="604684"/>
                    </a:cubicBezTo>
                    <a:cubicBezTo>
                      <a:pt x="5925036" y="585019"/>
                      <a:pt x="5919600" y="565477"/>
                      <a:pt x="5915203" y="545690"/>
                    </a:cubicBezTo>
                    <a:cubicBezTo>
                      <a:pt x="5902256" y="487427"/>
                      <a:pt x="5898586" y="438713"/>
                      <a:pt x="5870958" y="383458"/>
                    </a:cubicBezTo>
                    <a:cubicBezTo>
                      <a:pt x="5830468" y="302479"/>
                      <a:pt x="5854653" y="342053"/>
                      <a:pt x="5797216" y="265471"/>
                    </a:cubicBezTo>
                    <a:cubicBezTo>
                      <a:pt x="5788986" y="232550"/>
                      <a:pt x="5778680" y="173193"/>
                      <a:pt x="5752971" y="147484"/>
                    </a:cubicBezTo>
                    <a:cubicBezTo>
                      <a:pt x="5741978" y="136491"/>
                      <a:pt x="5723474" y="137651"/>
                      <a:pt x="5708726" y="132735"/>
                    </a:cubicBezTo>
                    <a:cubicBezTo>
                      <a:pt x="5703810" y="117987"/>
                      <a:pt x="5706628" y="97526"/>
                      <a:pt x="5693978" y="88490"/>
                    </a:cubicBezTo>
                    <a:cubicBezTo>
                      <a:pt x="5653488" y="59568"/>
                      <a:pt x="5545731" y="50457"/>
                      <a:pt x="5502249" y="44245"/>
                    </a:cubicBezTo>
                    <a:cubicBezTo>
                      <a:pt x="5453088" y="49161"/>
                      <a:pt x="5403790" y="52865"/>
                      <a:pt x="5354765" y="58993"/>
                    </a:cubicBezTo>
                    <a:cubicBezTo>
                      <a:pt x="5255693" y="71377"/>
                      <a:pt x="5288905" y="70351"/>
                      <a:pt x="5207281" y="88490"/>
                    </a:cubicBezTo>
                    <a:cubicBezTo>
                      <a:pt x="5100501" y="112219"/>
                      <a:pt x="5168356" y="91634"/>
                      <a:pt x="5089294" y="117987"/>
                    </a:cubicBezTo>
                    <a:cubicBezTo>
                      <a:pt x="5079462" y="132735"/>
                      <a:pt x="5074828" y="152838"/>
                      <a:pt x="5059797" y="162232"/>
                    </a:cubicBezTo>
                    <a:cubicBezTo>
                      <a:pt x="5011808" y="192225"/>
                      <a:pt x="4919934" y="199068"/>
                      <a:pt x="4868068" y="206477"/>
                    </a:cubicBezTo>
                    <a:cubicBezTo>
                      <a:pt x="4828625" y="199903"/>
                      <a:pt x="4747058" y="187287"/>
                      <a:pt x="4705836" y="176981"/>
                    </a:cubicBezTo>
                    <a:cubicBezTo>
                      <a:pt x="4593363" y="148863"/>
                      <a:pt x="4740555" y="175076"/>
                      <a:pt x="4602597" y="147484"/>
                    </a:cubicBezTo>
                    <a:cubicBezTo>
                      <a:pt x="4573274" y="141619"/>
                      <a:pt x="4543347" y="139001"/>
                      <a:pt x="4514107" y="132735"/>
                    </a:cubicBezTo>
                    <a:cubicBezTo>
                      <a:pt x="4474468" y="124241"/>
                      <a:pt x="4436252" y="108972"/>
                      <a:pt x="4396120" y="103239"/>
                    </a:cubicBezTo>
                    <a:cubicBezTo>
                      <a:pt x="4268066" y="84945"/>
                      <a:pt x="4326968" y="95307"/>
                      <a:pt x="4219139" y="73742"/>
                    </a:cubicBezTo>
                    <a:cubicBezTo>
                      <a:pt x="4194558" y="63910"/>
                      <a:pt x="4171081" y="50666"/>
                      <a:pt x="4145397" y="44245"/>
                    </a:cubicBezTo>
                    <a:cubicBezTo>
                      <a:pt x="4031035" y="15655"/>
                      <a:pt x="3963325" y="35128"/>
                      <a:pt x="3835681" y="44245"/>
                    </a:cubicBezTo>
                    <a:cubicBezTo>
                      <a:pt x="3796352" y="54077"/>
                      <a:pt x="3757446" y="65792"/>
                      <a:pt x="3717694" y="73742"/>
                    </a:cubicBezTo>
                    <a:cubicBezTo>
                      <a:pt x="3662093" y="84862"/>
                      <a:pt x="3612056" y="95693"/>
                      <a:pt x="3555461" y="103239"/>
                    </a:cubicBezTo>
                    <a:cubicBezTo>
                      <a:pt x="3511334" y="109123"/>
                      <a:pt x="3467195" y="115919"/>
                      <a:pt x="3422726" y="117987"/>
                    </a:cubicBezTo>
                    <a:cubicBezTo>
                      <a:pt x="3255686" y="125756"/>
                      <a:pt x="3088429" y="127819"/>
                      <a:pt x="2921281" y="132735"/>
                    </a:cubicBezTo>
                    <a:cubicBezTo>
                      <a:pt x="2511457" y="269349"/>
                      <a:pt x="2936244" y="132730"/>
                      <a:pt x="1726661" y="162232"/>
                    </a:cubicBezTo>
                    <a:cubicBezTo>
                      <a:pt x="1685592" y="163234"/>
                      <a:pt x="1629532" y="195795"/>
                      <a:pt x="1593926" y="206477"/>
                    </a:cubicBezTo>
                    <a:cubicBezTo>
                      <a:pt x="1569916" y="213680"/>
                      <a:pt x="1544610" y="215589"/>
                      <a:pt x="1520184" y="221226"/>
                    </a:cubicBezTo>
                    <a:cubicBezTo>
                      <a:pt x="1326055" y="266026"/>
                      <a:pt x="1473997" y="244196"/>
                      <a:pt x="1239965" y="265471"/>
                    </a:cubicBezTo>
                    <a:cubicBezTo>
                      <a:pt x="1161307" y="260555"/>
                      <a:pt x="1082506" y="257550"/>
                      <a:pt x="1003990" y="250723"/>
                    </a:cubicBezTo>
                    <a:cubicBezTo>
                      <a:pt x="969359" y="247712"/>
                      <a:pt x="935209" y="240568"/>
                      <a:pt x="900752" y="235974"/>
                    </a:cubicBezTo>
                    <a:lnTo>
                      <a:pt x="782765" y="221226"/>
                    </a:lnTo>
                    <a:cubicBezTo>
                      <a:pt x="758184" y="206478"/>
                      <a:pt x="734662" y="189801"/>
                      <a:pt x="709023" y="176981"/>
                    </a:cubicBezTo>
                    <a:cubicBezTo>
                      <a:pt x="613090" y="129014"/>
                      <a:pt x="416207" y="174661"/>
                      <a:pt x="369810" y="176981"/>
                    </a:cubicBezTo>
                    <a:lnTo>
                      <a:pt x="281320" y="206477"/>
                    </a:lnTo>
                    <a:cubicBezTo>
                      <a:pt x="266571" y="211393"/>
                      <a:pt x="250009" y="212602"/>
                      <a:pt x="237074" y="221226"/>
                    </a:cubicBezTo>
                    <a:lnTo>
                      <a:pt x="192829" y="250723"/>
                    </a:lnTo>
                    <a:cubicBezTo>
                      <a:pt x="178658" y="293235"/>
                      <a:pt x="143378" y="340080"/>
                      <a:pt x="178081" y="383458"/>
                    </a:cubicBezTo>
                    <a:cubicBezTo>
                      <a:pt x="189154" y="397299"/>
                      <a:pt x="207578" y="403123"/>
                      <a:pt x="222326" y="412955"/>
                    </a:cubicBezTo>
                    <a:cubicBezTo>
                      <a:pt x="257428" y="518261"/>
                      <a:pt x="234576" y="475575"/>
                      <a:pt x="281320" y="545690"/>
                    </a:cubicBezTo>
                    <a:cubicBezTo>
                      <a:pt x="286236" y="560438"/>
                      <a:pt x="296068" y="574389"/>
                      <a:pt x="296068" y="589935"/>
                    </a:cubicBezTo>
                    <a:cubicBezTo>
                      <a:pt x="296068" y="617115"/>
                      <a:pt x="284735" y="701093"/>
                      <a:pt x="266571" y="737419"/>
                    </a:cubicBezTo>
                    <a:cubicBezTo>
                      <a:pt x="258644" y="753273"/>
                      <a:pt x="246906" y="766916"/>
                      <a:pt x="237074" y="781664"/>
                    </a:cubicBezTo>
                    <a:cubicBezTo>
                      <a:pt x="221816" y="827439"/>
                      <a:pt x="220168" y="839338"/>
                      <a:pt x="192829" y="884903"/>
                    </a:cubicBezTo>
                    <a:cubicBezTo>
                      <a:pt x="174590" y="915302"/>
                      <a:pt x="153500" y="943896"/>
                      <a:pt x="133836" y="973393"/>
                    </a:cubicBezTo>
                    <a:lnTo>
                      <a:pt x="104339" y="1017639"/>
                    </a:lnTo>
                    <a:cubicBezTo>
                      <a:pt x="99423" y="1037303"/>
                      <a:pt x="92104" y="1056519"/>
                      <a:pt x="89590" y="1076632"/>
                    </a:cubicBezTo>
                    <a:cubicBezTo>
                      <a:pt x="69571" y="1236781"/>
                      <a:pt x="70089" y="1294334"/>
                      <a:pt x="89590" y="1460090"/>
                    </a:cubicBezTo>
                    <a:cubicBezTo>
                      <a:pt x="91406" y="1475530"/>
                      <a:pt x="100068" y="1489387"/>
                      <a:pt x="104339" y="1504335"/>
                    </a:cubicBezTo>
                    <a:cubicBezTo>
                      <a:pt x="104493" y="1504874"/>
                      <a:pt x="126762" y="1600500"/>
                      <a:pt x="133836" y="1607574"/>
                    </a:cubicBezTo>
                    <a:cubicBezTo>
                      <a:pt x="144829" y="1618567"/>
                      <a:pt x="163333" y="1617407"/>
                      <a:pt x="178081" y="1622323"/>
                    </a:cubicBezTo>
                    <a:cubicBezTo>
                      <a:pt x="182997" y="1637071"/>
                      <a:pt x="185877" y="1652663"/>
                      <a:pt x="192829" y="1666568"/>
                    </a:cubicBezTo>
                    <a:cubicBezTo>
                      <a:pt x="200756" y="1682422"/>
                      <a:pt x="219412" y="1693329"/>
                      <a:pt x="222326" y="1710813"/>
                    </a:cubicBezTo>
                    <a:cubicBezTo>
                      <a:pt x="224882" y="1726148"/>
                      <a:pt x="211849" y="1740110"/>
                      <a:pt x="207578" y="1755058"/>
                    </a:cubicBezTo>
                    <a:cubicBezTo>
                      <a:pt x="183769" y="1838389"/>
                      <a:pt x="208236" y="1790942"/>
                      <a:pt x="163332" y="1858297"/>
                    </a:cubicBezTo>
                    <a:cubicBezTo>
                      <a:pt x="158416" y="1873045"/>
                      <a:pt x="155536" y="1888637"/>
                      <a:pt x="148584" y="1902542"/>
                    </a:cubicBezTo>
                    <a:cubicBezTo>
                      <a:pt x="140657" y="1918396"/>
                      <a:pt x="125311" y="1930190"/>
                      <a:pt x="119087" y="1946787"/>
                    </a:cubicBezTo>
                    <a:cubicBezTo>
                      <a:pt x="110285" y="1970258"/>
                      <a:pt x="115549" y="1998108"/>
                      <a:pt x="104339" y="2020529"/>
                    </a:cubicBezTo>
                    <a:cubicBezTo>
                      <a:pt x="90145" y="2048918"/>
                      <a:pt x="41258" y="2077331"/>
                      <a:pt x="15849" y="2094271"/>
                    </a:cubicBezTo>
                    <a:cubicBezTo>
                      <a:pt x="10933" y="2109019"/>
                      <a:pt x="1100" y="2122970"/>
                      <a:pt x="1100" y="2138516"/>
                    </a:cubicBezTo>
                    <a:cubicBezTo>
                      <a:pt x="1100" y="2168420"/>
                      <a:pt x="0" y="2201648"/>
                      <a:pt x="15849" y="2227006"/>
                    </a:cubicBezTo>
                    <a:cubicBezTo>
                      <a:pt x="25441" y="2242353"/>
                      <a:pt x="98749" y="2264473"/>
                      <a:pt x="119087" y="2271252"/>
                    </a:cubicBezTo>
                    <a:cubicBezTo>
                      <a:pt x="206168" y="2445412"/>
                      <a:pt x="160383" y="2330245"/>
                      <a:pt x="133836" y="2728452"/>
                    </a:cubicBezTo>
                    <a:cubicBezTo>
                      <a:pt x="132802" y="2743964"/>
                      <a:pt x="126637" y="2759107"/>
                      <a:pt x="119087" y="2772697"/>
                    </a:cubicBezTo>
                    <a:cubicBezTo>
                      <a:pt x="101871" y="2803686"/>
                      <a:pt x="60094" y="2861187"/>
                      <a:pt x="60094" y="2861187"/>
                    </a:cubicBezTo>
                    <a:cubicBezTo>
                      <a:pt x="25681" y="2998839"/>
                      <a:pt x="20765" y="2939845"/>
                      <a:pt x="45345" y="3038168"/>
                    </a:cubicBezTo>
                    <a:cubicBezTo>
                      <a:pt x="79758" y="3033252"/>
                      <a:pt x="115288" y="3033408"/>
                      <a:pt x="148584" y="3023419"/>
                    </a:cubicBezTo>
                    <a:cubicBezTo>
                      <a:pt x="191490" y="3010547"/>
                      <a:pt x="199085" y="2982214"/>
                      <a:pt x="222326" y="2949677"/>
                    </a:cubicBezTo>
                    <a:cubicBezTo>
                      <a:pt x="236613" y="2929675"/>
                      <a:pt x="251823" y="2910348"/>
                      <a:pt x="266571" y="2890684"/>
                    </a:cubicBezTo>
                    <a:cubicBezTo>
                      <a:pt x="278566" y="2854701"/>
                      <a:pt x="282228" y="2830781"/>
                      <a:pt x="310816" y="2802193"/>
                    </a:cubicBezTo>
                    <a:cubicBezTo>
                      <a:pt x="323350" y="2789659"/>
                      <a:pt x="340313" y="2782529"/>
                      <a:pt x="355061" y="2772697"/>
                    </a:cubicBezTo>
                    <a:cubicBezTo>
                      <a:pt x="405334" y="2697289"/>
                      <a:pt x="360009" y="2741964"/>
                      <a:pt x="473049" y="2713703"/>
                    </a:cubicBezTo>
                    <a:cubicBezTo>
                      <a:pt x="503213" y="2706162"/>
                      <a:pt x="561539" y="2684206"/>
                      <a:pt x="561539" y="2684206"/>
                    </a:cubicBezTo>
                    <a:lnTo>
                      <a:pt x="738520" y="2802193"/>
                    </a:lnTo>
                    <a:cubicBezTo>
                      <a:pt x="753268" y="2812025"/>
                      <a:pt x="765949" y="2826085"/>
                      <a:pt x="782765" y="2831690"/>
                    </a:cubicBezTo>
                    <a:lnTo>
                      <a:pt x="915500" y="2875935"/>
                    </a:lnTo>
                    <a:lnTo>
                      <a:pt x="959745" y="2890684"/>
                    </a:lnTo>
                    <a:cubicBezTo>
                      <a:pt x="969577" y="2905432"/>
                      <a:pt x="975401" y="2923856"/>
                      <a:pt x="989242" y="2934929"/>
                    </a:cubicBezTo>
                    <a:cubicBezTo>
                      <a:pt x="1001381" y="2944640"/>
                      <a:pt x="1019582" y="2942725"/>
                      <a:pt x="1033487" y="2949677"/>
                    </a:cubicBezTo>
                    <a:cubicBezTo>
                      <a:pt x="1049341" y="2957604"/>
                      <a:pt x="1062984" y="2969342"/>
                      <a:pt x="1077732" y="2979174"/>
                    </a:cubicBezTo>
                    <a:cubicBezTo>
                      <a:pt x="1141642" y="2974258"/>
                      <a:pt x="1206338" y="2975565"/>
                      <a:pt x="1269461" y="2964426"/>
                    </a:cubicBezTo>
                    <a:cubicBezTo>
                      <a:pt x="1291112" y="2960605"/>
                      <a:pt x="1307396" y="2941247"/>
                      <a:pt x="1328455" y="2934929"/>
                    </a:cubicBezTo>
                    <a:cubicBezTo>
                      <a:pt x="1357097" y="2926336"/>
                      <a:pt x="1387448" y="2925097"/>
                      <a:pt x="1416945" y="2920181"/>
                    </a:cubicBezTo>
                    <a:cubicBezTo>
                      <a:pt x="1452930" y="2908186"/>
                      <a:pt x="1476847" y="2904524"/>
                      <a:pt x="1505436" y="2875935"/>
                    </a:cubicBezTo>
                    <a:cubicBezTo>
                      <a:pt x="1517970" y="2863401"/>
                      <a:pt x="1522398" y="2844224"/>
                      <a:pt x="1534932" y="2831690"/>
                    </a:cubicBezTo>
                    <a:cubicBezTo>
                      <a:pt x="1563522" y="2803100"/>
                      <a:pt x="1587437" y="2799440"/>
                      <a:pt x="1623423" y="2787445"/>
                    </a:cubicBezTo>
                    <a:cubicBezTo>
                      <a:pt x="1638171" y="2777613"/>
                      <a:pt x="1649963" y="2758791"/>
                      <a:pt x="1667668" y="2757948"/>
                    </a:cubicBezTo>
                    <a:cubicBezTo>
                      <a:pt x="1872556" y="2748192"/>
                      <a:pt x="1862410" y="2749121"/>
                      <a:pt x="1977384" y="2787445"/>
                    </a:cubicBezTo>
                    <a:cubicBezTo>
                      <a:pt x="1992132" y="2797277"/>
                      <a:pt x="2010556" y="2803101"/>
                      <a:pt x="2021629" y="2816942"/>
                    </a:cubicBezTo>
                    <a:cubicBezTo>
                      <a:pt x="2117586" y="2936887"/>
                      <a:pt x="1941556" y="2781114"/>
                      <a:pt x="2065874" y="2905432"/>
                    </a:cubicBezTo>
                    <a:cubicBezTo>
                      <a:pt x="2078408" y="2917966"/>
                      <a:pt x="2096503" y="2923581"/>
                      <a:pt x="2110120" y="2934929"/>
                    </a:cubicBezTo>
                    <a:cubicBezTo>
                      <a:pt x="2126143" y="2948281"/>
                      <a:pt x="2139617" y="2964426"/>
                      <a:pt x="2154365" y="2979174"/>
                    </a:cubicBezTo>
                    <a:cubicBezTo>
                      <a:pt x="2169113" y="2969342"/>
                      <a:pt x="2182318" y="2956659"/>
                      <a:pt x="2198610" y="2949677"/>
                    </a:cubicBezTo>
                    <a:cubicBezTo>
                      <a:pt x="2264814" y="2921304"/>
                      <a:pt x="2472510" y="2920602"/>
                      <a:pt x="2478829" y="2920181"/>
                    </a:cubicBezTo>
                    <a:cubicBezTo>
                      <a:pt x="2609553" y="2876606"/>
                      <a:pt x="2536418" y="2894118"/>
                      <a:pt x="2700055" y="2875935"/>
                    </a:cubicBezTo>
                    <a:cubicBezTo>
                      <a:pt x="2788545" y="2880851"/>
                      <a:pt x="2877712" y="2878709"/>
                      <a:pt x="2965526" y="2890684"/>
                    </a:cubicBezTo>
                    <a:cubicBezTo>
                      <a:pt x="2987310" y="2893655"/>
                      <a:pt x="3002547" y="2919423"/>
                      <a:pt x="3024520" y="2920181"/>
                    </a:cubicBezTo>
                    <a:lnTo>
                      <a:pt x="3393229" y="2905432"/>
                    </a:lnTo>
                    <a:cubicBezTo>
                      <a:pt x="3457139" y="2910348"/>
                      <a:pt x="3521354" y="2912230"/>
                      <a:pt x="3584958" y="2920181"/>
                    </a:cubicBezTo>
                    <a:cubicBezTo>
                      <a:pt x="3600384" y="2922109"/>
                      <a:pt x="3613657" y="2934929"/>
                      <a:pt x="3629203" y="2934929"/>
                    </a:cubicBezTo>
                    <a:cubicBezTo>
                      <a:pt x="3663965" y="2934929"/>
                      <a:pt x="3698029" y="2925097"/>
                      <a:pt x="3732442" y="2920181"/>
                    </a:cubicBezTo>
                    <a:cubicBezTo>
                      <a:pt x="3742274" y="2905432"/>
                      <a:pt x="3750591" y="2889552"/>
                      <a:pt x="3761939" y="2875935"/>
                    </a:cubicBezTo>
                    <a:cubicBezTo>
                      <a:pt x="3805259" y="2823951"/>
                      <a:pt x="3833009" y="2813807"/>
                      <a:pt x="3894674" y="2772697"/>
                    </a:cubicBezTo>
                    <a:cubicBezTo>
                      <a:pt x="3909423" y="2762865"/>
                      <a:pt x="3922104" y="2748805"/>
                      <a:pt x="3938920" y="2743200"/>
                    </a:cubicBezTo>
                    <a:lnTo>
                      <a:pt x="4027410" y="2713703"/>
                    </a:lnTo>
                    <a:cubicBezTo>
                      <a:pt x="4086403" y="2723535"/>
                      <a:pt x="4146369" y="2728695"/>
                      <a:pt x="4204390" y="2743200"/>
                    </a:cubicBezTo>
                    <a:lnTo>
                      <a:pt x="4322378" y="2772697"/>
                    </a:lnTo>
                    <a:cubicBezTo>
                      <a:pt x="4337126" y="2782529"/>
                      <a:pt x="4350769" y="2794266"/>
                      <a:pt x="4366623" y="2802193"/>
                    </a:cubicBezTo>
                    <a:cubicBezTo>
                      <a:pt x="4380528" y="2809145"/>
                      <a:pt x="4405094" y="2802508"/>
                      <a:pt x="4410868" y="2816942"/>
                    </a:cubicBezTo>
                    <a:cubicBezTo>
                      <a:pt x="4427401" y="2858275"/>
                      <a:pt x="4411538" y="2907444"/>
                      <a:pt x="4425616" y="2949677"/>
                    </a:cubicBezTo>
                    <a:cubicBezTo>
                      <a:pt x="4443315" y="3002774"/>
                      <a:pt x="4480676" y="3043574"/>
                      <a:pt x="4528855" y="3067664"/>
                    </a:cubicBezTo>
                    <a:cubicBezTo>
                      <a:pt x="4542760" y="3074616"/>
                      <a:pt x="4558352" y="3077497"/>
                      <a:pt x="4573100" y="3082413"/>
                    </a:cubicBezTo>
                    <a:cubicBezTo>
                      <a:pt x="4584206" y="3080562"/>
                      <a:pt x="4698586" y="3063915"/>
                      <a:pt x="4720584" y="3052916"/>
                    </a:cubicBezTo>
                    <a:cubicBezTo>
                      <a:pt x="4752292" y="3037062"/>
                      <a:pt x="4775443" y="3005133"/>
                      <a:pt x="4809074" y="2993923"/>
                    </a:cubicBezTo>
                    <a:cubicBezTo>
                      <a:pt x="4916794" y="2958016"/>
                      <a:pt x="4867401" y="2971967"/>
                      <a:pt x="4956558" y="2949677"/>
                    </a:cubicBezTo>
                    <a:cubicBezTo>
                      <a:pt x="5024175" y="2848252"/>
                      <a:pt x="4981920" y="2872397"/>
                      <a:pt x="5059797" y="2846439"/>
                    </a:cubicBezTo>
                    <a:cubicBezTo>
                      <a:pt x="5113874" y="2851355"/>
                      <a:pt x="5169935" y="2845865"/>
                      <a:pt x="5222029" y="2861187"/>
                    </a:cubicBezTo>
                    <a:cubicBezTo>
                      <a:pt x="5256039" y="2871190"/>
                      <a:pt x="5276888" y="2908971"/>
                      <a:pt x="5310520" y="2920181"/>
                    </a:cubicBezTo>
                    <a:lnTo>
                      <a:pt x="5399010" y="2949677"/>
                    </a:lnTo>
                    <a:cubicBezTo>
                      <a:pt x="5413758" y="2954593"/>
                      <a:pt x="5429350" y="2957474"/>
                      <a:pt x="5443255" y="2964426"/>
                    </a:cubicBezTo>
                    <a:lnTo>
                      <a:pt x="5502249" y="2993923"/>
                    </a:lnTo>
                    <a:cubicBezTo>
                      <a:pt x="5539240" y="2987758"/>
                      <a:pt x="5631687" y="2978827"/>
                      <a:pt x="5664481" y="2949677"/>
                    </a:cubicBezTo>
                    <a:cubicBezTo>
                      <a:pt x="5710212" y="2909027"/>
                      <a:pt x="5731179" y="2841925"/>
                      <a:pt x="5752971" y="2787445"/>
                    </a:cubicBezTo>
                    <a:cubicBezTo>
                      <a:pt x="5715902" y="2676234"/>
                      <a:pt x="5765906" y="2813315"/>
                      <a:pt x="5708726" y="2698955"/>
                    </a:cubicBezTo>
                    <a:cubicBezTo>
                      <a:pt x="5701774" y="2685050"/>
                      <a:pt x="5703690" y="2666849"/>
                      <a:pt x="5693978" y="2654710"/>
                    </a:cubicBezTo>
                    <a:cubicBezTo>
                      <a:pt x="5682905" y="2640869"/>
                      <a:pt x="5664481" y="2635045"/>
                      <a:pt x="5649732" y="2625213"/>
                    </a:cubicBezTo>
                    <a:cubicBezTo>
                      <a:pt x="5639900" y="2610465"/>
                      <a:pt x="5627435" y="2597165"/>
                      <a:pt x="5620236" y="2580968"/>
                    </a:cubicBezTo>
                    <a:cubicBezTo>
                      <a:pt x="5607608" y="2552555"/>
                      <a:pt x="5590739" y="2492477"/>
                      <a:pt x="5590739" y="2492477"/>
                    </a:cubicBezTo>
                    <a:cubicBezTo>
                      <a:pt x="5595407" y="2459803"/>
                      <a:pt x="5592623" y="2373234"/>
                      <a:pt x="5634984" y="2344993"/>
                    </a:cubicBezTo>
                    <a:cubicBezTo>
                      <a:pt x="5651850" y="2333749"/>
                      <a:pt x="5674313" y="2335161"/>
                      <a:pt x="5693978" y="2330245"/>
                    </a:cubicBezTo>
                    <a:cubicBezTo>
                      <a:pt x="5708726" y="2320413"/>
                      <a:pt x="5722369" y="2308675"/>
                      <a:pt x="5738223" y="2300748"/>
                    </a:cubicBezTo>
                    <a:cubicBezTo>
                      <a:pt x="5752128" y="2293796"/>
                      <a:pt x="5771475" y="2296993"/>
                      <a:pt x="5782468" y="2286000"/>
                    </a:cubicBezTo>
                    <a:cubicBezTo>
                      <a:pt x="5798014" y="2270454"/>
                      <a:pt x="5795623" y="2241714"/>
                      <a:pt x="5811965" y="2227006"/>
                    </a:cubicBezTo>
                    <a:cubicBezTo>
                      <a:pt x="5846438" y="2195980"/>
                      <a:pt x="5897157" y="2186059"/>
                      <a:pt x="5929952" y="2153264"/>
                    </a:cubicBezTo>
                    <a:cubicBezTo>
                      <a:pt x="5944700" y="2138516"/>
                      <a:pt x="5956843" y="2120588"/>
                      <a:pt x="5974197" y="2109019"/>
                    </a:cubicBezTo>
                    <a:cubicBezTo>
                      <a:pt x="5987132" y="2100396"/>
                      <a:pt x="6003694" y="2099187"/>
                      <a:pt x="6018442" y="2094271"/>
                    </a:cubicBezTo>
                    <a:cubicBezTo>
                      <a:pt x="6028274" y="2079523"/>
                      <a:pt x="6040740" y="2066224"/>
                      <a:pt x="6047939" y="2050026"/>
                    </a:cubicBezTo>
                    <a:cubicBezTo>
                      <a:pt x="6060567" y="2021613"/>
                      <a:pt x="6077436" y="1961535"/>
                      <a:pt x="6077436" y="1961535"/>
                    </a:cubicBezTo>
                    <a:cubicBezTo>
                      <a:pt x="6073966" y="1947654"/>
                      <a:pt x="6057554" y="1875605"/>
                      <a:pt x="6047939" y="1858297"/>
                    </a:cubicBezTo>
                    <a:cubicBezTo>
                      <a:pt x="5973389" y="1724107"/>
                      <a:pt x="6016358" y="1811550"/>
                      <a:pt x="5944700" y="1725561"/>
                    </a:cubicBezTo>
                    <a:cubicBezTo>
                      <a:pt x="5933352" y="1711944"/>
                      <a:pt x="5925506" y="1695740"/>
                      <a:pt x="5915203" y="1681316"/>
                    </a:cubicBezTo>
                    <a:cubicBezTo>
                      <a:pt x="5900916" y="1661314"/>
                      <a:pt x="5885706" y="1641987"/>
                      <a:pt x="5870958" y="1622323"/>
                    </a:cubicBezTo>
                    <a:cubicBezTo>
                      <a:pt x="5866042" y="1607574"/>
                      <a:pt x="5863162" y="1591982"/>
                      <a:pt x="5856210" y="1578077"/>
                    </a:cubicBezTo>
                    <a:cubicBezTo>
                      <a:pt x="5799029" y="1463713"/>
                      <a:pt x="5849036" y="1600801"/>
                      <a:pt x="5811965" y="1489587"/>
                    </a:cubicBezTo>
                    <a:cubicBezTo>
                      <a:pt x="5825378" y="1355451"/>
                      <a:pt x="5793217" y="1362643"/>
                      <a:pt x="5870958" y="1297858"/>
                    </a:cubicBezTo>
                    <a:cubicBezTo>
                      <a:pt x="5884575" y="1286510"/>
                      <a:pt x="5900455" y="1278193"/>
                      <a:pt x="5915203" y="1268361"/>
                    </a:cubicBezTo>
                    <a:lnTo>
                      <a:pt x="5974197" y="1179871"/>
                    </a:lnTo>
                    <a:lnTo>
                      <a:pt x="6003694" y="1135626"/>
                    </a:lnTo>
                    <a:cubicBezTo>
                      <a:pt x="6008610" y="1106129"/>
                      <a:pt x="6009849" y="1075778"/>
                      <a:pt x="6018442" y="1047135"/>
                    </a:cubicBezTo>
                    <a:cubicBezTo>
                      <a:pt x="6024759" y="1026077"/>
                      <a:pt x="6039278" y="1008350"/>
                      <a:pt x="6047939" y="988142"/>
                    </a:cubicBezTo>
                    <a:cubicBezTo>
                      <a:pt x="6060632" y="958525"/>
                      <a:pt x="6069953" y="914833"/>
                      <a:pt x="6077436" y="884903"/>
                    </a:cubicBezTo>
                    <a:cubicBezTo>
                      <a:pt x="6072520" y="762000"/>
                      <a:pt x="6071451" y="638882"/>
                      <a:pt x="6062687" y="516193"/>
                    </a:cubicBezTo>
                    <a:cubicBezTo>
                      <a:pt x="6061579" y="500686"/>
                      <a:pt x="6057651" y="484087"/>
                      <a:pt x="6047939" y="471948"/>
                    </a:cubicBezTo>
                    <a:cubicBezTo>
                      <a:pt x="6027148" y="445959"/>
                      <a:pt x="5988594" y="437418"/>
                      <a:pt x="5959449" y="427703"/>
                    </a:cubicBezTo>
                    <a:cubicBezTo>
                      <a:pt x="5918783" y="432786"/>
                      <a:pt x="5842684" y="434466"/>
                      <a:pt x="5797216" y="457200"/>
                    </a:cubicBezTo>
                    <a:cubicBezTo>
                      <a:pt x="5781362" y="465127"/>
                      <a:pt x="5769169" y="479498"/>
                      <a:pt x="5752971" y="486697"/>
                    </a:cubicBezTo>
                    <a:cubicBezTo>
                      <a:pt x="5724559" y="499325"/>
                      <a:pt x="5664481" y="516193"/>
                      <a:pt x="5664481" y="516193"/>
                    </a:cubicBezTo>
                    <a:cubicBezTo>
                      <a:pt x="5669397" y="467032"/>
                      <a:pt x="5663605" y="415581"/>
                      <a:pt x="5679229" y="368710"/>
                    </a:cubicBezTo>
                    <a:cubicBezTo>
                      <a:pt x="5684834" y="351894"/>
                      <a:pt x="5707276" y="346412"/>
                      <a:pt x="5723474" y="339213"/>
                    </a:cubicBezTo>
                    <a:cubicBezTo>
                      <a:pt x="5751887" y="326585"/>
                      <a:pt x="5782468" y="319548"/>
                      <a:pt x="5811965" y="309716"/>
                    </a:cubicBezTo>
                    <a:lnTo>
                      <a:pt x="5856210" y="294968"/>
                    </a:lnTo>
                    <a:cubicBezTo>
                      <a:pt x="5885707" y="275303"/>
                      <a:pt x="5973061" y="257244"/>
                      <a:pt x="5944700" y="235974"/>
                    </a:cubicBezTo>
                    <a:cubicBezTo>
                      <a:pt x="5925036" y="221226"/>
                      <a:pt x="5908169" y="201712"/>
                      <a:pt x="5885707" y="191729"/>
                    </a:cubicBezTo>
                    <a:cubicBezTo>
                      <a:pt x="5862800" y="181548"/>
                      <a:pt x="5836839" y="180090"/>
                      <a:pt x="5811965" y="176981"/>
                    </a:cubicBezTo>
                    <a:cubicBezTo>
                      <a:pt x="5758084" y="170246"/>
                      <a:pt x="5703810" y="167148"/>
                      <a:pt x="5649732" y="162232"/>
                    </a:cubicBezTo>
                    <a:cubicBezTo>
                      <a:pt x="5634984" y="157316"/>
                      <a:pt x="5619776" y="153608"/>
                      <a:pt x="5605487" y="147484"/>
                    </a:cubicBezTo>
                    <a:cubicBezTo>
                      <a:pt x="5585279" y="138823"/>
                      <a:pt x="5567351" y="124939"/>
                      <a:pt x="5546494" y="117987"/>
                    </a:cubicBezTo>
                    <a:cubicBezTo>
                      <a:pt x="5522713" y="110060"/>
                      <a:pt x="5497767" y="104853"/>
                      <a:pt x="5472752" y="103239"/>
                    </a:cubicBezTo>
                    <a:cubicBezTo>
                      <a:pt x="5345104" y="95004"/>
                      <a:pt x="5217113" y="93406"/>
                      <a:pt x="5089294" y="88490"/>
                    </a:cubicBezTo>
                    <a:cubicBezTo>
                      <a:pt x="5069629" y="83574"/>
                      <a:pt x="5048931" y="81727"/>
                      <a:pt x="5030300" y="73742"/>
                    </a:cubicBezTo>
                    <a:cubicBezTo>
                      <a:pt x="5014008" y="66760"/>
                      <a:pt x="5003746" y="45351"/>
                      <a:pt x="4986055" y="44245"/>
                    </a:cubicBezTo>
                    <a:cubicBezTo>
                      <a:pt x="4922081" y="40246"/>
                      <a:pt x="4858236" y="54077"/>
                      <a:pt x="4794326" y="58993"/>
                    </a:cubicBezTo>
                    <a:cubicBezTo>
                      <a:pt x="4779578" y="68825"/>
                      <a:pt x="4765935" y="80563"/>
                      <a:pt x="4750081" y="88490"/>
                    </a:cubicBezTo>
                    <a:cubicBezTo>
                      <a:pt x="4719844" y="103609"/>
                      <a:pt x="4660147" y="112377"/>
                      <a:pt x="4632094" y="117987"/>
                    </a:cubicBezTo>
                    <a:lnTo>
                      <a:pt x="4499358" y="206477"/>
                    </a:lnTo>
                    <a:cubicBezTo>
                      <a:pt x="4484610" y="216309"/>
                      <a:pt x="4471929" y="230369"/>
                      <a:pt x="4455113" y="235974"/>
                    </a:cubicBezTo>
                    <a:lnTo>
                      <a:pt x="4410868" y="250723"/>
                    </a:lnTo>
                    <a:cubicBezTo>
                      <a:pt x="4351874" y="240891"/>
                      <a:pt x="4292533" y="232955"/>
                      <a:pt x="4233887" y="221226"/>
                    </a:cubicBezTo>
                    <a:cubicBezTo>
                      <a:pt x="4192585" y="212965"/>
                      <a:pt x="4169889" y="194421"/>
                      <a:pt x="4130649" y="176981"/>
                    </a:cubicBezTo>
                    <a:cubicBezTo>
                      <a:pt x="4106457" y="166229"/>
                      <a:pt x="4081488" y="157316"/>
                      <a:pt x="4056907" y="147484"/>
                    </a:cubicBezTo>
                    <a:cubicBezTo>
                      <a:pt x="3998622" y="60058"/>
                      <a:pt x="4055308" y="120617"/>
                      <a:pt x="3894674" y="88490"/>
                    </a:cubicBezTo>
                    <a:cubicBezTo>
                      <a:pt x="3810759" y="71707"/>
                      <a:pt x="3816011" y="58991"/>
                      <a:pt x="3747190" y="29497"/>
                    </a:cubicBezTo>
                    <a:cubicBezTo>
                      <a:pt x="3732901" y="23373"/>
                      <a:pt x="3717693" y="19664"/>
                      <a:pt x="3702945" y="14748"/>
                    </a:cubicBezTo>
                    <a:cubicBezTo>
                      <a:pt x="3681645" y="16523"/>
                      <a:pt x="3523173" y="20159"/>
                      <a:pt x="3466971" y="44245"/>
                    </a:cubicBezTo>
                    <a:cubicBezTo>
                      <a:pt x="3450679" y="51227"/>
                      <a:pt x="3437474" y="63910"/>
                      <a:pt x="3422726" y="73742"/>
                    </a:cubicBezTo>
                    <a:cubicBezTo>
                      <a:pt x="3412894" y="88490"/>
                      <a:pt x="3404577" y="104370"/>
                      <a:pt x="3393229" y="117987"/>
                    </a:cubicBezTo>
                    <a:cubicBezTo>
                      <a:pt x="3372799" y="142503"/>
                      <a:pt x="3335448" y="178081"/>
                      <a:pt x="3304739" y="191729"/>
                    </a:cubicBezTo>
                    <a:cubicBezTo>
                      <a:pt x="3276327" y="204357"/>
                      <a:pt x="3216249" y="221226"/>
                      <a:pt x="3216249" y="221226"/>
                    </a:cubicBezTo>
                    <a:cubicBezTo>
                      <a:pt x="2968825" y="185878"/>
                      <a:pt x="3211712" y="241647"/>
                      <a:pt x="3068765" y="162232"/>
                    </a:cubicBezTo>
                    <a:cubicBezTo>
                      <a:pt x="3041585" y="147132"/>
                      <a:pt x="3006145" y="149982"/>
                      <a:pt x="2980274" y="132735"/>
                    </a:cubicBezTo>
                    <a:cubicBezTo>
                      <a:pt x="2853465" y="48198"/>
                      <a:pt x="3013913" y="149556"/>
                      <a:pt x="2891784" y="88490"/>
                    </a:cubicBezTo>
                    <a:cubicBezTo>
                      <a:pt x="2875930" y="80563"/>
                      <a:pt x="2862287" y="68825"/>
                      <a:pt x="2847539" y="58993"/>
                    </a:cubicBezTo>
                    <a:cubicBezTo>
                      <a:pt x="2783629" y="63909"/>
                      <a:pt x="2719469" y="66253"/>
                      <a:pt x="2655810" y="73742"/>
                    </a:cubicBezTo>
                    <a:cubicBezTo>
                      <a:pt x="2635679" y="76110"/>
                      <a:pt x="2614415" y="78433"/>
                      <a:pt x="2596816" y="88490"/>
                    </a:cubicBezTo>
                    <a:cubicBezTo>
                      <a:pt x="2442139" y="176876"/>
                      <a:pt x="2646476" y="101432"/>
                      <a:pt x="2508326" y="147484"/>
                    </a:cubicBezTo>
                    <a:cubicBezTo>
                      <a:pt x="2442096" y="213714"/>
                      <a:pt x="2483868" y="185134"/>
                      <a:pt x="2375590" y="221226"/>
                    </a:cubicBezTo>
                    <a:lnTo>
                      <a:pt x="2331345" y="235974"/>
                    </a:lnTo>
                    <a:lnTo>
                      <a:pt x="2287100" y="250723"/>
                    </a:lnTo>
                    <a:cubicBezTo>
                      <a:pt x="2242855" y="245807"/>
                      <a:pt x="2197553" y="246771"/>
                      <a:pt x="2154365" y="235974"/>
                    </a:cubicBezTo>
                    <a:cubicBezTo>
                      <a:pt x="2137169" y="231675"/>
                      <a:pt x="2123737" y="217824"/>
                      <a:pt x="2110120" y="206477"/>
                    </a:cubicBezTo>
                    <a:cubicBezTo>
                      <a:pt x="2072283" y="174947"/>
                      <a:pt x="2050352" y="143451"/>
                      <a:pt x="2021629" y="103239"/>
                    </a:cubicBezTo>
                    <a:cubicBezTo>
                      <a:pt x="2011326" y="88815"/>
                      <a:pt x="2007163" y="68388"/>
                      <a:pt x="1992132" y="58993"/>
                    </a:cubicBezTo>
                    <a:cubicBezTo>
                      <a:pt x="1965766" y="42514"/>
                      <a:pt x="1903642" y="29497"/>
                      <a:pt x="1903642" y="29497"/>
                    </a:cubicBezTo>
                    <a:cubicBezTo>
                      <a:pt x="1834816" y="34413"/>
                      <a:pt x="1765744" y="36625"/>
                      <a:pt x="1697165" y="44245"/>
                    </a:cubicBezTo>
                    <a:cubicBezTo>
                      <a:pt x="1677019" y="46483"/>
                      <a:pt x="1655037" y="47749"/>
                      <a:pt x="1638171" y="58993"/>
                    </a:cubicBezTo>
                    <a:cubicBezTo>
                      <a:pt x="1623422" y="68825"/>
                      <a:pt x="1617468" y="87849"/>
                      <a:pt x="1608674" y="103239"/>
                    </a:cubicBezTo>
                    <a:cubicBezTo>
                      <a:pt x="1597766" y="122328"/>
                      <a:pt x="1590086" y="143143"/>
                      <a:pt x="1579178" y="162232"/>
                    </a:cubicBezTo>
                    <a:cubicBezTo>
                      <a:pt x="1570384" y="177622"/>
                      <a:pt x="1557608" y="190623"/>
                      <a:pt x="1549681" y="206477"/>
                    </a:cubicBezTo>
                    <a:cubicBezTo>
                      <a:pt x="1531870" y="242099"/>
                      <a:pt x="1540656" y="266792"/>
                      <a:pt x="1505436" y="294968"/>
                    </a:cubicBezTo>
                    <a:cubicBezTo>
                      <a:pt x="1495820" y="302661"/>
                      <a:pt x="1406050" y="323501"/>
                      <a:pt x="1402197" y="324464"/>
                    </a:cubicBezTo>
                    <a:cubicBezTo>
                      <a:pt x="1338287" y="319548"/>
                      <a:pt x="1272402" y="326232"/>
                      <a:pt x="1210468" y="309716"/>
                    </a:cubicBezTo>
                    <a:cubicBezTo>
                      <a:pt x="1193341" y="305149"/>
                      <a:pt x="1196282" y="274402"/>
                      <a:pt x="1180971" y="265471"/>
                    </a:cubicBezTo>
                    <a:cubicBezTo>
                      <a:pt x="1135235" y="238792"/>
                      <a:pt x="1077543" y="235847"/>
                      <a:pt x="1033487" y="206477"/>
                    </a:cubicBezTo>
                    <a:cubicBezTo>
                      <a:pt x="1018739" y="196645"/>
                      <a:pt x="1006697" y="180061"/>
                      <a:pt x="989242" y="176981"/>
                    </a:cubicBezTo>
                    <a:cubicBezTo>
                      <a:pt x="921291" y="164990"/>
                      <a:pt x="851591" y="167148"/>
                      <a:pt x="782765" y="162232"/>
                    </a:cubicBezTo>
                    <a:cubicBezTo>
                      <a:pt x="718855" y="167148"/>
                      <a:pt x="652970" y="160465"/>
                      <a:pt x="591036" y="176981"/>
                    </a:cubicBezTo>
                    <a:cubicBezTo>
                      <a:pt x="553582" y="186969"/>
                      <a:pt x="549892" y="303511"/>
                      <a:pt x="546790" y="309716"/>
                    </a:cubicBezTo>
                    <a:cubicBezTo>
                      <a:pt x="538863" y="325570"/>
                      <a:pt x="517293" y="329381"/>
                      <a:pt x="502545" y="339213"/>
                    </a:cubicBezTo>
                    <a:cubicBezTo>
                      <a:pt x="482881" y="334297"/>
                      <a:pt x="460046" y="336246"/>
                      <a:pt x="443552" y="324464"/>
                    </a:cubicBezTo>
                    <a:cubicBezTo>
                      <a:pt x="395173" y="289907"/>
                      <a:pt x="398649" y="255794"/>
                      <a:pt x="384558" y="206477"/>
                    </a:cubicBezTo>
                    <a:cubicBezTo>
                      <a:pt x="380287" y="191529"/>
                      <a:pt x="374726" y="176980"/>
                      <a:pt x="369810" y="162232"/>
                    </a:cubicBezTo>
                    <a:cubicBezTo>
                      <a:pt x="374726" y="127819"/>
                      <a:pt x="369012" y="90085"/>
                      <a:pt x="384558" y="58993"/>
                    </a:cubicBezTo>
                    <a:cubicBezTo>
                      <a:pt x="391510" y="45088"/>
                      <a:pt x="413257" y="44245"/>
                      <a:pt x="428803" y="44245"/>
                    </a:cubicBezTo>
                    <a:cubicBezTo>
                      <a:pt x="478210" y="44245"/>
                      <a:pt x="527126" y="54077"/>
                      <a:pt x="576287" y="58993"/>
                    </a:cubicBezTo>
                    <a:cubicBezTo>
                      <a:pt x="591035" y="73742"/>
                      <a:pt x="603177" y="91669"/>
                      <a:pt x="620532" y="103239"/>
                    </a:cubicBezTo>
                    <a:cubicBezTo>
                      <a:pt x="633467" y="111863"/>
                      <a:pt x="650873" y="111035"/>
                      <a:pt x="664778" y="117987"/>
                    </a:cubicBezTo>
                    <a:cubicBezTo>
                      <a:pt x="680632" y="125914"/>
                      <a:pt x="694275" y="137652"/>
                      <a:pt x="709023" y="147484"/>
                    </a:cubicBezTo>
                    <a:cubicBezTo>
                      <a:pt x="719207" y="162760"/>
                      <a:pt x="762325" y="233703"/>
                      <a:pt x="782765" y="235974"/>
                    </a:cubicBezTo>
                    <a:cubicBezTo>
                      <a:pt x="813667" y="239407"/>
                      <a:pt x="841758" y="216309"/>
                      <a:pt x="871255" y="206477"/>
                    </a:cubicBezTo>
                    <a:cubicBezTo>
                      <a:pt x="940566" y="137166"/>
                      <a:pt x="903933" y="179584"/>
                      <a:pt x="974494" y="73742"/>
                    </a:cubicBezTo>
                    <a:cubicBezTo>
                      <a:pt x="984326" y="58994"/>
                      <a:pt x="989242" y="39329"/>
                      <a:pt x="1003990" y="29497"/>
                    </a:cubicBezTo>
                    <a:lnTo>
                      <a:pt x="1048236" y="0"/>
                    </a:lnTo>
                    <a:cubicBezTo>
                      <a:pt x="1092481" y="4916"/>
                      <a:pt x="1137059" y="7429"/>
                      <a:pt x="1180971" y="14748"/>
                    </a:cubicBezTo>
                    <a:cubicBezTo>
                      <a:pt x="1196306" y="17304"/>
                      <a:pt x="1212281" y="20873"/>
                      <a:pt x="1225216" y="29497"/>
                    </a:cubicBezTo>
                    <a:cubicBezTo>
                      <a:pt x="1242570" y="41067"/>
                      <a:pt x="1256108" y="57719"/>
                      <a:pt x="1269461" y="73742"/>
                    </a:cubicBezTo>
                    <a:cubicBezTo>
                      <a:pt x="1294431" y="103706"/>
                      <a:pt x="1298569" y="137184"/>
                      <a:pt x="1343203" y="147484"/>
                    </a:cubicBezTo>
                    <a:cubicBezTo>
                      <a:pt x="1391344" y="158593"/>
                      <a:pt x="1441526" y="157316"/>
                      <a:pt x="1490687" y="162232"/>
                    </a:cubicBezTo>
                    <a:cubicBezTo>
                      <a:pt x="1505435" y="176980"/>
                      <a:pt x="1517960" y="194354"/>
                      <a:pt x="1534932" y="206477"/>
                    </a:cubicBezTo>
                    <a:cubicBezTo>
                      <a:pt x="1566824" y="229257"/>
                      <a:pt x="1602065" y="238687"/>
                      <a:pt x="1638171" y="250723"/>
                    </a:cubicBezTo>
                    <a:cubicBezTo>
                      <a:pt x="1667668" y="245807"/>
                      <a:pt x="1697338" y="241839"/>
                      <a:pt x="1726661" y="235974"/>
                    </a:cubicBezTo>
                    <a:cubicBezTo>
                      <a:pt x="1746537" y="231999"/>
                      <a:pt x="1765450" y="222842"/>
                      <a:pt x="1785655" y="221226"/>
                    </a:cubicBezTo>
                    <a:cubicBezTo>
                      <a:pt x="1888681" y="212984"/>
                      <a:pt x="1992132" y="211393"/>
                      <a:pt x="2095371" y="206477"/>
                    </a:cubicBezTo>
                    <a:cubicBezTo>
                      <a:pt x="2279730" y="160389"/>
                      <a:pt x="2050553" y="219284"/>
                      <a:pt x="2198610" y="176981"/>
                    </a:cubicBezTo>
                    <a:cubicBezTo>
                      <a:pt x="2218100" y="171412"/>
                      <a:pt x="2238188" y="168057"/>
                      <a:pt x="2257603" y="162232"/>
                    </a:cubicBezTo>
                    <a:cubicBezTo>
                      <a:pt x="2287384" y="153297"/>
                      <a:pt x="2316597" y="142567"/>
                      <a:pt x="2346094" y="132735"/>
                    </a:cubicBezTo>
                    <a:lnTo>
                      <a:pt x="2390339" y="117987"/>
                    </a:lnTo>
                    <a:cubicBezTo>
                      <a:pt x="2434584" y="122903"/>
                      <a:pt x="2481741" y="116202"/>
                      <a:pt x="2523074" y="132735"/>
                    </a:cubicBezTo>
                    <a:cubicBezTo>
                      <a:pt x="2537509" y="138509"/>
                      <a:pt x="2523616" y="170667"/>
                      <a:pt x="2537823" y="176981"/>
                    </a:cubicBezTo>
                    <a:cubicBezTo>
                      <a:pt x="2574042" y="193078"/>
                      <a:pt x="2616481" y="186813"/>
                      <a:pt x="2655810" y="191729"/>
                    </a:cubicBezTo>
                    <a:cubicBezTo>
                      <a:pt x="2675474" y="196645"/>
                      <a:pt x="2695388" y="200653"/>
                      <a:pt x="2714803" y="206477"/>
                    </a:cubicBezTo>
                    <a:cubicBezTo>
                      <a:pt x="2744584" y="215411"/>
                      <a:pt x="2773130" y="228433"/>
                      <a:pt x="2803294" y="235974"/>
                    </a:cubicBezTo>
                    <a:cubicBezTo>
                      <a:pt x="2822958" y="240890"/>
                      <a:pt x="2842872" y="244899"/>
                      <a:pt x="2862287" y="250723"/>
                    </a:cubicBezTo>
                    <a:cubicBezTo>
                      <a:pt x="2892068" y="259657"/>
                      <a:pt x="2950778" y="280219"/>
                      <a:pt x="2950778" y="280219"/>
                    </a:cubicBezTo>
                    <a:cubicBezTo>
                      <a:pt x="3030009" y="333040"/>
                      <a:pt x="3015369" y="334491"/>
                      <a:pt x="3083513" y="353961"/>
                    </a:cubicBezTo>
                    <a:cubicBezTo>
                      <a:pt x="3103003" y="359530"/>
                      <a:pt x="3122842" y="363794"/>
                      <a:pt x="3142507" y="368710"/>
                    </a:cubicBezTo>
                    <a:cubicBezTo>
                      <a:pt x="3226081" y="363794"/>
                      <a:pt x="3309888" y="361898"/>
                      <a:pt x="3393229" y="353961"/>
                    </a:cubicBezTo>
                    <a:cubicBezTo>
                      <a:pt x="3413408" y="352039"/>
                      <a:pt x="3433592" y="347198"/>
                      <a:pt x="3452223" y="339213"/>
                    </a:cubicBezTo>
                    <a:cubicBezTo>
                      <a:pt x="3468515" y="332231"/>
                      <a:pt x="3481720" y="319548"/>
                      <a:pt x="3496468" y="309716"/>
                    </a:cubicBezTo>
                    <a:cubicBezTo>
                      <a:pt x="3506300" y="294968"/>
                      <a:pt x="3512124" y="276544"/>
                      <a:pt x="3525965" y="265471"/>
                    </a:cubicBezTo>
                    <a:cubicBezTo>
                      <a:pt x="3538104" y="255760"/>
                      <a:pt x="3555128" y="254494"/>
                      <a:pt x="3570210" y="250723"/>
                    </a:cubicBezTo>
                    <a:cubicBezTo>
                      <a:pt x="3627727" y="236344"/>
                      <a:pt x="3688906" y="229552"/>
                      <a:pt x="3747190" y="221226"/>
                    </a:cubicBezTo>
                    <a:cubicBezTo>
                      <a:pt x="3887824" y="174348"/>
                      <a:pt x="3805090" y="186167"/>
                      <a:pt x="3997913" y="221226"/>
                    </a:cubicBezTo>
                    <a:cubicBezTo>
                      <a:pt x="4012661" y="231058"/>
                      <a:pt x="4029624" y="238189"/>
                      <a:pt x="4042158" y="250723"/>
                    </a:cubicBezTo>
                    <a:cubicBezTo>
                      <a:pt x="4158170" y="366735"/>
                      <a:pt x="3970933" y="218407"/>
                      <a:pt x="4115900" y="339213"/>
                    </a:cubicBezTo>
                    <a:cubicBezTo>
                      <a:pt x="4154021" y="370981"/>
                      <a:pt x="4160045" y="368677"/>
                      <a:pt x="4204390" y="383458"/>
                    </a:cubicBezTo>
                    <a:cubicBezTo>
                      <a:pt x="4219139" y="378542"/>
                      <a:pt x="4235701" y="377334"/>
                      <a:pt x="4248636" y="368710"/>
                    </a:cubicBezTo>
                    <a:cubicBezTo>
                      <a:pt x="4313282" y="325613"/>
                      <a:pt x="4306092" y="275149"/>
                      <a:pt x="4351874" y="206477"/>
                    </a:cubicBezTo>
                    <a:cubicBezTo>
                      <a:pt x="4361706" y="191729"/>
                      <a:pt x="4368837" y="174766"/>
                      <a:pt x="4381371" y="162232"/>
                    </a:cubicBezTo>
                    <a:cubicBezTo>
                      <a:pt x="4415322" y="128281"/>
                      <a:pt x="4439478" y="129270"/>
                      <a:pt x="4484610" y="117987"/>
                    </a:cubicBezTo>
                    <a:cubicBezTo>
                      <a:pt x="4519023" y="122903"/>
                      <a:pt x="4554312" y="123588"/>
                      <a:pt x="4587849" y="132735"/>
                    </a:cubicBezTo>
                    <a:cubicBezTo>
                      <a:pt x="4663190" y="153282"/>
                      <a:pt x="4635557" y="171337"/>
                      <a:pt x="4705836" y="206477"/>
                    </a:cubicBezTo>
                    <a:cubicBezTo>
                      <a:pt x="4733646" y="220382"/>
                      <a:pt x="4794326" y="235974"/>
                      <a:pt x="4794326" y="235974"/>
                    </a:cubicBezTo>
                    <a:cubicBezTo>
                      <a:pt x="4809074" y="245806"/>
                      <a:pt x="4822717" y="257544"/>
                      <a:pt x="4838571" y="265471"/>
                    </a:cubicBezTo>
                    <a:cubicBezTo>
                      <a:pt x="4852476" y="272423"/>
                      <a:pt x="4871823" y="269226"/>
                      <a:pt x="4882816" y="280219"/>
                    </a:cubicBezTo>
                    <a:cubicBezTo>
                      <a:pt x="4893809" y="291212"/>
                      <a:pt x="4890613" y="310559"/>
                      <a:pt x="4897565" y="324464"/>
                    </a:cubicBezTo>
                    <a:cubicBezTo>
                      <a:pt x="4905492" y="340318"/>
                      <a:pt x="4917229" y="353961"/>
                      <a:pt x="4927061" y="368710"/>
                    </a:cubicBezTo>
                    <a:cubicBezTo>
                      <a:pt x="4931977" y="388374"/>
                      <a:pt x="4929148" y="411875"/>
                      <a:pt x="4941810" y="427703"/>
                    </a:cubicBezTo>
                    <a:cubicBezTo>
                      <a:pt x="4951522" y="439842"/>
                      <a:pt x="4970509" y="442452"/>
                      <a:pt x="4986055" y="442452"/>
                    </a:cubicBezTo>
                    <a:cubicBezTo>
                      <a:pt x="5045253" y="442452"/>
                      <a:pt x="5104042" y="432619"/>
                      <a:pt x="5163036" y="427703"/>
                    </a:cubicBezTo>
                    <a:cubicBezTo>
                      <a:pt x="5177784" y="422787"/>
                      <a:pt x="5192333" y="417226"/>
                      <a:pt x="5207281" y="412955"/>
                    </a:cubicBezTo>
                    <a:cubicBezTo>
                      <a:pt x="5336922" y="375914"/>
                      <a:pt x="5204427" y="418821"/>
                      <a:pt x="5310520" y="383458"/>
                    </a:cubicBezTo>
                    <a:cubicBezTo>
                      <a:pt x="5344933" y="388374"/>
                      <a:pt x="5379469" y="392491"/>
                      <a:pt x="5413758" y="398206"/>
                    </a:cubicBezTo>
                    <a:cubicBezTo>
                      <a:pt x="5461018" y="406083"/>
                      <a:pt x="5591272" y="436016"/>
                      <a:pt x="5620236" y="442452"/>
                    </a:cubicBezTo>
                    <a:cubicBezTo>
                      <a:pt x="5634984" y="462116"/>
                      <a:pt x="5647100" y="484064"/>
                      <a:pt x="5664481" y="501445"/>
                    </a:cubicBezTo>
                    <a:cubicBezTo>
                      <a:pt x="5731191" y="568155"/>
                      <a:pt x="5694763" y="489052"/>
                      <a:pt x="5723474" y="575187"/>
                    </a:cubicBezTo>
                    <a:cubicBezTo>
                      <a:pt x="5718558" y="688258"/>
                      <a:pt x="5716254" y="801473"/>
                      <a:pt x="5708726" y="914400"/>
                    </a:cubicBezTo>
                    <a:cubicBezTo>
                      <a:pt x="5706414" y="949085"/>
                      <a:pt x="5693978" y="982877"/>
                      <a:pt x="5693978" y="1017639"/>
                    </a:cubicBezTo>
                    <a:cubicBezTo>
                      <a:pt x="5693978" y="1045596"/>
                      <a:pt x="5690479" y="1202370"/>
                      <a:pt x="5723474" y="1268361"/>
                    </a:cubicBezTo>
                    <a:cubicBezTo>
                      <a:pt x="5734255" y="1289923"/>
                      <a:pt x="5787199" y="1358243"/>
                      <a:pt x="5797216" y="1371600"/>
                    </a:cubicBezTo>
                    <a:cubicBezTo>
                      <a:pt x="5809251" y="1407704"/>
                      <a:pt x="5818683" y="1442950"/>
                      <a:pt x="5841461" y="1474839"/>
                    </a:cubicBezTo>
                    <a:cubicBezTo>
                      <a:pt x="5853584" y="1491811"/>
                      <a:pt x="5870958" y="1504336"/>
                      <a:pt x="5885707" y="1519084"/>
                    </a:cubicBezTo>
                    <a:cubicBezTo>
                      <a:pt x="5951652" y="1650976"/>
                      <a:pt x="5902985" y="1623166"/>
                      <a:pt x="5988945" y="1651819"/>
                    </a:cubicBezTo>
                    <a:cubicBezTo>
                      <a:pt x="5993861" y="1666567"/>
                      <a:pt x="5996742" y="1682159"/>
                      <a:pt x="6003694" y="1696064"/>
                    </a:cubicBezTo>
                    <a:cubicBezTo>
                      <a:pt x="6011621" y="1711918"/>
                      <a:pt x="6025991" y="1724112"/>
                      <a:pt x="6033190" y="1740310"/>
                    </a:cubicBezTo>
                    <a:cubicBezTo>
                      <a:pt x="6045818" y="1768723"/>
                      <a:pt x="6062687" y="1828800"/>
                      <a:pt x="6062687" y="1828800"/>
                    </a:cubicBezTo>
                    <a:cubicBezTo>
                      <a:pt x="6096348" y="2064415"/>
                      <a:pt x="6061572" y="1798427"/>
                      <a:pt x="6092184" y="2227006"/>
                    </a:cubicBezTo>
                    <a:cubicBezTo>
                      <a:pt x="6095008" y="2266540"/>
                      <a:pt x="6099842" y="2305997"/>
                      <a:pt x="6106932" y="2344993"/>
                    </a:cubicBezTo>
                    <a:cubicBezTo>
                      <a:pt x="6109713" y="2360289"/>
                      <a:pt x="6117910" y="2374157"/>
                      <a:pt x="6121681" y="2389239"/>
                    </a:cubicBezTo>
                    <a:cubicBezTo>
                      <a:pt x="6127761" y="2413558"/>
                      <a:pt x="6131513" y="2438400"/>
                      <a:pt x="6136429" y="2462981"/>
                    </a:cubicBezTo>
                    <a:cubicBezTo>
                      <a:pt x="6131513" y="2492478"/>
                      <a:pt x="6136517" y="2525507"/>
                      <a:pt x="6121681" y="2551471"/>
                    </a:cubicBezTo>
                    <a:cubicBezTo>
                      <a:pt x="6113968" y="2564969"/>
                      <a:pt x="6092982" y="2566219"/>
                      <a:pt x="6077436" y="2566219"/>
                    </a:cubicBezTo>
                    <a:cubicBezTo>
                      <a:pt x="6003530" y="2566219"/>
                      <a:pt x="5929952" y="2556387"/>
                      <a:pt x="5856210" y="2551471"/>
                    </a:cubicBezTo>
                    <a:cubicBezTo>
                      <a:pt x="5782468" y="2556387"/>
                      <a:pt x="5708269" y="2556660"/>
                      <a:pt x="5634984" y="2566219"/>
                    </a:cubicBezTo>
                    <a:cubicBezTo>
                      <a:pt x="5580335" y="2573347"/>
                      <a:pt x="5525384" y="2592921"/>
                      <a:pt x="5472752" y="2610464"/>
                    </a:cubicBezTo>
                    <a:cubicBezTo>
                      <a:pt x="5443255" y="2630129"/>
                      <a:pt x="5415969" y="2653604"/>
                      <a:pt x="5384261" y="2669458"/>
                    </a:cubicBezTo>
                    <a:cubicBezTo>
                      <a:pt x="5364597" y="2679290"/>
                      <a:pt x="5343912" y="2687303"/>
                      <a:pt x="5325268" y="2698955"/>
                    </a:cubicBezTo>
                    <a:cubicBezTo>
                      <a:pt x="5304424" y="2711983"/>
                      <a:pt x="5286276" y="2728913"/>
                      <a:pt x="5266274" y="2743200"/>
                    </a:cubicBezTo>
                    <a:cubicBezTo>
                      <a:pt x="5251850" y="2753503"/>
                      <a:pt x="5236453" y="2762394"/>
                      <a:pt x="5222029" y="2772697"/>
                    </a:cubicBezTo>
                    <a:cubicBezTo>
                      <a:pt x="5202027" y="2786984"/>
                      <a:pt x="5185021" y="2805949"/>
                      <a:pt x="5163036" y="2816942"/>
                    </a:cubicBezTo>
                    <a:cubicBezTo>
                      <a:pt x="5144906" y="2826007"/>
                      <a:pt x="5123707" y="2826774"/>
                      <a:pt x="5104042" y="2831690"/>
                    </a:cubicBezTo>
                    <a:cubicBezTo>
                      <a:pt x="5084378" y="2841522"/>
                      <a:pt x="5065257" y="2852527"/>
                      <a:pt x="5045049" y="2861187"/>
                    </a:cubicBezTo>
                    <a:cubicBezTo>
                      <a:pt x="4901549" y="2922687"/>
                      <a:pt x="4571046" y="2889799"/>
                      <a:pt x="4543603" y="2890684"/>
                    </a:cubicBezTo>
                    <a:lnTo>
                      <a:pt x="4396120" y="2905432"/>
                    </a:lnTo>
                    <a:cubicBezTo>
                      <a:pt x="4361596" y="2909494"/>
                      <a:pt x="4324647" y="2906063"/>
                      <a:pt x="4292881" y="2920181"/>
                    </a:cubicBezTo>
                    <a:cubicBezTo>
                      <a:pt x="4276683" y="2927380"/>
                      <a:pt x="4278415" y="2955032"/>
                      <a:pt x="4263384" y="2964426"/>
                    </a:cubicBezTo>
                    <a:cubicBezTo>
                      <a:pt x="4239443" y="2979389"/>
                      <a:pt x="4150440" y="3000036"/>
                      <a:pt x="4115900" y="3008671"/>
                    </a:cubicBezTo>
                    <a:cubicBezTo>
                      <a:pt x="4056907" y="3003755"/>
                      <a:pt x="3996350" y="3008281"/>
                      <a:pt x="3938920" y="2993923"/>
                    </a:cubicBezTo>
                    <a:cubicBezTo>
                      <a:pt x="3896261" y="2983258"/>
                      <a:pt x="3863591" y="2945593"/>
                      <a:pt x="3820932" y="2934929"/>
                    </a:cubicBezTo>
                    <a:cubicBezTo>
                      <a:pt x="3802025" y="2930202"/>
                      <a:pt x="3738856" y="2916013"/>
                      <a:pt x="3717694" y="2905432"/>
                    </a:cubicBezTo>
                    <a:cubicBezTo>
                      <a:pt x="3701840" y="2897505"/>
                      <a:pt x="3687873" y="2886238"/>
                      <a:pt x="3673449" y="2875935"/>
                    </a:cubicBezTo>
                    <a:cubicBezTo>
                      <a:pt x="3653447" y="2861648"/>
                      <a:pt x="3636917" y="2841673"/>
                      <a:pt x="3614455" y="2831690"/>
                    </a:cubicBezTo>
                    <a:cubicBezTo>
                      <a:pt x="3591548" y="2821509"/>
                      <a:pt x="3565032" y="2823022"/>
                      <a:pt x="3540713" y="2816942"/>
                    </a:cubicBezTo>
                    <a:cubicBezTo>
                      <a:pt x="3525631" y="2813171"/>
                      <a:pt x="3511416" y="2806464"/>
                      <a:pt x="3496468" y="2802193"/>
                    </a:cubicBezTo>
                    <a:cubicBezTo>
                      <a:pt x="3476978" y="2796624"/>
                      <a:pt x="3457139" y="2792361"/>
                      <a:pt x="3437474" y="2787445"/>
                    </a:cubicBezTo>
                    <a:cubicBezTo>
                      <a:pt x="3324403" y="2792361"/>
                      <a:pt x="3210747" y="2789695"/>
                      <a:pt x="3098261" y="2802193"/>
                    </a:cubicBezTo>
                    <a:cubicBezTo>
                      <a:pt x="3076410" y="2804621"/>
                      <a:pt x="3059681" y="2823525"/>
                      <a:pt x="3039268" y="2831690"/>
                    </a:cubicBezTo>
                    <a:cubicBezTo>
                      <a:pt x="3010400" y="2843238"/>
                      <a:pt x="2978588" y="2847282"/>
                      <a:pt x="2950778" y="2861187"/>
                    </a:cubicBezTo>
                    <a:cubicBezTo>
                      <a:pt x="2898336" y="2887408"/>
                      <a:pt x="2898177" y="2890964"/>
                      <a:pt x="2847539" y="2905432"/>
                    </a:cubicBezTo>
                    <a:cubicBezTo>
                      <a:pt x="2725056" y="2940427"/>
                      <a:pt x="2710444" y="2924520"/>
                      <a:pt x="2523074" y="2934929"/>
                    </a:cubicBezTo>
                    <a:cubicBezTo>
                      <a:pt x="2493577" y="2944761"/>
                      <a:pt x="2460454" y="2947179"/>
                      <a:pt x="2434584" y="2964426"/>
                    </a:cubicBezTo>
                    <a:cubicBezTo>
                      <a:pt x="2419836" y="2974258"/>
                      <a:pt x="2406193" y="2985996"/>
                      <a:pt x="2390339" y="2993923"/>
                    </a:cubicBezTo>
                    <a:cubicBezTo>
                      <a:pt x="2376434" y="3000875"/>
                      <a:pt x="2360383" y="3002547"/>
                      <a:pt x="2346094" y="3008671"/>
                    </a:cubicBezTo>
                    <a:cubicBezTo>
                      <a:pt x="2325886" y="3017332"/>
                      <a:pt x="2306765" y="3028336"/>
                      <a:pt x="2287100" y="3038168"/>
                    </a:cubicBezTo>
                    <a:cubicBezTo>
                      <a:pt x="2208442" y="3033252"/>
                      <a:pt x="2129504" y="3031669"/>
                      <a:pt x="2051126" y="3023419"/>
                    </a:cubicBezTo>
                    <a:cubicBezTo>
                      <a:pt x="2035665" y="3021792"/>
                      <a:pt x="2021170" y="3014795"/>
                      <a:pt x="2006881" y="3008671"/>
                    </a:cubicBezTo>
                    <a:cubicBezTo>
                      <a:pt x="1917741" y="2970468"/>
                      <a:pt x="1977703" y="2991997"/>
                      <a:pt x="1903642" y="2949677"/>
                    </a:cubicBezTo>
                    <a:cubicBezTo>
                      <a:pt x="1884553" y="2938769"/>
                      <a:pt x="1865235" y="2927901"/>
                      <a:pt x="1844649" y="2920181"/>
                    </a:cubicBezTo>
                    <a:cubicBezTo>
                      <a:pt x="1820839" y="2911252"/>
                      <a:pt x="1731945" y="2894690"/>
                      <a:pt x="1711913" y="2890684"/>
                    </a:cubicBezTo>
                    <a:cubicBezTo>
                      <a:pt x="1638171" y="2895600"/>
                      <a:pt x="1564260" y="2898425"/>
                      <a:pt x="1490687" y="2905432"/>
                    </a:cubicBezTo>
                    <a:cubicBezTo>
                      <a:pt x="1447235" y="2909570"/>
                      <a:pt x="1387127" y="2922380"/>
                      <a:pt x="1343203" y="2934929"/>
                    </a:cubicBezTo>
                    <a:cubicBezTo>
                      <a:pt x="1328255" y="2939200"/>
                      <a:pt x="1313706" y="2944761"/>
                      <a:pt x="1298958" y="2949677"/>
                    </a:cubicBezTo>
                    <a:lnTo>
                      <a:pt x="768016" y="2934929"/>
                    </a:lnTo>
                    <a:cubicBezTo>
                      <a:pt x="733292" y="2933314"/>
                      <a:pt x="699349" y="2923820"/>
                      <a:pt x="664778" y="2920181"/>
                    </a:cubicBezTo>
                    <a:cubicBezTo>
                      <a:pt x="605905" y="2913984"/>
                      <a:pt x="546791" y="2910348"/>
                      <a:pt x="487797" y="2905432"/>
                    </a:cubicBezTo>
                    <a:cubicBezTo>
                      <a:pt x="346335" y="2811123"/>
                      <a:pt x="546261" y="2933491"/>
                      <a:pt x="148584" y="2861187"/>
                    </a:cubicBezTo>
                    <a:cubicBezTo>
                      <a:pt x="131145" y="2858016"/>
                      <a:pt x="130435" y="2830559"/>
                      <a:pt x="119087" y="2816942"/>
                    </a:cubicBezTo>
                    <a:cubicBezTo>
                      <a:pt x="105734" y="2800919"/>
                      <a:pt x="89590" y="2787445"/>
                      <a:pt x="74842" y="2772697"/>
                    </a:cubicBezTo>
                    <a:cubicBezTo>
                      <a:pt x="69926" y="2757949"/>
                      <a:pt x="67046" y="2742357"/>
                      <a:pt x="60094" y="2728452"/>
                    </a:cubicBezTo>
                    <a:cubicBezTo>
                      <a:pt x="52167" y="2712598"/>
                      <a:pt x="32361" y="2701844"/>
                      <a:pt x="30597" y="2684206"/>
                    </a:cubicBezTo>
                    <a:cubicBezTo>
                      <a:pt x="25212" y="2630355"/>
                      <a:pt x="50619" y="2555671"/>
                      <a:pt x="74842" y="2507226"/>
                    </a:cubicBezTo>
                    <a:cubicBezTo>
                      <a:pt x="82769" y="2491372"/>
                      <a:pt x="96412" y="2478835"/>
                      <a:pt x="104339" y="2462981"/>
                    </a:cubicBezTo>
                    <a:cubicBezTo>
                      <a:pt x="123606" y="2424447"/>
                      <a:pt x="137273" y="2366728"/>
                      <a:pt x="163332" y="2330245"/>
                    </a:cubicBezTo>
                    <a:cubicBezTo>
                      <a:pt x="175455" y="2313273"/>
                      <a:pt x="194225" y="2302023"/>
                      <a:pt x="207578" y="2286000"/>
                    </a:cubicBezTo>
                    <a:cubicBezTo>
                      <a:pt x="239343" y="2247882"/>
                      <a:pt x="237042" y="2241851"/>
                      <a:pt x="251823" y="2197510"/>
                    </a:cubicBezTo>
                    <a:cubicBezTo>
                      <a:pt x="225247" y="2170933"/>
                      <a:pt x="193481" y="2144951"/>
                      <a:pt x="178081" y="2109019"/>
                    </a:cubicBezTo>
                    <a:cubicBezTo>
                      <a:pt x="170096" y="2090388"/>
                      <a:pt x="171317" y="2068657"/>
                      <a:pt x="163332" y="2050026"/>
                    </a:cubicBezTo>
                    <a:cubicBezTo>
                      <a:pt x="156350" y="2033734"/>
                      <a:pt x="141035" y="2021978"/>
                      <a:pt x="133836" y="2005781"/>
                    </a:cubicBezTo>
                    <a:cubicBezTo>
                      <a:pt x="121208" y="1977368"/>
                      <a:pt x="121586" y="1943160"/>
                      <a:pt x="104339" y="1917290"/>
                    </a:cubicBezTo>
                    <a:lnTo>
                      <a:pt x="45345" y="1828800"/>
                    </a:lnTo>
                    <a:cubicBezTo>
                      <a:pt x="35513" y="1814052"/>
                      <a:pt x="21454" y="1801370"/>
                      <a:pt x="15849" y="1784555"/>
                    </a:cubicBezTo>
                    <a:lnTo>
                      <a:pt x="1100" y="1740310"/>
                    </a:lnTo>
                    <a:cubicBezTo>
                      <a:pt x="10932" y="1725561"/>
                      <a:pt x="18063" y="1708598"/>
                      <a:pt x="30597" y="1696064"/>
                    </a:cubicBezTo>
                    <a:cubicBezTo>
                      <a:pt x="72860" y="1653801"/>
                      <a:pt x="71110" y="1675807"/>
                      <a:pt x="119087" y="1651819"/>
                    </a:cubicBezTo>
                    <a:cubicBezTo>
                      <a:pt x="134941" y="1643892"/>
                      <a:pt x="147942" y="1631117"/>
                      <a:pt x="163332" y="1622323"/>
                    </a:cubicBezTo>
                    <a:cubicBezTo>
                      <a:pt x="182421" y="1611415"/>
                      <a:pt x="202661" y="1602658"/>
                      <a:pt x="222326" y="1592826"/>
                    </a:cubicBezTo>
                    <a:cubicBezTo>
                      <a:pt x="267078" y="1458567"/>
                      <a:pt x="198427" y="1670623"/>
                      <a:pt x="251823" y="1474839"/>
                    </a:cubicBezTo>
                    <a:cubicBezTo>
                      <a:pt x="260004" y="1444842"/>
                      <a:pt x="271488" y="1415845"/>
                      <a:pt x="281320" y="1386348"/>
                    </a:cubicBezTo>
                    <a:cubicBezTo>
                      <a:pt x="286236" y="1371600"/>
                      <a:pt x="293512" y="1357438"/>
                      <a:pt x="296068" y="1342103"/>
                    </a:cubicBezTo>
                    <a:lnTo>
                      <a:pt x="310816" y="1253613"/>
                    </a:lnTo>
                    <a:cubicBezTo>
                      <a:pt x="300929" y="1194287"/>
                      <a:pt x="308047" y="1162353"/>
                      <a:pt x="266571" y="1120877"/>
                    </a:cubicBezTo>
                    <a:cubicBezTo>
                      <a:pt x="254037" y="1108343"/>
                      <a:pt x="237074" y="1101213"/>
                      <a:pt x="222326" y="1091381"/>
                    </a:cubicBezTo>
                    <a:cubicBezTo>
                      <a:pt x="206957" y="1045273"/>
                      <a:pt x="192055" y="987626"/>
                      <a:pt x="148584" y="958645"/>
                    </a:cubicBezTo>
                    <a:cubicBezTo>
                      <a:pt x="86985" y="917578"/>
                      <a:pt x="116873" y="941682"/>
                      <a:pt x="60094" y="884903"/>
                    </a:cubicBezTo>
                    <a:cubicBezTo>
                      <a:pt x="55178" y="870155"/>
                      <a:pt x="40429" y="855406"/>
                      <a:pt x="45345" y="840658"/>
                    </a:cubicBezTo>
                    <a:cubicBezTo>
                      <a:pt x="56555" y="807027"/>
                      <a:pt x="104339" y="752168"/>
                      <a:pt x="104339" y="752168"/>
                    </a:cubicBezTo>
                    <a:cubicBezTo>
                      <a:pt x="114171" y="722671"/>
                      <a:pt x="108962" y="682333"/>
                      <a:pt x="133836" y="663677"/>
                    </a:cubicBezTo>
                    <a:cubicBezTo>
                      <a:pt x="268509" y="562673"/>
                      <a:pt x="217061" y="609949"/>
                      <a:pt x="296068" y="530942"/>
                    </a:cubicBezTo>
                    <a:lnTo>
                      <a:pt x="325565" y="442452"/>
                    </a:lnTo>
                    <a:lnTo>
                      <a:pt x="340313" y="398206"/>
                    </a:lnTo>
                    <a:cubicBezTo>
                      <a:pt x="345229" y="358877"/>
                      <a:pt x="338964" y="316438"/>
                      <a:pt x="355061" y="280219"/>
                    </a:cubicBezTo>
                    <a:cubicBezTo>
                      <a:pt x="361375" y="266013"/>
                      <a:pt x="387167" y="275183"/>
                      <a:pt x="399307" y="265471"/>
                    </a:cubicBezTo>
                    <a:cubicBezTo>
                      <a:pt x="413148" y="254398"/>
                      <a:pt x="418971" y="235974"/>
                      <a:pt x="428803" y="221226"/>
                    </a:cubicBezTo>
                    <a:cubicBezTo>
                      <a:pt x="418971" y="191729"/>
                      <a:pt x="425178" y="149981"/>
                      <a:pt x="399307" y="132735"/>
                    </a:cubicBezTo>
                    <a:lnTo>
                      <a:pt x="355061" y="103239"/>
                    </a:lnTo>
                  </a:path>
                </a:pathLst>
              </a:cu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grpSp>
        <p:grpSp>
          <p:nvGrpSpPr>
            <p:cNvPr id="16" name="Group 373">
              <a:extLst>
                <a:ext uri="{FF2B5EF4-FFF2-40B4-BE49-F238E27FC236}">
                  <a16:creationId xmlns:a16="http://schemas.microsoft.com/office/drawing/2014/main" id="{5475630A-F6D8-3848-B9CA-774547BC3598}"/>
                </a:ext>
              </a:extLst>
            </p:cNvPr>
            <p:cNvGrpSpPr/>
            <p:nvPr/>
          </p:nvGrpSpPr>
          <p:grpSpPr>
            <a:xfrm>
              <a:off x="2172894" y="3059009"/>
              <a:ext cx="826951" cy="701309"/>
              <a:chOff x="1563843" y="2823633"/>
              <a:chExt cx="999880" cy="827090"/>
            </a:xfrm>
          </p:grpSpPr>
          <p:sp>
            <p:nvSpPr>
              <p:cNvPr id="96" name="Freeform 95">
                <a:extLst>
                  <a:ext uri="{FF2B5EF4-FFF2-40B4-BE49-F238E27FC236}">
                    <a16:creationId xmlns:a16="http://schemas.microsoft.com/office/drawing/2014/main" id="{4B367711-D0E9-8F45-9AA9-3248A93A6D6A}"/>
                  </a:ext>
                </a:extLst>
              </p:cNvPr>
              <p:cNvSpPr/>
              <p:nvPr/>
            </p:nvSpPr>
            <p:spPr>
              <a:xfrm rot="4674547">
                <a:off x="1528149" y="2859327"/>
                <a:ext cx="425824" cy="354435"/>
              </a:xfrm>
              <a:custGeom>
                <a:avLst/>
                <a:gdLst>
                  <a:gd name="connsiteX0" fmla="*/ 57150 w 1165990"/>
                  <a:gd name="connsiteY0" fmla="*/ 381000 h 913609"/>
                  <a:gd name="connsiteX1" fmla="*/ 247650 w 1165990"/>
                  <a:gd name="connsiteY1" fmla="*/ 361950 h 913609"/>
                  <a:gd name="connsiteX2" fmla="*/ 342900 w 1165990"/>
                  <a:gd name="connsiteY2" fmla="*/ 247650 h 913609"/>
                  <a:gd name="connsiteX3" fmla="*/ 400050 w 1165990"/>
                  <a:gd name="connsiteY3" fmla="*/ 209550 h 913609"/>
                  <a:gd name="connsiteX4" fmla="*/ 476250 w 1165990"/>
                  <a:gd name="connsiteY4" fmla="*/ 95250 h 913609"/>
                  <a:gd name="connsiteX5" fmla="*/ 647700 w 1165990"/>
                  <a:gd name="connsiteY5" fmla="*/ 0 h 913609"/>
                  <a:gd name="connsiteX6" fmla="*/ 914400 w 1165990"/>
                  <a:gd name="connsiteY6" fmla="*/ 19050 h 913609"/>
                  <a:gd name="connsiteX7" fmla="*/ 971550 w 1165990"/>
                  <a:gd name="connsiteY7" fmla="*/ 38100 h 913609"/>
                  <a:gd name="connsiteX8" fmla="*/ 1085850 w 1165990"/>
                  <a:gd name="connsiteY8" fmla="*/ 114300 h 913609"/>
                  <a:gd name="connsiteX9" fmla="*/ 1123950 w 1165990"/>
                  <a:gd name="connsiteY9" fmla="*/ 171450 h 913609"/>
                  <a:gd name="connsiteX10" fmla="*/ 1162050 w 1165990"/>
                  <a:gd name="connsiteY10" fmla="*/ 285750 h 913609"/>
                  <a:gd name="connsiteX11" fmla="*/ 1143000 w 1165990"/>
                  <a:gd name="connsiteY11" fmla="*/ 704850 h 913609"/>
                  <a:gd name="connsiteX12" fmla="*/ 1085850 w 1165990"/>
                  <a:gd name="connsiteY12" fmla="*/ 742950 h 913609"/>
                  <a:gd name="connsiteX13" fmla="*/ 1047750 w 1165990"/>
                  <a:gd name="connsiteY13" fmla="*/ 800100 h 913609"/>
                  <a:gd name="connsiteX14" fmla="*/ 971550 w 1165990"/>
                  <a:gd name="connsiteY14" fmla="*/ 819150 h 913609"/>
                  <a:gd name="connsiteX15" fmla="*/ 628650 w 1165990"/>
                  <a:gd name="connsiteY15" fmla="*/ 876300 h 913609"/>
                  <a:gd name="connsiteX16" fmla="*/ 400050 w 1165990"/>
                  <a:gd name="connsiteY16" fmla="*/ 876300 h 913609"/>
                  <a:gd name="connsiteX17" fmla="*/ 285750 w 1165990"/>
                  <a:gd name="connsiteY17" fmla="*/ 800100 h 913609"/>
                  <a:gd name="connsiteX18" fmla="*/ 228600 w 1165990"/>
                  <a:gd name="connsiteY18" fmla="*/ 762000 h 913609"/>
                  <a:gd name="connsiteX19" fmla="*/ 171450 w 1165990"/>
                  <a:gd name="connsiteY19" fmla="*/ 723900 h 913609"/>
                  <a:gd name="connsiteX20" fmla="*/ 57150 w 1165990"/>
                  <a:gd name="connsiteY20" fmla="*/ 628650 h 913609"/>
                  <a:gd name="connsiteX21" fmla="*/ 0 w 1165990"/>
                  <a:gd name="connsiteY21" fmla="*/ 609600 h 913609"/>
                  <a:gd name="connsiteX22" fmla="*/ 57150 w 1165990"/>
                  <a:gd name="connsiteY22" fmla="*/ 381000 h 9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65990" h="913609">
                    <a:moveTo>
                      <a:pt x="57150" y="381000"/>
                    </a:moveTo>
                    <a:cubicBezTo>
                      <a:pt x="98425" y="339725"/>
                      <a:pt x="186655" y="380718"/>
                      <a:pt x="247650" y="361950"/>
                    </a:cubicBezTo>
                    <a:cubicBezTo>
                      <a:pt x="292729" y="348080"/>
                      <a:pt x="313873" y="276677"/>
                      <a:pt x="342900" y="247650"/>
                    </a:cubicBezTo>
                    <a:cubicBezTo>
                      <a:pt x="359089" y="231461"/>
                      <a:pt x="381000" y="222250"/>
                      <a:pt x="400050" y="209550"/>
                    </a:cubicBezTo>
                    <a:cubicBezTo>
                      <a:pt x="425450" y="171450"/>
                      <a:pt x="438150" y="120650"/>
                      <a:pt x="476250" y="95250"/>
                    </a:cubicBezTo>
                    <a:cubicBezTo>
                      <a:pt x="607258" y="7911"/>
                      <a:pt x="547109" y="33530"/>
                      <a:pt x="647700" y="0"/>
                    </a:cubicBezTo>
                    <a:cubicBezTo>
                      <a:pt x="736600" y="6350"/>
                      <a:pt x="825884" y="8636"/>
                      <a:pt x="914400" y="19050"/>
                    </a:cubicBezTo>
                    <a:cubicBezTo>
                      <a:pt x="934343" y="21396"/>
                      <a:pt x="953997" y="28348"/>
                      <a:pt x="971550" y="38100"/>
                    </a:cubicBezTo>
                    <a:cubicBezTo>
                      <a:pt x="1011578" y="60338"/>
                      <a:pt x="1085850" y="114300"/>
                      <a:pt x="1085850" y="114300"/>
                    </a:cubicBezTo>
                    <a:cubicBezTo>
                      <a:pt x="1098550" y="133350"/>
                      <a:pt x="1114651" y="150528"/>
                      <a:pt x="1123950" y="171450"/>
                    </a:cubicBezTo>
                    <a:cubicBezTo>
                      <a:pt x="1140261" y="208150"/>
                      <a:pt x="1162050" y="285750"/>
                      <a:pt x="1162050" y="285750"/>
                    </a:cubicBezTo>
                    <a:cubicBezTo>
                      <a:pt x="1155700" y="425450"/>
                      <a:pt x="1165990" y="566908"/>
                      <a:pt x="1143000" y="704850"/>
                    </a:cubicBezTo>
                    <a:cubicBezTo>
                      <a:pt x="1139236" y="727434"/>
                      <a:pt x="1102039" y="726761"/>
                      <a:pt x="1085850" y="742950"/>
                    </a:cubicBezTo>
                    <a:cubicBezTo>
                      <a:pt x="1069661" y="759139"/>
                      <a:pt x="1066800" y="787400"/>
                      <a:pt x="1047750" y="800100"/>
                    </a:cubicBezTo>
                    <a:cubicBezTo>
                      <a:pt x="1025965" y="814623"/>
                      <a:pt x="996628" y="811627"/>
                      <a:pt x="971550" y="819150"/>
                    </a:cubicBezTo>
                    <a:cubicBezTo>
                      <a:pt x="755965" y="883825"/>
                      <a:pt x="952000" y="849354"/>
                      <a:pt x="628650" y="876300"/>
                    </a:cubicBezTo>
                    <a:cubicBezTo>
                      <a:pt x="538695" y="894291"/>
                      <a:pt x="497053" y="913609"/>
                      <a:pt x="400050" y="876300"/>
                    </a:cubicBezTo>
                    <a:cubicBezTo>
                      <a:pt x="357312" y="859862"/>
                      <a:pt x="323850" y="825500"/>
                      <a:pt x="285750" y="800100"/>
                    </a:cubicBezTo>
                    <a:lnTo>
                      <a:pt x="228600" y="762000"/>
                    </a:lnTo>
                    <a:cubicBezTo>
                      <a:pt x="209550" y="749300"/>
                      <a:pt x="187639" y="740089"/>
                      <a:pt x="171450" y="723900"/>
                    </a:cubicBezTo>
                    <a:cubicBezTo>
                      <a:pt x="129319" y="681769"/>
                      <a:pt x="110194" y="655172"/>
                      <a:pt x="57150" y="628650"/>
                    </a:cubicBezTo>
                    <a:cubicBezTo>
                      <a:pt x="39189" y="619670"/>
                      <a:pt x="19050" y="615950"/>
                      <a:pt x="0" y="609600"/>
                    </a:cubicBezTo>
                    <a:cubicBezTo>
                      <a:pt x="21033" y="420299"/>
                      <a:pt x="15875" y="422275"/>
                      <a:pt x="57150" y="381000"/>
                    </a:cubicBezTo>
                    <a:close/>
                  </a:path>
                </a:pathLst>
              </a:custGeom>
              <a:gradFill flip="none" rotWithShape="1">
                <a:gsLst>
                  <a:gs pos="0">
                    <a:srgbClr val="66CCFF"/>
                  </a:gs>
                  <a:gs pos="50000">
                    <a:srgbClr val="00B0F0">
                      <a:shade val="67500"/>
                      <a:satMod val="115000"/>
                    </a:srgbClr>
                  </a:gs>
                  <a:gs pos="100000">
                    <a:srgbClr val="00B0F0">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Freeform 96">
                <a:extLst>
                  <a:ext uri="{FF2B5EF4-FFF2-40B4-BE49-F238E27FC236}">
                    <a16:creationId xmlns:a16="http://schemas.microsoft.com/office/drawing/2014/main" id="{BF846E3D-A0F5-8A4F-B330-EC0BCA81231E}"/>
                  </a:ext>
                </a:extLst>
              </p:cNvPr>
              <p:cNvSpPr/>
              <p:nvPr/>
            </p:nvSpPr>
            <p:spPr>
              <a:xfrm>
                <a:off x="2339606" y="3454621"/>
                <a:ext cx="224117" cy="196102"/>
              </a:xfrm>
              <a:custGeom>
                <a:avLst/>
                <a:gdLst>
                  <a:gd name="connsiteX0" fmla="*/ 155268 w 485503"/>
                  <a:gd name="connsiteY0" fmla="*/ 19050 h 438150"/>
                  <a:gd name="connsiteX1" fmla="*/ 40968 w 485503"/>
                  <a:gd name="connsiteY1" fmla="*/ 95250 h 438150"/>
                  <a:gd name="connsiteX2" fmla="*/ 117168 w 485503"/>
                  <a:gd name="connsiteY2" fmla="*/ 419100 h 438150"/>
                  <a:gd name="connsiteX3" fmla="*/ 174318 w 485503"/>
                  <a:gd name="connsiteY3" fmla="*/ 438150 h 438150"/>
                  <a:gd name="connsiteX4" fmla="*/ 364818 w 485503"/>
                  <a:gd name="connsiteY4" fmla="*/ 419100 h 438150"/>
                  <a:gd name="connsiteX5" fmla="*/ 421968 w 485503"/>
                  <a:gd name="connsiteY5" fmla="*/ 381000 h 438150"/>
                  <a:gd name="connsiteX6" fmla="*/ 479118 w 485503"/>
                  <a:gd name="connsiteY6" fmla="*/ 171450 h 438150"/>
                  <a:gd name="connsiteX7" fmla="*/ 460068 w 485503"/>
                  <a:gd name="connsiteY7" fmla="*/ 57150 h 438150"/>
                  <a:gd name="connsiteX8" fmla="*/ 345768 w 485503"/>
                  <a:gd name="connsiteY8" fmla="*/ 19050 h 438150"/>
                  <a:gd name="connsiteX9" fmla="*/ 288618 w 485503"/>
                  <a:gd name="connsiteY9" fmla="*/ 0 h 438150"/>
                  <a:gd name="connsiteX10" fmla="*/ 155268 w 485503"/>
                  <a:gd name="connsiteY10" fmla="*/ 190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03" h="438150">
                    <a:moveTo>
                      <a:pt x="155268" y="19050"/>
                    </a:moveTo>
                    <a:cubicBezTo>
                      <a:pt x="113993" y="34925"/>
                      <a:pt x="37706" y="49576"/>
                      <a:pt x="40968" y="95250"/>
                    </a:cubicBezTo>
                    <a:cubicBezTo>
                      <a:pt x="51999" y="249677"/>
                      <a:pt x="0" y="340988"/>
                      <a:pt x="117168" y="419100"/>
                    </a:cubicBezTo>
                    <a:cubicBezTo>
                      <a:pt x="133876" y="430239"/>
                      <a:pt x="155268" y="431800"/>
                      <a:pt x="174318" y="438150"/>
                    </a:cubicBezTo>
                    <a:cubicBezTo>
                      <a:pt x="237818" y="431800"/>
                      <a:pt x="302636" y="433450"/>
                      <a:pt x="364818" y="419100"/>
                    </a:cubicBezTo>
                    <a:cubicBezTo>
                      <a:pt x="387127" y="413952"/>
                      <a:pt x="409834" y="400415"/>
                      <a:pt x="421968" y="381000"/>
                    </a:cubicBezTo>
                    <a:cubicBezTo>
                      <a:pt x="450403" y="335504"/>
                      <a:pt x="468239" y="225844"/>
                      <a:pt x="479118" y="171450"/>
                    </a:cubicBezTo>
                    <a:cubicBezTo>
                      <a:pt x="472768" y="133350"/>
                      <a:pt x="485503" y="86219"/>
                      <a:pt x="460068" y="57150"/>
                    </a:cubicBezTo>
                    <a:cubicBezTo>
                      <a:pt x="433622" y="26926"/>
                      <a:pt x="383868" y="31750"/>
                      <a:pt x="345768" y="19050"/>
                    </a:cubicBezTo>
                    <a:lnTo>
                      <a:pt x="288618" y="0"/>
                    </a:lnTo>
                    <a:cubicBezTo>
                      <a:pt x="165460" y="20526"/>
                      <a:pt x="196543" y="3175"/>
                      <a:pt x="155268" y="19050"/>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335">
              <a:extLst>
                <a:ext uri="{FF2B5EF4-FFF2-40B4-BE49-F238E27FC236}">
                  <a16:creationId xmlns:a16="http://schemas.microsoft.com/office/drawing/2014/main" id="{7A53B213-C6EB-6240-A8E1-AD4301AEAEFF}"/>
                </a:ext>
              </a:extLst>
            </p:cNvPr>
            <p:cNvGrpSpPr/>
            <p:nvPr/>
          </p:nvGrpSpPr>
          <p:grpSpPr>
            <a:xfrm>
              <a:off x="4150219" y="1892524"/>
              <a:ext cx="310821" cy="181314"/>
              <a:chOff x="2377570" y="2062524"/>
              <a:chExt cx="1369038" cy="729980"/>
            </a:xfrm>
            <a:effectLst>
              <a:glow rad="101600">
                <a:srgbClr val="00B0F0">
                  <a:alpha val="40000"/>
                </a:srgbClr>
              </a:glow>
            </a:effectLst>
          </p:grpSpPr>
          <p:grpSp>
            <p:nvGrpSpPr>
              <p:cNvPr id="64" name="Group 303">
                <a:extLst>
                  <a:ext uri="{FF2B5EF4-FFF2-40B4-BE49-F238E27FC236}">
                    <a16:creationId xmlns:a16="http://schemas.microsoft.com/office/drawing/2014/main" id="{3C3381F8-FB83-E044-B50B-BD3812537B92}"/>
                  </a:ext>
                </a:extLst>
              </p:cNvPr>
              <p:cNvGrpSpPr/>
              <p:nvPr/>
            </p:nvGrpSpPr>
            <p:grpSpPr>
              <a:xfrm rot="17149112">
                <a:off x="2589522" y="1850572"/>
                <a:ext cx="398287" cy="822191"/>
                <a:chOff x="3151737" y="2228370"/>
                <a:chExt cx="870856" cy="1083448"/>
              </a:xfrm>
            </p:grpSpPr>
            <p:grpSp>
              <p:nvGrpSpPr>
                <p:cNvPr id="81" name="Group 304">
                  <a:extLst>
                    <a:ext uri="{FF2B5EF4-FFF2-40B4-BE49-F238E27FC236}">
                      <a16:creationId xmlns:a16="http://schemas.microsoft.com/office/drawing/2014/main" id="{6A7775A9-C80A-FA41-8861-0CFDB340FBF7}"/>
                    </a:ext>
                  </a:extLst>
                </p:cNvPr>
                <p:cNvGrpSpPr/>
                <p:nvPr/>
              </p:nvGrpSpPr>
              <p:grpSpPr>
                <a:xfrm>
                  <a:off x="3350238" y="2228370"/>
                  <a:ext cx="330414" cy="899032"/>
                  <a:chOff x="3357922" y="2189950"/>
                  <a:chExt cx="330414" cy="899032"/>
                </a:xfrm>
              </p:grpSpPr>
              <p:sp>
                <p:nvSpPr>
                  <p:cNvPr id="94" name="Can 93">
                    <a:extLst>
                      <a:ext uri="{FF2B5EF4-FFF2-40B4-BE49-F238E27FC236}">
                        <a16:creationId xmlns:a16="http://schemas.microsoft.com/office/drawing/2014/main" id="{ACEA40CD-D127-3B49-A349-163D2B87A005}"/>
                      </a:ext>
                    </a:extLst>
                  </p:cNvPr>
                  <p:cNvSpPr/>
                  <p:nvPr/>
                </p:nvSpPr>
                <p:spPr>
                  <a:xfrm>
                    <a:off x="3357922" y="2189950"/>
                    <a:ext cx="315045" cy="89903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5" name="Oval 94">
                    <a:extLst>
                      <a:ext uri="{FF2B5EF4-FFF2-40B4-BE49-F238E27FC236}">
                        <a16:creationId xmlns:a16="http://schemas.microsoft.com/office/drawing/2014/main" id="{ADE6EE28-D931-7B4D-A5F7-22909BB3F31B}"/>
                      </a:ext>
                    </a:extLst>
                  </p:cNvPr>
                  <p:cNvSpPr/>
                  <p:nvPr/>
                </p:nvSpPr>
                <p:spPr>
                  <a:xfrm>
                    <a:off x="3388659" y="2197634"/>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82" name="Group 305">
                  <a:extLst>
                    <a:ext uri="{FF2B5EF4-FFF2-40B4-BE49-F238E27FC236}">
                      <a16:creationId xmlns:a16="http://schemas.microsoft.com/office/drawing/2014/main" id="{8F523FF9-29FE-CF4D-B8A4-6B0D9E084517}"/>
                    </a:ext>
                  </a:extLst>
                </p:cNvPr>
                <p:cNvGrpSpPr/>
                <p:nvPr/>
              </p:nvGrpSpPr>
              <p:grpSpPr>
                <a:xfrm>
                  <a:off x="3670407" y="2264230"/>
                  <a:ext cx="315045" cy="899032"/>
                  <a:chOff x="3357922" y="2189950"/>
                  <a:chExt cx="315045" cy="899032"/>
                </a:xfrm>
              </p:grpSpPr>
              <p:sp>
                <p:nvSpPr>
                  <p:cNvPr id="92" name="Can 91">
                    <a:extLst>
                      <a:ext uri="{FF2B5EF4-FFF2-40B4-BE49-F238E27FC236}">
                        <a16:creationId xmlns:a16="http://schemas.microsoft.com/office/drawing/2014/main" id="{7C9D9E3F-7905-A043-A320-FB37F599BB40}"/>
                      </a:ext>
                    </a:extLst>
                  </p:cNvPr>
                  <p:cNvSpPr/>
                  <p:nvPr/>
                </p:nvSpPr>
                <p:spPr>
                  <a:xfrm>
                    <a:off x="3357922" y="2189950"/>
                    <a:ext cx="315045" cy="89903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3" name="Oval 92">
                    <a:extLst>
                      <a:ext uri="{FF2B5EF4-FFF2-40B4-BE49-F238E27FC236}">
                        <a16:creationId xmlns:a16="http://schemas.microsoft.com/office/drawing/2014/main" id="{FE7ADC35-8BDF-1749-876D-3D43A9DFBC30}"/>
                      </a:ext>
                    </a:extLst>
                  </p:cNvPr>
                  <p:cNvSpPr/>
                  <p:nvPr/>
                </p:nvSpPr>
                <p:spPr>
                  <a:xfrm>
                    <a:off x="3362244" y="2205318"/>
                    <a:ext cx="299678"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83" name="Group 306">
                  <a:extLst>
                    <a:ext uri="{FF2B5EF4-FFF2-40B4-BE49-F238E27FC236}">
                      <a16:creationId xmlns:a16="http://schemas.microsoft.com/office/drawing/2014/main" id="{E3810435-8891-7A4E-B47A-C3128666CBE4}"/>
                    </a:ext>
                  </a:extLst>
                </p:cNvPr>
                <p:cNvGrpSpPr/>
                <p:nvPr/>
              </p:nvGrpSpPr>
              <p:grpSpPr>
                <a:xfrm>
                  <a:off x="3151737" y="2306490"/>
                  <a:ext cx="315046" cy="997643"/>
                  <a:chOff x="3357922" y="2189949"/>
                  <a:chExt cx="315046" cy="997643"/>
                </a:xfrm>
              </p:grpSpPr>
              <p:sp>
                <p:nvSpPr>
                  <p:cNvPr id="90" name="Can 89">
                    <a:extLst>
                      <a:ext uri="{FF2B5EF4-FFF2-40B4-BE49-F238E27FC236}">
                        <a16:creationId xmlns:a16="http://schemas.microsoft.com/office/drawing/2014/main" id="{D7E35350-B14A-CE4C-A511-AAF09755440D}"/>
                      </a:ext>
                    </a:extLst>
                  </p:cNvPr>
                  <p:cNvSpPr/>
                  <p:nvPr/>
                </p:nvSpPr>
                <p:spPr>
                  <a:xfrm>
                    <a:off x="3357922" y="2189949"/>
                    <a:ext cx="315045" cy="997643"/>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1" name="Oval 90">
                    <a:extLst>
                      <a:ext uri="{FF2B5EF4-FFF2-40B4-BE49-F238E27FC236}">
                        <a16:creationId xmlns:a16="http://schemas.microsoft.com/office/drawing/2014/main" id="{FDDC29F4-7257-DB44-B105-69A3A1184ACE}"/>
                      </a:ext>
                    </a:extLst>
                  </p:cNvPr>
                  <p:cNvSpPr/>
                  <p:nvPr/>
                </p:nvSpPr>
                <p:spPr>
                  <a:xfrm>
                    <a:off x="3373291" y="2189950"/>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84" name="Group 307">
                  <a:extLst>
                    <a:ext uri="{FF2B5EF4-FFF2-40B4-BE49-F238E27FC236}">
                      <a16:creationId xmlns:a16="http://schemas.microsoft.com/office/drawing/2014/main" id="{900620D9-2F42-D941-AEBC-F156CEE26129}"/>
                    </a:ext>
                  </a:extLst>
                </p:cNvPr>
                <p:cNvGrpSpPr/>
                <p:nvPr/>
              </p:nvGrpSpPr>
              <p:grpSpPr>
                <a:xfrm>
                  <a:off x="3707547" y="2370525"/>
                  <a:ext cx="315046" cy="941292"/>
                  <a:chOff x="3373290" y="2213002"/>
                  <a:chExt cx="315046" cy="941292"/>
                </a:xfrm>
              </p:grpSpPr>
              <p:sp>
                <p:nvSpPr>
                  <p:cNvPr id="88" name="Can 87">
                    <a:extLst>
                      <a:ext uri="{FF2B5EF4-FFF2-40B4-BE49-F238E27FC236}">
                        <a16:creationId xmlns:a16="http://schemas.microsoft.com/office/drawing/2014/main" id="{ADB74EE3-CD7A-1546-BDB5-0476032AF8F2}"/>
                      </a:ext>
                    </a:extLst>
                  </p:cNvPr>
                  <p:cNvSpPr/>
                  <p:nvPr/>
                </p:nvSpPr>
                <p:spPr>
                  <a:xfrm>
                    <a:off x="3373290" y="2220685"/>
                    <a:ext cx="315045" cy="933609"/>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9" name="Oval 88">
                    <a:extLst>
                      <a:ext uri="{FF2B5EF4-FFF2-40B4-BE49-F238E27FC236}">
                        <a16:creationId xmlns:a16="http://schemas.microsoft.com/office/drawing/2014/main" id="{680DEB6C-C3C5-2446-A6B1-BFBE78CC0BFB}"/>
                      </a:ext>
                    </a:extLst>
                  </p:cNvPr>
                  <p:cNvSpPr/>
                  <p:nvPr/>
                </p:nvSpPr>
                <p:spPr>
                  <a:xfrm>
                    <a:off x="3388659" y="2213002"/>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85" name="Group 308">
                  <a:extLst>
                    <a:ext uri="{FF2B5EF4-FFF2-40B4-BE49-F238E27FC236}">
                      <a16:creationId xmlns:a16="http://schemas.microsoft.com/office/drawing/2014/main" id="{015CF121-85F4-1B4C-9D13-74121BD6F8EA}"/>
                    </a:ext>
                  </a:extLst>
                </p:cNvPr>
                <p:cNvGrpSpPr/>
                <p:nvPr/>
              </p:nvGrpSpPr>
              <p:grpSpPr>
                <a:xfrm>
                  <a:off x="3406590" y="2353876"/>
                  <a:ext cx="315045" cy="957942"/>
                  <a:chOff x="3406590" y="2353876"/>
                  <a:chExt cx="315045" cy="957942"/>
                </a:xfrm>
              </p:grpSpPr>
              <p:sp>
                <p:nvSpPr>
                  <p:cNvPr id="86" name="Can 85">
                    <a:extLst>
                      <a:ext uri="{FF2B5EF4-FFF2-40B4-BE49-F238E27FC236}">
                        <a16:creationId xmlns:a16="http://schemas.microsoft.com/office/drawing/2014/main" id="{5D8A5A12-51FD-DA4A-91AC-532EAE410169}"/>
                      </a:ext>
                    </a:extLst>
                  </p:cNvPr>
                  <p:cNvSpPr/>
                  <p:nvPr/>
                </p:nvSpPr>
                <p:spPr>
                  <a:xfrm>
                    <a:off x="3406590" y="2353876"/>
                    <a:ext cx="315045" cy="95794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7" name="Oval 86">
                    <a:extLst>
                      <a:ext uri="{FF2B5EF4-FFF2-40B4-BE49-F238E27FC236}">
                        <a16:creationId xmlns:a16="http://schemas.microsoft.com/office/drawing/2014/main" id="{90960A4B-E398-4546-B63C-BA3D0793B406}"/>
                      </a:ext>
                    </a:extLst>
                  </p:cNvPr>
                  <p:cNvSpPr/>
                  <p:nvPr/>
                </p:nvSpPr>
                <p:spPr>
                  <a:xfrm>
                    <a:off x="3414275" y="2353876"/>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65" name="Group 319">
                <a:extLst>
                  <a:ext uri="{FF2B5EF4-FFF2-40B4-BE49-F238E27FC236}">
                    <a16:creationId xmlns:a16="http://schemas.microsoft.com/office/drawing/2014/main" id="{7FAD5FB7-B063-734B-83DF-2B2A8307961D}"/>
                  </a:ext>
                </a:extLst>
              </p:cNvPr>
              <p:cNvGrpSpPr/>
              <p:nvPr/>
            </p:nvGrpSpPr>
            <p:grpSpPr>
              <a:xfrm rot="8081030">
                <a:off x="3136369" y="2182265"/>
                <a:ext cx="398287" cy="822191"/>
                <a:chOff x="3151737" y="2228370"/>
                <a:chExt cx="870856" cy="1083448"/>
              </a:xfrm>
            </p:grpSpPr>
            <p:grpSp>
              <p:nvGrpSpPr>
                <p:cNvPr id="66" name="Group 270">
                  <a:extLst>
                    <a:ext uri="{FF2B5EF4-FFF2-40B4-BE49-F238E27FC236}">
                      <a16:creationId xmlns:a16="http://schemas.microsoft.com/office/drawing/2014/main" id="{2293E7EC-DAA8-5D4B-BA15-D387B550A073}"/>
                    </a:ext>
                  </a:extLst>
                </p:cNvPr>
                <p:cNvGrpSpPr/>
                <p:nvPr/>
              </p:nvGrpSpPr>
              <p:grpSpPr>
                <a:xfrm>
                  <a:off x="3350238" y="2228370"/>
                  <a:ext cx="330414" cy="899032"/>
                  <a:chOff x="3357922" y="2189950"/>
                  <a:chExt cx="330414" cy="899032"/>
                </a:xfrm>
              </p:grpSpPr>
              <p:sp>
                <p:nvSpPr>
                  <p:cNvPr id="79" name="Can 78">
                    <a:extLst>
                      <a:ext uri="{FF2B5EF4-FFF2-40B4-BE49-F238E27FC236}">
                        <a16:creationId xmlns:a16="http://schemas.microsoft.com/office/drawing/2014/main" id="{08789AB1-9A11-6548-B8BA-2F4201185AEF}"/>
                      </a:ext>
                    </a:extLst>
                  </p:cNvPr>
                  <p:cNvSpPr/>
                  <p:nvPr/>
                </p:nvSpPr>
                <p:spPr>
                  <a:xfrm>
                    <a:off x="3357922" y="2189950"/>
                    <a:ext cx="315045" cy="89903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0" name="Oval 79">
                    <a:extLst>
                      <a:ext uri="{FF2B5EF4-FFF2-40B4-BE49-F238E27FC236}">
                        <a16:creationId xmlns:a16="http://schemas.microsoft.com/office/drawing/2014/main" id="{97EBB99B-D491-394E-8A26-B06D10FE634E}"/>
                      </a:ext>
                    </a:extLst>
                  </p:cNvPr>
                  <p:cNvSpPr/>
                  <p:nvPr/>
                </p:nvSpPr>
                <p:spPr>
                  <a:xfrm>
                    <a:off x="3388659" y="2197634"/>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67" name="Group 274">
                  <a:extLst>
                    <a:ext uri="{FF2B5EF4-FFF2-40B4-BE49-F238E27FC236}">
                      <a16:creationId xmlns:a16="http://schemas.microsoft.com/office/drawing/2014/main" id="{0CE39F32-5A9C-6D4B-9EC5-9521FBCF7F5A}"/>
                    </a:ext>
                  </a:extLst>
                </p:cNvPr>
                <p:cNvGrpSpPr/>
                <p:nvPr/>
              </p:nvGrpSpPr>
              <p:grpSpPr>
                <a:xfrm>
                  <a:off x="3670407" y="2264230"/>
                  <a:ext cx="315045" cy="899032"/>
                  <a:chOff x="3357922" y="2189950"/>
                  <a:chExt cx="315045" cy="899032"/>
                </a:xfrm>
              </p:grpSpPr>
              <p:sp>
                <p:nvSpPr>
                  <p:cNvPr id="77" name="Can 76">
                    <a:extLst>
                      <a:ext uri="{FF2B5EF4-FFF2-40B4-BE49-F238E27FC236}">
                        <a16:creationId xmlns:a16="http://schemas.microsoft.com/office/drawing/2014/main" id="{7C5DF919-9BDB-4A48-A6CF-C47245820726}"/>
                      </a:ext>
                    </a:extLst>
                  </p:cNvPr>
                  <p:cNvSpPr/>
                  <p:nvPr/>
                </p:nvSpPr>
                <p:spPr>
                  <a:xfrm>
                    <a:off x="3357922" y="2189950"/>
                    <a:ext cx="315045" cy="89903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8" name="Oval 77">
                    <a:extLst>
                      <a:ext uri="{FF2B5EF4-FFF2-40B4-BE49-F238E27FC236}">
                        <a16:creationId xmlns:a16="http://schemas.microsoft.com/office/drawing/2014/main" id="{FE45959E-9AE7-1C47-96BB-1615DCA8EE09}"/>
                      </a:ext>
                    </a:extLst>
                  </p:cNvPr>
                  <p:cNvSpPr/>
                  <p:nvPr/>
                </p:nvSpPr>
                <p:spPr>
                  <a:xfrm>
                    <a:off x="3362244" y="2205318"/>
                    <a:ext cx="299678"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68" name="Group 286">
                  <a:extLst>
                    <a:ext uri="{FF2B5EF4-FFF2-40B4-BE49-F238E27FC236}">
                      <a16:creationId xmlns:a16="http://schemas.microsoft.com/office/drawing/2014/main" id="{2F5B73D1-9315-EE43-8BA4-FA4A32EDC269}"/>
                    </a:ext>
                  </a:extLst>
                </p:cNvPr>
                <p:cNvGrpSpPr/>
                <p:nvPr/>
              </p:nvGrpSpPr>
              <p:grpSpPr>
                <a:xfrm>
                  <a:off x="3151737" y="2306490"/>
                  <a:ext cx="315046" cy="997643"/>
                  <a:chOff x="3357922" y="2189949"/>
                  <a:chExt cx="315046" cy="997643"/>
                </a:xfrm>
              </p:grpSpPr>
              <p:sp>
                <p:nvSpPr>
                  <p:cNvPr id="75" name="Can 74">
                    <a:extLst>
                      <a:ext uri="{FF2B5EF4-FFF2-40B4-BE49-F238E27FC236}">
                        <a16:creationId xmlns:a16="http://schemas.microsoft.com/office/drawing/2014/main" id="{3679461C-EB11-9F42-AEAC-231FE271B8CE}"/>
                      </a:ext>
                    </a:extLst>
                  </p:cNvPr>
                  <p:cNvSpPr/>
                  <p:nvPr/>
                </p:nvSpPr>
                <p:spPr>
                  <a:xfrm>
                    <a:off x="3357922" y="2189949"/>
                    <a:ext cx="315045" cy="997643"/>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Oval 75">
                    <a:extLst>
                      <a:ext uri="{FF2B5EF4-FFF2-40B4-BE49-F238E27FC236}">
                        <a16:creationId xmlns:a16="http://schemas.microsoft.com/office/drawing/2014/main" id="{09952995-22C7-4148-AB8F-B845487BCA1C}"/>
                      </a:ext>
                    </a:extLst>
                  </p:cNvPr>
                  <p:cNvSpPr/>
                  <p:nvPr/>
                </p:nvSpPr>
                <p:spPr>
                  <a:xfrm>
                    <a:off x="3373291" y="2189950"/>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69" name="Group 295">
                  <a:extLst>
                    <a:ext uri="{FF2B5EF4-FFF2-40B4-BE49-F238E27FC236}">
                      <a16:creationId xmlns:a16="http://schemas.microsoft.com/office/drawing/2014/main" id="{FCF442B3-82B3-8947-851B-E973BBD71F3F}"/>
                    </a:ext>
                  </a:extLst>
                </p:cNvPr>
                <p:cNvGrpSpPr/>
                <p:nvPr/>
              </p:nvGrpSpPr>
              <p:grpSpPr>
                <a:xfrm>
                  <a:off x="3707547" y="2370525"/>
                  <a:ext cx="315046" cy="941292"/>
                  <a:chOff x="3373290" y="2213002"/>
                  <a:chExt cx="315046" cy="941292"/>
                </a:xfrm>
              </p:grpSpPr>
              <p:sp>
                <p:nvSpPr>
                  <p:cNvPr id="73" name="Can 72">
                    <a:extLst>
                      <a:ext uri="{FF2B5EF4-FFF2-40B4-BE49-F238E27FC236}">
                        <a16:creationId xmlns:a16="http://schemas.microsoft.com/office/drawing/2014/main" id="{51504593-64F6-DE4E-B160-188F673342C2}"/>
                      </a:ext>
                    </a:extLst>
                  </p:cNvPr>
                  <p:cNvSpPr/>
                  <p:nvPr/>
                </p:nvSpPr>
                <p:spPr>
                  <a:xfrm>
                    <a:off x="3373290" y="2220685"/>
                    <a:ext cx="315045" cy="933609"/>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4" name="Oval 73">
                    <a:extLst>
                      <a:ext uri="{FF2B5EF4-FFF2-40B4-BE49-F238E27FC236}">
                        <a16:creationId xmlns:a16="http://schemas.microsoft.com/office/drawing/2014/main" id="{241A1241-7266-F94A-A312-1E4D892FECEE}"/>
                      </a:ext>
                    </a:extLst>
                  </p:cNvPr>
                  <p:cNvSpPr/>
                  <p:nvPr/>
                </p:nvSpPr>
                <p:spPr>
                  <a:xfrm>
                    <a:off x="3388659" y="2213002"/>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70" name="Group 301">
                  <a:extLst>
                    <a:ext uri="{FF2B5EF4-FFF2-40B4-BE49-F238E27FC236}">
                      <a16:creationId xmlns:a16="http://schemas.microsoft.com/office/drawing/2014/main" id="{D69EE622-93EB-154C-87C5-88C829539749}"/>
                    </a:ext>
                  </a:extLst>
                </p:cNvPr>
                <p:cNvGrpSpPr/>
                <p:nvPr/>
              </p:nvGrpSpPr>
              <p:grpSpPr>
                <a:xfrm>
                  <a:off x="3406590" y="2353876"/>
                  <a:ext cx="315045" cy="957942"/>
                  <a:chOff x="3406590" y="2353876"/>
                  <a:chExt cx="315045" cy="957942"/>
                </a:xfrm>
              </p:grpSpPr>
              <p:sp>
                <p:nvSpPr>
                  <p:cNvPr id="71" name="Can 70">
                    <a:extLst>
                      <a:ext uri="{FF2B5EF4-FFF2-40B4-BE49-F238E27FC236}">
                        <a16:creationId xmlns:a16="http://schemas.microsoft.com/office/drawing/2014/main" id="{03563EB4-FAD8-1143-A4AA-B1D55B4CC554}"/>
                      </a:ext>
                    </a:extLst>
                  </p:cNvPr>
                  <p:cNvSpPr/>
                  <p:nvPr/>
                </p:nvSpPr>
                <p:spPr>
                  <a:xfrm>
                    <a:off x="3406590" y="2353876"/>
                    <a:ext cx="315045" cy="95794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2" name="Oval 71">
                    <a:extLst>
                      <a:ext uri="{FF2B5EF4-FFF2-40B4-BE49-F238E27FC236}">
                        <a16:creationId xmlns:a16="http://schemas.microsoft.com/office/drawing/2014/main" id="{338252CE-1D80-3C45-A0C5-ACBDFDD81D21}"/>
                      </a:ext>
                    </a:extLst>
                  </p:cNvPr>
                  <p:cNvSpPr/>
                  <p:nvPr/>
                </p:nvSpPr>
                <p:spPr>
                  <a:xfrm>
                    <a:off x="3414275" y="2353876"/>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18" name="Group 360">
              <a:extLst>
                <a:ext uri="{FF2B5EF4-FFF2-40B4-BE49-F238E27FC236}">
                  <a16:creationId xmlns:a16="http://schemas.microsoft.com/office/drawing/2014/main" id="{AADCF0BE-1C80-4244-B64D-244EC01F40DE}"/>
                </a:ext>
              </a:extLst>
            </p:cNvPr>
            <p:cNvGrpSpPr/>
            <p:nvPr/>
          </p:nvGrpSpPr>
          <p:grpSpPr>
            <a:xfrm rot="13565663">
              <a:off x="4386356" y="1681272"/>
              <a:ext cx="610664" cy="427661"/>
              <a:chOff x="3047997" y="2280791"/>
              <a:chExt cx="720188" cy="517092"/>
            </a:xfrm>
          </p:grpSpPr>
          <p:grpSp>
            <p:nvGrpSpPr>
              <p:cNvPr id="41" name="Group 339">
                <a:extLst>
                  <a:ext uri="{FF2B5EF4-FFF2-40B4-BE49-F238E27FC236}">
                    <a16:creationId xmlns:a16="http://schemas.microsoft.com/office/drawing/2014/main" id="{CE4B77C3-5B41-D345-BF15-6637C0A4D598}"/>
                  </a:ext>
                </a:extLst>
              </p:cNvPr>
              <p:cNvGrpSpPr/>
              <p:nvPr/>
            </p:nvGrpSpPr>
            <p:grpSpPr>
              <a:xfrm flipV="1">
                <a:off x="3089652" y="2280791"/>
                <a:ext cx="56641" cy="187470"/>
                <a:chOff x="3027509" y="2174582"/>
                <a:chExt cx="176733" cy="722299"/>
              </a:xfrm>
            </p:grpSpPr>
            <p:sp>
              <p:nvSpPr>
                <p:cNvPr id="62" name="Rounded Rectangle 61">
                  <a:extLst>
                    <a:ext uri="{FF2B5EF4-FFF2-40B4-BE49-F238E27FC236}">
                      <a16:creationId xmlns:a16="http://schemas.microsoft.com/office/drawing/2014/main" id="{59A1F7D8-890C-6C42-BD26-BA30B0341FC2}"/>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3" name="Oval 62">
                  <a:extLst>
                    <a:ext uri="{FF2B5EF4-FFF2-40B4-BE49-F238E27FC236}">
                      <a16:creationId xmlns:a16="http://schemas.microsoft.com/office/drawing/2014/main" id="{9C8E12FA-7F46-F543-AEED-D764DD258055}"/>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2" name="Group 352">
                <a:extLst>
                  <a:ext uri="{FF2B5EF4-FFF2-40B4-BE49-F238E27FC236}">
                    <a16:creationId xmlns:a16="http://schemas.microsoft.com/office/drawing/2014/main" id="{AAD7F62A-1876-2747-856B-65494294AEAD}"/>
                  </a:ext>
                </a:extLst>
              </p:cNvPr>
              <p:cNvGrpSpPr/>
              <p:nvPr/>
            </p:nvGrpSpPr>
            <p:grpSpPr>
              <a:xfrm rot="818223">
                <a:off x="3287718" y="2541940"/>
                <a:ext cx="231489" cy="255943"/>
                <a:chOff x="3658879" y="2444804"/>
                <a:chExt cx="722299" cy="986118"/>
              </a:xfrm>
            </p:grpSpPr>
            <p:grpSp>
              <p:nvGrpSpPr>
                <p:cNvPr id="56" name="Group 342">
                  <a:extLst>
                    <a:ext uri="{FF2B5EF4-FFF2-40B4-BE49-F238E27FC236}">
                      <a16:creationId xmlns:a16="http://schemas.microsoft.com/office/drawing/2014/main" id="{6B32653C-CE61-1B40-AED4-B231E8B3794D}"/>
                    </a:ext>
                  </a:extLst>
                </p:cNvPr>
                <p:cNvGrpSpPr/>
                <p:nvPr/>
              </p:nvGrpSpPr>
              <p:grpSpPr>
                <a:xfrm rot="5400000">
                  <a:off x="3931662" y="2172021"/>
                  <a:ext cx="176733" cy="722299"/>
                  <a:chOff x="3027509" y="2174582"/>
                  <a:chExt cx="176733" cy="722299"/>
                </a:xfrm>
              </p:grpSpPr>
              <p:sp>
                <p:nvSpPr>
                  <p:cNvPr id="60" name="Rounded Rectangle 59">
                    <a:extLst>
                      <a:ext uri="{FF2B5EF4-FFF2-40B4-BE49-F238E27FC236}">
                        <a16:creationId xmlns:a16="http://schemas.microsoft.com/office/drawing/2014/main" id="{3A3D7893-1D58-D546-A65B-6524FF6542B7}"/>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Oval 60">
                    <a:extLst>
                      <a:ext uri="{FF2B5EF4-FFF2-40B4-BE49-F238E27FC236}">
                        <a16:creationId xmlns:a16="http://schemas.microsoft.com/office/drawing/2014/main" id="{6CD6E8C6-056A-3842-82A7-16215E6718E6}"/>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7" name="Group 345">
                  <a:extLst>
                    <a:ext uri="{FF2B5EF4-FFF2-40B4-BE49-F238E27FC236}">
                      <a16:creationId xmlns:a16="http://schemas.microsoft.com/office/drawing/2014/main" id="{DD131E5B-39B0-A44F-BFF3-78222A12EE36}"/>
                    </a:ext>
                  </a:extLst>
                </p:cNvPr>
                <p:cNvGrpSpPr/>
                <p:nvPr/>
              </p:nvGrpSpPr>
              <p:grpSpPr>
                <a:xfrm>
                  <a:off x="3902844" y="2708623"/>
                  <a:ext cx="178416" cy="722299"/>
                  <a:chOff x="3007654" y="2174582"/>
                  <a:chExt cx="178416" cy="722299"/>
                </a:xfrm>
              </p:grpSpPr>
              <p:sp>
                <p:nvSpPr>
                  <p:cNvPr id="58" name="Rounded Rectangle 57">
                    <a:extLst>
                      <a:ext uri="{FF2B5EF4-FFF2-40B4-BE49-F238E27FC236}">
                        <a16:creationId xmlns:a16="http://schemas.microsoft.com/office/drawing/2014/main" id="{265CAD8B-4217-4B40-84A7-0CB2DC2FD700}"/>
                      </a:ext>
                    </a:extLst>
                  </p:cNvPr>
                  <p:cNvSpPr/>
                  <p:nvPr/>
                </p:nvSpPr>
                <p:spPr>
                  <a:xfrm>
                    <a:off x="3007654" y="2197632"/>
                    <a:ext cx="145998" cy="699249"/>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9" name="Oval 58">
                    <a:extLst>
                      <a:ext uri="{FF2B5EF4-FFF2-40B4-BE49-F238E27FC236}">
                        <a16:creationId xmlns:a16="http://schemas.microsoft.com/office/drawing/2014/main" id="{4FEB43B4-8E56-2A45-B5B4-89234796FAAA}"/>
                      </a:ext>
                    </a:extLst>
                  </p:cNvPr>
                  <p:cNvSpPr/>
                  <p:nvPr/>
                </p:nvSpPr>
                <p:spPr>
                  <a:xfrm>
                    <a:off x="3009336" y="2174582"/>
                    <a:ext cx="176734" cy="9220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43" name="Group 351">
                <a:extLst>
                  <a:ext uri="{FF2B5EF4-FFF2-40B4-BE49-F238E27FC236}">
                    <a16:creationId xmlns:a16="http://schemas.microsoft.com/office/drawing/2014/main" id="{3C377AF7-D642-B34B-AED8-C395A569A8FE}"/>
                  </a:ext>
                </a:extLst>
              </p:cNvPr>
              <p:cNvGrpSpPr/>
              <p:nvPr/>
            </p:nvGrpSpPr>
            <p:grpSpPr>
              <a:xfrm rot="16952977">
                <a:off x="3044366" y="2574225"/>
                <a:ext cx="194731" cy="187470"/>
                <a:chOff x="3538498" y="1516316"/>
                <a:chExt cx="722300" cy="722299"/>
              </a:xfrm>
            </p:grpSpPr>
            <p:grpSp>
              <p:nvGrpSpPr>
                <p:cNvPr id="50" name="Group 338">
                  <a:extLst>
                    <a:ext uri="{FF2B5EF4-FFF2-40B4-BE49-F238E27FC236}">
                      <a16:creationId xmlns:a16="http://schemas.microsoft.com/office/drawing/2014/main" id="{AE1A5C62-E73F-A54C-B20D-DB53B0BBBA75}"/>
                    </a:ext>
                  </a:extLst>
                </p:cNvPr>
                <p:cNvGrpSpPr/>
                <p:nvPr/>
              </p:nvGrpSpPr>
              <p:grpSpPr>
                <a:xfrm rot="5400000">
                  <a:off x="3811281" y="1519482"/>
                  <a:ext cx="176734" cy="722300"/>
                  <a:chOff x="3140810" y="2174581"/>
                  <a:chExt cx="176734" cy="722300"/>
                </a:xfrm>
              </p:grpSpPr>
              <p:sp>
                <p:nvSpPr>
                  <p:cNvPr id="54" name="Rounded Rectangle 53">
                    <a:extLst>
                      <a:ext uri="{FF2B5EF4-FFF2-40B4-BE49-F238E27FC236}">
                        <a16:creationId xmlns:a16="http://schemas.microsoft.com/office/drawing/2014/main" id="{4B72EE0E-D9F2-EF4E-9BEA-7983F7BF145D}"/>
                      </a:ext>
                    </a:extLst>
                  </p:cNvPr>
                  <p:cNvSpPr/>
                  <p:nvPr/>
                </p:nvSpPr>
                <p:spPr>
                  <a:xfrm>
                    <a:off x="3155504" y="2197635"/>
                    <a:ext cx="145996" cy="699246"/>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 name="Oval 54">
                    <a:extLst>
                      <a:ext uri="{FF2B5EF4-FFF2-40B4-BE49-F238E27FC236}">
                        <a16:creationId xmlns:a16="http://schemas.microsoft.com/office/drawing/2014/main" id="{C7401C58-9C3F-1743-846A-79A17731187C}"/>
                      </a:ext>
                    </a:extLst>
                  </p:cNvPr>
                  <p:cNvSpPr/>
                  <p:nvPr/>
                </p:nvSpPr>
                <p:spPr>
                  <a:xfrm>
                    <a:off x="3140810" y="2174581"/>
                    <a:ext cx="176734" cy="9220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1" name="Group 348">
                  <a:extLst>
                    <a:ext uri="{FF2B5EF4-FFF2-40B4-BE49-F238E27FC236}">
                      <a16:creationId xmlns:a16="http://schemas.microsoft.com/office/drawing/2014/main" id="{5C5F5477-EB47-B043-A47C-2308148C3803}"/>
                    </a:ext>
                  </a:extLst>
                </p:cNvPr>
                <p:cNvGrpSpPr/>
                <p:nvPr/>
              </p:nvGrpSpPr>
              <p:grpSpPr>
                <a:xfrm>
                  <a:off x="3867630" y="1516316"/>
                  <a:ext cx="176733" cy="722299"/>
                  <a:chOff x="3027509" y="2174582"/>
                  <a:chExt cx="176733" cy="722299"/>
                </a:xfrm>
              </p:grpSpPr>
              <p:sp>
                <p:nvSpPr>
                  <p:cNvPr id="52" name="Rounded Rectangle 51">
                    <a:extLst>
                      <a:ext uri="{FF2B5EF4-FFF2-40B4-BE49-F238E27FC236}">
                        <a16:creationId xmlns:a16="http://schemas.microsoft.com/office/drawing/2014/main" id="{40DE5567-4DDB-9646-B148-E1D6520B3103}"/>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 name="Oval 52">
                    <a:extLst>
                      <a:ext uri="{FF2B5EF4-FFF2-40B4-BE49-F238E27FC236}">
                        <a16:creationId xmlns:a16="http://schemas.microsoft.com/office/drawing/2014/main" id="{905E33E6-33D7-804E-99F3-22D00CAC1C4E}"/>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44" name="Group 353">
                <a:extLst>
                  <a:ext uri="{FF2B5EF4-FFF2-40B4-BE49-F238E27FC236}">
                    <a16:creationId xmlns:a16="http://schemas.microsoft.com/office/drawing/2014/main" id="{52B703E8-C475-3A4B-ADF1-D952575C6940}"/>
                  </a:ext>
                </a:extLst>
              </p:cNvPr>
              <p:cNvGrpSpPr/>
              <p:nvPr/>
            </p:nvGrpSpPr>
            <p:grpSpPr>
              <a:xfrm>
                <a:off x="3240445" y="2338842"/>
                <a:ext cx="56641" cy="187470"/>
                <a:chOff x="3027509" y="2174582"/>
                <a:chExt cx="176733" cy="722299"/>
              </a:xfrm>
            </p:grpSpPr>
            <p:sp>
              <p:nvSpPr>
                <p:cNvPr id="48" name="Rounded Rectangle 47">
                  <a:extLst>
                    <a:ext uri="{FF2B5EF4-FFF2-40B4-BE49-F238E27FC236}">
                      <a16:creationId xmlns:a16="http://schemas.microsoft.com/office/drawing/2014/main" id="{69020D11-39F0-BF4A-B880-87FAD53D9B6F}"/>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 name="Oval 48">
                  <a:extLst>
                    <a:ext uri="{FF2B5EF4-FFF2-40B4-BE49-F238E27FC236}">
                      <a16:creationId xmlns:a16="http://schemas.microsoft.com/office/drawing/2014/main" id="{18580BFE-9810-EC47-B2FE-B59BDAFAB051}"/>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5" name="Group 356">
                <a:extLst>
                  <a:ext uri="{FF2B5EF4-FFF2-40B4-BE49-F238E27FC236}">
                    <a16:creationId xmlns:a16="http://schemas.microsoft.com/office/drawing/2014/main" id="{ABCEF8DB-5DD4-0D42-B6E7-11A543F6522B}"/>
                  </a:ext>
                </a:extLst>
              </p:cNvPr>
              <p:cNvGrpSpPr/>
              <p:nvPr/>
            </p:nvGrpSpPr>
            <p:grpSpPr>
              <a:xfrm rot="5400000">
                <a:off x="3646129" y="2574936"/>
                <a:ext cx="56641" cy="187470"/>
                <a:chOff x="3027509" y="2174582"/>
                <a:chExt cx="176733" cy="722299"/>
              </a:xfrm>
            </p:grpSpPr>
            <p:sp>
              <p:nvSpPr>
                <p:cNvPr id="46" name="Rounded Rectangle 45">
                  <a:extLst>
                    <a:ext uri="{FF2B5EF4-FFF2-40B4-BE49-F238E27FC236}">
                      <a16:creationId xmlns:a16="http://schemas.microsoft.com/office/drawing/2014/main" id="{5AD2F9AF-BAC0-4441-B962-BEA22623F783}"/>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7" name="Oval 46">
                  <a:extLst>
                    <a:ext uri="{FF2B5EF4-FFF2-40B4-BE49-F238E27FC236}">
                      <a16:creationId xmlns:a16="http://schemas.microsoft.com/office/drawing/2014/main" id="{555693B9-CBC8-4F47-AF82-87B299AFD5D0}"/>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19" name="Group 374">
              <a:extLst>
                <a:ext uri="{FF2B5EF4-FFF2-40B4-BE49-F238E27FC236}">
                  <a16:creationId xmlns:a16="http://schemas.microsoft.com/office/drawing/2014/main" id="{415B9656-83CD-D046-8F2A-34EC83C699CD}"/>
                </a:ext>
              </a:extLst>
            </p:cNvPr>
            <p:cNvGrpSpPr/>
            <p:nvPr/>
          </p:nvGrpSpPr>
          <p:grpSpPr>
            <a:xfrm>
              <a:off x="1082054" y="1616450"/>
              <a:ext cx="4864158" cy="2151528"/>
              <a:chOff x="1332303" y="1733519"/>
              <a:chExt cx="5881331" cy="2537409"/>
            </a:xfrm>
          </p:grpSpPr>
          <p:grpSp>
            <p:nvGrpSpPr>
              <p:cNvPr id="24" name="Group 841">
                <a:extLst>
                  <a:ext uri="{FF2B5EF4-FFF2-40B4-BE49-F238E27FC236}">
                    <a16:creationId xmlns:a16="http://schemas.microsoft.com/office/drawing/2014/main" id="{133BE747-5043-3744-9F3D-37226FCB4230}"/>
                  </a:ext>
                </a:extLst>
              </p:cNvPr>
              <p:cNvGrpSpPr/>
              <p:nvPr/>
            </p:nvGrpSpPr>
            <p:grpSpPr>
              <a:xfrm rot="19897507">
                <a:off x="1332303" y="1733519"/>
                <a:ext cx="709925" cy="336504"/>
                <a:chOff x="7847409" y="3836194"/>
                <a:chExt cx="1168004" cy="564356"/>
              </a:xfrm>
            </p:grpSpPr>
            <p:sp>
              <p:nvSpPr>
                <p:cNvPr id="38" name="Oval 37">
                  <a:extLst>
                    <a:ext uri="{FF2B5EF4-FFF2-40B4-BE49-F238E27FC236}">
                      <a16:creationId xmlns:a16="http://schemas.microsoft.com/office/drawing/2014/main" id="{FFD73522-DBE8-3747-B951-1A96452C2572}"/>
                    </a:ext>
                  </a:extLst>
                </p:cNvPr>
                <p:cNvSpPr/>
                <p:nvPr/>
              </p:nvSpPr>
              <p:spPr>
                <a:xfrm>
                  <a:off x="7847409" y="3836194"/>
                  <a:ext cx="1168004" cy="564356"/>
                </a:xfrm>
                <a:prstGeom prst="ellips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9" name="Oval 38">
                  <a:extLst>
                    <a:ext uri="{FF2B5EF4-FFF2-40B4-BE49-F238E27FC236}">
                      <a16:creationId xmlns:a16="http://schemas.microsoft.com/office/drawing/2014/main" id="{0F5599D7-8D61-304D-AA74-41FB40272BE2}"/>
                    </a:ext>
                  </a:extLst>
                </p:cNvPr>
                <p:cNvSpPr/>
                <p:nvPr/>
              </p:nvSpPr>
              <p:spPr>
                <a:xfrm>
                  <a:off x="7904560" y="3879056"/>
                  <a:ext cx="1060846" cy="4786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0" name="Freeform 39">
                  <a:extLst>
                    <a:ext uri="{FF2B5EF4-FFF2-40B4-BE49-F238E27FC236}">
                      <a16:creationId xmlns:a16="http://schemas.microsoft.com/office/drawing/2014/main" id="{11F80BA6-D632-CA47-A5DF-DFBFF2FB19A0}"/>
                    </a:ext>
                  </a:extLst>
                </p:cNvPr>
                <p:cNvSpPr/>
                <p:nvPr/>
              </p:nvSpPr>
              <p:spPr>
                <a:xfrm>
                  <a:off x="7961709" y="3920940"/>
                  <a:ext cx="964407"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chemeClr val="accent1">
                    <a:lumMod val="75000"/>
                  </a:schemeClr>
                </a:solidFill>
                <a:ln w="12700"/>
                <a:effectLst>
                  <a:outerShdw blurRad="50800" dist="38100" sx="81000" sy="81000" algn="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5" name="Group 940">
                <a:extLst>
                  <a:ext uri="{FF2B5EF4-FFF2-40B4-BE49-F238E27FC236}">
                    <a16:creationId xmlns:a16="http://schemas.microsoft.com/office/drawing/2014/main" id="{4C4CC105-46FE-7B4F-99C1-AC812BADD17F}"/>
                  </a:ext>
                </a:extLst>
              </p:cNvPr>
              <p:cNvGrpSpPr/>
              <p:nvPr/>
            </p:nvGrpSpPr>
            <p:grpSpPr>
              <a:xfrm rot="14937260">
                <a:off x="5558570" y="2342803"/>
                <a:ext cx="1847088" cy="1463040"/>
                <a:chOff x="5101730" y="2855018"/>
                <a:chExt cx="2193112" cy="1974979"/>
              </a:xfrm>
            </p:grpSpPr>
            <p:grpSp>
              <p:nvGrpSpPr>
                <p:cNvPr id="30" name="Group 837">
                  <a:extLst>
                    <a:ext uri="{FF2B5EF4-FFF2-40B4-BE49-F238E27FC236}">
                      <a16:creationId xmlns:a16="http://schemas.microsoft.com/office/drawing/2014/main" id="{FDEEEF1B-8C8A-8B4D-A696-C4E6C801B2A4}"/>
                    </a:ext>
                  </a:extLst>
                </p:cNvPr>
                <p:cNvGrpSpPr/>
                <p:nvPr/>
              </p:nvGrpSpPr>
              <p:grpSpPr>
                <a:xfrm rot="7573654">
                  <a:off x="6719770" y="4254925"/>
                  <a:ext cx="775097" cy="375047"/>
                  <a:chOff x="7847409" y="3836194"/>
                  <a:chExt cx="1168004" cy="564356"/>
                </a:xfrm>
              </p:grpSpPr>
              <p:sp>
                <p:nvSpPr>
                  <p:cNvPr id="35" name="Oval 34">
                    <a:extLst>
                      <a:ext uri="{FF2B5EF4-FFF2-40B4-BE49-F238E27FC236}">
                        <a16:creationId xmlns:a16="http://schemas.microsoft.com/office/drawing/2014/main" id="{081A122D-CE60-D843-A72A-8A497908D401}"/>
                      </a:ext>
                    </a:extLst>
                  </p:cNvPr>
                  <p:cNvSpPr/>
                  <p:nvPr/>
                </p:nvSpPr>
                <p:spPr>
                  <a:xfrm>
                    <a:off x="7847409" y="3836194"/>
                    <a:ext cx="1168004" cy="564356"/>
                  </a:xfrm>
                  <a:prstGeom prst="ellips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6" name="Oval 35">
                    <a:extLst>
                      <a:ext uri="{FF2B5EF4-FFF2-40B4-BE49-F238E27FC236}">
                        <a16:creationId xmlns:a16="http://schemas.microsoft.com/office/drawing/2014/main" id="{CF06E088-4710-6B49-8FBC-C3635DBCAE2A}"/>
                      </a:ext>
                    </a:extLst>
                  </p:cNvPr>
                  <p:cNvSpPr/>
                  <p:nvPr/>
                </p:nvSpPr>
                <p:spPr>
                  <a:xfrm>
                    <a:off x="7904560" y="3879056"/>
                    <a:ext cx="1060846" cy="4786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7" name="Freeform 36">
                    <a:extLst>
                      <a:ext uri="{FF2B5EF4-FFF2-40B4-BE49-F238E27FC236}">
                        <a16:creationId xmlns:a16="http://schemas.microsoft.com/office/drawing/2014/main" id="{A3CE6D68-B88E-D345-9C04-004006F2FA90}"/>
                      </a:ext>
                    </a:extLst>
                  </p:cNvPr>
                  <p:cNvSpPr/>
                  <p:nvPr/>
                </p:nvSpPr>
                <p:spPr>
                  <a:xfrm>
                    <a:off x="7961709" y="3920940"/>
                    <a:ext cx="964407"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chemeClr val="accent1">
                      <a:lumMod val="75000"/>
                    </a:schemeClr>
                  </a:solidFill>
                  <a:ln w="12700"/>
                  <a:effectLst>
                    <a:outerShdw blurRad="50800" dist="38100" sx="81000" sy="81000" algn="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1" name="Group 929">
                  <a:extLst>
                    <a:ext uri="{FF2B5EF4-FFF2-40B4-BE49-F238E27FC236}">
                      <a16:creationId xmlns:a16="http://schemas.microsoft.com/office/drawing/2014/main" id="{173E0D87-8525-F34E-86C6-F8716676BDB9}"/>
                    </a:ext>
                  </a:extLst>
                </p:cNvPr>
                <p:cNvGrpSpPr/>
                <p:nvPr/>
              </p:nvGrpSpPr>
              <p:grpSpPr>
                <a:xfrm rot="6760233">
                  <a:off x="4901705" y="3055043"/>
                  <a:ext cx="775097" cy="375047"/>
                  <a:chOff x="7847409" y="3836194"/>
                  <a:chExt cx="1168004" cy="564356"/>
                </a:xfrm>
              </p:grpSpPr>
              <p:sp>
                <p:nvSpPr>
                  <p:cNvPr id="32" name="Oval 31">
                    <a:extLst>
                      <a:ext uri="{FF2B5EF4-FFF2-40B4-BE49-F238E27FC236}">
                        <a16:creationId xmlns:a16="http://schemas.microsoft.com/office/drawing/2014/main" id="{730604EC-39FD-4745-8F69-38AD21D5A06A}"/>
                      </a:ext>
                    </a:extLst>
                  </p:cNvPr>
                  <p:cNvSpPr/>
                  <p:nvPr/>
                </p:nvSpPr>
                <p:spPr>
                  <a:xfrm>
                    <a:off x="7847409" y="3836194"/>
                    <a:ext cx="1168004" cy="564356"/>
                  </a:xfrm>
                  <a:prstGeom prst="ellips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3" name="Oval 32">
                    <a:extLst>
                      <a:ext uri="{FF2B5EF4-FFF2-40B4-BE49-F238E27FC236}">
                        <a16:creationId xmlns:a16="http://schemas.microsoft.com/office/drawing/2014/main" id="{E2DACD1E-E391-C248-BA25-10A8B0D50DCD}"/>
                      </a:ext>
                    </a:extLst>
                  </p:cNvPr>
                  <p:cNvSpPr/>
                  <p:nvPr/>
                </p:nvSpPr>
                <p:spPr>
                  <a:xfrm>
                    <a:off x="7904560" y="3879056"/>
                    <a:ext cx="1060846" cy="4786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4" name="Freeform 33">
                    <a:extLst>
                      <a:ext uri="{FF2B5EF4-FFF2-40B4-BE49-F238E27FC236}">
                        <a16:creationId xmlns:a16="http://schemas.microsoft.com/office/drawing/2014/main" id="{62FF44EB-6479-7948-B729-A186AD00A606}"/>
                      </a:ext>
                    </a:extLst>
                  </p:cNvPr>
                  <p:cNvSpPr/>
                  <p:nvPr/>
                </p:nvSpPr>
                <p:spPr>
                  <a:xfrm>
                    <a:off x="7961708" y="3920940"/>
                    <a:ext cx="964406"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chemeClr val="accent1">
                      <a:lumMod val="75000"/>
                    </a:schemeClr>
                  </a:solidFill>
                  <a:ln w="12700"/>
                  <a:effectLst>
                    <a:outerShdw blurRad="50800" dist="38100" sx="81000" sy="81000" algn="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26" name="Group 841">
                <a:extLst>
                  <a:ext uri="{FF2B5EF4-FFF2-40B4-BE49-F238E27FC236}">
                    <a16:creationId xmlns:a16="http://schemas.microsoft.com/office/drawing/2014/main" id="{852C8AB4-E23B-DA46-8CC1-062065AE6B6C}"/>
                  </a:ext>
                </a:extLst>
              </p:cNvPr>
              <p:cNvGrpSpPr/>
              <p:nvPr/>
            </p:nvGrpSpPr>
            <p:grpSpPr>
              <a:xfrm rot="2033519">
                <a:off x="1552057" y="3869738"/>
                <a:ext cx="559926" cy="401190"/>
                <a:chOff x="7847409" y="3836194"/>
                <a:chExt cx="1168004" cy="564356"/>
              </a:xfrm>
            </p:grpSpPr>
            <p:sp>
              <p:nvSpPr>
                <p:cNvPr id="27" name="Oval 26">
                  <a:extLst>
                    <a:ext uri="{FF2B5EF4-FFF2-40B4-BE49-F238E27FC236}">
                      <a16:creationId xmlns:a16="http://schemas.microsoft.com/office/drawing/2014/main" id="{26553286-3A80-F24C-BB72-7B85D0DB5E08}"/>
                    </a:ext>
                  </a:extLst>
                </p:cNvPr>
                <p:cNvSpPr/>
                <p:nvPr/>
              </p:nvSpPr>
              <p:spPr>
                <a:xfrm>
                  <a:off x="7847409" y="3836194"/>
                  <a:ext cx="1168004" cy="564356"/>
                </a:xfrm>
                <a:prstGeom prst="ellips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8" name="Oval 27">
                  <a:extLst>
                    <a:ext uri="{FF2B5EF4-FFF2-40B4-BE49-F238E27FC236}">
                      <a16:creationId xmlns:a16="http://schemas.microsoft.com/office/drawing/2014/main" id="{6FF004E4-05F3-C14C-8713-B8066669F474}"/>
                    </a:ext>
                  </a:extLst>
                </p:cNvPr>
                <p:cNvSpPr/>
                <p:nvPr/>
              </p:nvSpPr>
              <p:spPr>
                <a:xfrm>
                  <a:off x="7904560" y="3879056"/>
                  <a:ext cx="1060846" cy="4786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9" name="Freeform 28">
                  <a:extLst>
                    <a:ext uri="{FF2B5EF4-FFF2-40B4-BE49-F238E27FC236}">
                      <a16:creationId xmlns:a16="http://schemas.microsoft.com/office/drawing/2014/main" id="{07ABCDDC-42FC-C34F-8196-4F9CDA58295E}"/>
                    </a:ext>
                  </a:extLst>
                </p:cNvPr>
                <p:cNvSpPr/>
                <p:nvPr/>
              </p:nvSpPr>
              <p:spPr>
                <a:xfrm>
                  <a:off x="7961709" y="3920940"/>
                  <a:ext cx="964407"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chemeClr val="accent1">
                    <a:lumMod val="75000"/>
                  </a:schemeClr>
                </a:solidFill>
                <a:ln w="12700"/>
                <a:effectLst>
                  <a:outerShdw blurRad="50800" dist="38100" sx="81000" sy="81000" algn="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20" name="Group 378">
              <a:extLst>
                <a:ext uri="{FF2B5EF4-FFF2-40B4-BE49-F238E27FC236}">
                  <a16:creationId xmlns:a16="http://schemas.microsoft.com/office/drawing/2014/main" id="{F8A32354-07AA-5647-920E-62A5619A78AC}"/>
                </a:ext>
              </a:extLst>
            </p:cNvPr>
            <p:cNvGrpSpPr/>
            <p:nvPr/>
          </p:nvGrpSpPr>
          <p:grpSpPr>
            <a:xfrm>
              <a:off x="1109596" y="1549019"/>
              <a:ext cx="2649331" cy="2029475"/>
              <a:chOff x="1109596" y="1936469"/>
              <a:chExt cx="2649331" cy="2029475"/>
            </a:xfrm>
          </p:grpSpPr>
          <p:sp>
            <p:nvSpPr>
              <p:cNvPr id="21" name="Oval 12">
                <a:extLst>
                  <a:ext uri="{FF2B5EF4-FFF2-40B4-BE49-F238E27FC236}">
                    <a16:creationId xmlns:a16="http://schemas.microsoft.com/office/drawing/2014/main" id="{AC3093F2-8265-6543-8B2C-4A8A4E6AC18E}"/>
                  </a:ext>
                </a:extLst>
              </p:cNvPr>
              <p:cNvSpPr/>
              <p:nvPr/>
            </p:nvSpPr>
            <p:spPr>
              <a:xfrm>
                <a:off x="3657978" y="1936469"/>
                <a:ext cx="100949" cy="102881"/>
              </a:xfrm>
              <a:prstGeom prst="ellipse">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2" name="Oval 21">
                <a:extLst>
                  <a:ext uri="{FF2B5EF4-FFF2-40B4-BE49-F238E27FC236}">
                    <a16:creationId xmlns:a16="http://schemas.microsoft.com/office/drawing/2014/main" id="{EB660345-B460-BD45-9489-3E8AD25DE0E1}"/>
                  </a:ext>
                </a:extLst>
              </p:cNvPr>
              <p:cNvSpPr/>
              <p:nvPr/>
            </p:nvSpPr>
            <p:spPr>
              <a:xfrm>
                <a:off x="1109596" y="3077738"/>
                <a:ext cx="100949" cy="102881"/>
              </a:xfrm>
              <a:prstGeom prst="ellipse">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3" name="Oval 22">
                <a:extLst>
                  <a:ext uri="{FF2B5EF4-FFF2-40B4-BE49-F238E27FC236}">
                    <a16:creationId xmlns:a16="http://schemas.microsoft.com/office/drawing/2014/main" id="{08BB32C1-8558-6649-80AE-47177097D576}"/>
                  </a:ext>
                </a:extLst>
              </p:cNvPr>
              <p:cNvSpPr/>
              <p:nvPr/>
            </p:nvSpPr>
            <p:spPr>
              <a:xfrm>
                <a:off x="3420293" y="3868133"/>
                <a:ext cx="130981" cy="97811"/>
              </a:xfrm>
              <a:prstGeom prst="ellipse">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326" name="Striped Right Arrow 325">
            <a:extLst>
              <a:ext uri="{FF2B5EF4-FFF2-40B4-BE49-F238E27FC236}">
                <a16:creationId xmlns:a16="http://schemas.microsoft.com/office/drawing/2014/main" id="{90E51818-E72C-5841-9775-016849352C0D}"/>
              </a:ext>
            </a:extLst>
          </p:cNvPr>
          <p:cNvSpPr/>
          <p:nvPr/>
        </p:nvSpPr>
        <p:spPr>
          <a:xfrm rot="20201138">
            <a:off x="716611" y="4594070"/>
            <a:ext cx="1030147" cy="292921"/>
          </a:xfrm>
          <a:prstGeom prst="strip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a:extLst>
              <a:ext uri="{FF2B5EF4-FFF2-40B4-BE49-F238E27FC236}">
                <a16:creationId xmlns:a16="http://schemas.microsoft.com/office/drawing/2014/main" id="{54324F5E-FEF3-B347-87EA-3E6F5302EC00}"/>
              </a:ext>
            </a:extLst>
          </p:cNvPr>
          <p:cNvGrpSpPr/>
          <p:nvPr/>
        </p:nvGrpSpPr>
        <p:grpSpPr>
          <a:xfrm>
            <a:off x="2990064" y="3776142"/>
            <a:ext cx="2345362" cy="1592042"/>
            <a:chOff x="278095" y="846358"/>
            <a:chExt cx="6003665" cy="3694500"/>
          </a:xfrm>
        </p:grpSpPr>
        <p:sp>
          <p:nvSpPr>
            <p:cNvPr id="328" name="Freeform 327">
              <a:extLst>
                <a:ext uri="{FF2B5EF4-FFF2-40B4-BE49-F238E27FC236}">
                  <a16:creationId xmlns:a16="http://schemas.microsoft.com/office/drawing/2014/main" id="{270B5011-E7EC-E840-8BB4-1482B5103094}"/>
                </a:ext>
              </a:extLst>
            </p:cNvPr>
            <p:cNvSpPr/>
            <p:nvPr/>
          </p:nvSpPr>
          <p:spPr>
            <a:xfrm>
              <a:off x="278095" y="846358"/>
              <a:ext cx="6003665" cy="3694500"/>
            </a:xfrm>
            <a:custGeom>
              <a:avLst/>
              <a:gdLst>
                <a:gd name="connsiteX0" fmla="*/ 72736 w 7355814"/>
                <a:gd name="connsiteY0" fmla="*/ 588900 h 4464709"/>
                <a:gd name="connsiteX1" fmla="*/ 83127 w 7355814"/>
                <a:gd name="connsiteY1" fmla="*/ 505773 h 4464709"/>
                <a:gd name="connsiteX2" fmla="*/ 103909 w 7355814"/>
                <a:gd name="connsiteY2" fmla="*/ 464209 h 4464709"/>
                <a:gd name="connsiteX3" fmla="*/ 155863 w 7355814"/>
                <a:gd name="connsiteY3" fmla="*/ 391473 h 4464709"/>
                <a:gd name="connsiteX4" fmla="*/ 197427 w 7355814"/>
                <a:gd name="connsiteY4" fmla="*/ 318737 h 4464709"/>
                <a:gd name="connsiteX5" fmla="*/ 290945 w 7355814"/>
                <a:gd name="connsiteY5" fmla="*/ 225218 h 4464709"/>
                <a:gd name="connsiteX6" fmla="*/ 353290 w 7355814"/>
                <a:gd name="connsiteY6" fmla="*/ 173264 h 4464709"/>
                <a:gd name="connsiteX7" fmla="*/ 384463 w 7355814"/>
                <a:gd name="connsiteY7" fmla="*/ 162873 h 4464709"/>
                <a:gd name="connsiteX8" fmla="*/ 467590 w 7355814"/>
                <a:gd name="connsiteY8" fmla="*/ 142091 h 4464709"/>
                <a:gd name="connsiteX9" fmla="*/ 706581 w 7355814"/>
                <a:gd name="connsiteY9" fmla="*/ 121309 h 4464709"/>
                <a:gd name="connsiteX10" fmla="*/ 1485900 w 7355814"/>
                <a:gd name="connsiteY10" fmla="*/ 110918 h 4464709"/>
                <a:gd name="connsiteX11" fmla="*/ 1714500 w 7355814"/>
                <a:gd name="connsiteY11" fmla="*/ 90137 h 4464709"/>
                <a:gd name="connsiteX12" fmla="*/ 1880754 w 7355814"/>
                <a:gd name="connsiteY12" fmla="*/ 69355 h 4464709"/>
                <a:gd name="connsiteX13" fmla="*/ 1974272 w 7355814"/>
                <a:gd name="connsiteY13" fmla="*/ 58964 h 4464709"/>
                <a:gd name="connsiteX14" fmla="*/ 2098963 w 7355814"/>
                <a:gd name="connsiteY14" fmla="*/ 38182 h 4464709"/>
                <a:gd name="connsiteX15" fmla="*/ 2317172 w 7355814"/>
                <a:gd name="connsiteY15" fmla="*/ 48573 h 4464709"/>
                <a:gd name="connsiteX16" fmla="*/ 2369127 w 7355814"/>
                <a:gd name="connsiteY16" fmla="*/ 58964 h 4464709"/>
                <a:gd name="connsiteX17" fmla="*/ 2431472 w 7355814"/>
                <a:gd name="connsiteY17" fmla="*/ 69355 h 4464709"/>
                <a:gd name="connsiteX18" fmla="*/ 2639290 w 7355814"/>
                <a:gd name="connsiteY18" fmla="*/ 58964 h 4464709"/>
                <a:gd name="connsiteX19" fmla="*/ 2722418 w 7355814"/>
                <a:gd name="connsiteY19" fmla="*/ 17400 h 4464709"/>
                <a:gd name="connsiteX20" fmla="*/ 2763981 w 7355814"/>
                <a:gd name="connsiteY20" fmla="*/ 7009 h 4464709"/>
                <a:gd name="connsiteX21" fmla="*/ 3034145 w 7355814"/>
                <a:gd name="connsiteY21" fmla="*/ 27791 h 4464709"/>
                <a:gd name="connsiteX22" fmla="*/ 3096490 w 7355814"/>
                <a:gd name="connsiteY22" fmla="*/ 48573 h 4464709"/>
                <a:gd name="connsiteX23" fmla="*/ 3127663 w 7355814"/>
                <a:gd name="connsiteY23" fmla="*/ 58964 h 4464709"/>
                <a:gd name="connsiteX24" fmla="*/ 3169227 w 7355814"/>
                <a:gd name="connsiteY24" fmla="*/ 90137 h 4464709"/>
                <a:gd name="connsiteX25" fmla="*/ 3210790 w 7355814"/>
                <a:gd name="connsiteY25" fmla="*/ 100527 h 4464709"/>
                <a:gd name="connsiteX26" fmla="*/ 3241963 w 7355814"/>
                <a:gd name="connsiteY26" fmla="*/ 110918 h 4464709"/>
                <a:gd name="connsiteX27" fmla="*/ 3574472 w 7355814"/>
                <a:gd name="connsiteY27" fmla="*/ 131700 h 4464709"/>
                <a:gd name="connsiteX28" fmla="*/ 4031672 w 7355814"/>
                <a:gd name="connsiteY28" fmla="*/ 121309 h 4464709"/>
                <a:gd name="connsiteX29" fmla="*/ 4083627 w 7355814"/>
                <a:gd name="connsiteY29" fmla="*/ 110918 h 4464709"/>
                <a:gd name="connsiteX30" fmla="*/ 4312227 w 7355814"/>
                <a:gd name="connsiteY30" fmla="*/ 100527 h 4464709"/>
                <a:gd name="connsiteX31" fmla="*/ 4364181 w 7355814"/>
                <a:gd name="connsiteY31" fmla="*/ 90137 h 4464709"/>
                <a:gd name="connsiteX32" fmla="*/ 4436918 w 7355814"/>
                <a:gd name="connsiteY32" fmla="*/ 69355 h 4464709"/>
                <a:gd name="connsiteX33" fmla="*/ 4509654 w 7355814"/>
                <a:gd name="connsiteY33" fmla="*/ 58964 h 4464709"/>
                <a:gd name="connsiteX34" fmla="*/ 4810990 w 7355814"/>
                <a:gd name="connsiteY34" fmla="*/ 48573 h 4464709"/>
                <a:gd name="connsiteX35" fmla="*/ 4977245 w 7355814"/>
                <a:gd name="connsiteY35" fmla="*/ 69355 h 4464709"/>
                <a:gd name="connsiteX36" fmla="*/ 5060372 w 7355814"/>
                <a:gd name="connsiteY36" fmla="*/ 110918 h 4464709"/>
                <a:gd name="connsiteX37" fmla="*/ 5112327 w 7355814"/>
                <a:gd name="connsiteY37" fmla="*/ 100527 h 4464709"/>
                <a:gd name="connsiteX38" fmla="*/ 5185063 w 7355814"/>
                <a:gd name="connsiteY38" fmla="*/ 79746 h 4464709"/>
                <a:gd name="connsiteX39" fmla="*/ 5652654 w 7355814"/>
                <a:gd name="connsiteY39" fmla="*/ 48573 h 4464709"/>
                <a:gd name="connsiteX40" fmla="*/ 5683827 w 7355814"/>
                <a:gd name="connsiteY40" fmla="*/ 38182 h 4464709"/>
                <a:gd name="connsiteX41" fmla="*/ 6037118 w 7355814"/>
                <a:gd name="connsiteY41" fmla="*/ 17400 h 4464709"/>
                <a:gd name="connsiteX42" fmla="*/ 6099463 w 7355814"/>
                <a:gd name="connsiteY42" fmla="*/ 7009 h 4464709"/>
                <a:gd name="connsiteX43" fmla="*/ 6515100 w 7355814"/>
                <a:gd name="connsiteY43" fmla="*/ 27791 h 4464709"/>
                <a:gd name="connsiteX44" fmla="*/ 6546272 w 7355814"/>
                <a:gd name="connsiteY44" fmla="*/ 38182 h 4464709"/>
                <a:gd name="connsiteX45" fmla="*/ 6587836 w 7355814"/>
                <a:gd name="connsiteY45" fmla="*/ 48573 h 4464709"/>
                <a:gd name="connsiteX46" fmla="*/ 6629400 w 7355814"/>
                <a:gd name="connsiteY46" fmla="*/ 69355 h 4464709"/>
                <a:gd name="connsiteX47" fmla="*/ 6681354 w 7355814"/>
                <a:gd name="connsiteY47" fmla="*/ 100527 h 4464709"/>
                <a:gd name="connsiteX48" fmla="*/ 6712527 w 7355814"/>
                <a:gd name="connsiteY48" fmla="*/ 121309 h 4464709"/>
                <a:gd name="connsiteX49" fmla="*/ 6774872 w 7355814"/>
                <a:gd name="connsiteY49" fmla="*/ 142091 h 4464709"/>
                <a:gd name="connsiteX50" fmla="*/ 6858000 w 7355814"/>
                <a:gd name="connsiteY50" fmla="*/ 183655 h 4464709"/>
                <a:gd name="connsiteX51" fmla="*/ 6889172 w 7355814"/>
                <a:gd name="connsiteY51" fmla="*/ 204437 h 4464709"/>
                <a:gd name="connsiteX52" fmla="*/ 6961909 w 7355814"/>
                <a:gd name="connsiteY52" fmla="*/ 225218 h 4464709"/>
                <a:gd name="connsiteX53" fmla="*/ 7013863 w 7355814"/>
                <a:gd name="connsiteY53" fmla="*/ 277173 h 4464709"/>
                <a:gd name="connsiteX54" fmla="*/ 7045036 w 7355814"/>
                <a:gd name="connsiteY54" fmla="*/ 297955 h 4464709"/>
                <a:gd name="connsiteX55" fmla="*/ 7086600 w 7355814"/>
                <a:gd name="connsiteY55" fmla="*/ 360300 h 4464709"/>
                <a:gd name="connsiteX56" fmla="*/ 7107381 w 7355814"/>
                <a:gd name="connsiteY56" fmla="*/ 401864 h 4464709"/>
                <a:gd name="connsiteX57" fmla="*/ 7138554 w 7355814"/>
                <a:gd name="connsiteY57" fmla="*/ 443427 h 4464709"/>
                <a:gd name="connsiteX58" fmla="*/ 7159336 w 7355814"/>
                <a:gd name="connsiteY58" fmla="*/ 474600 h 4464709"/>
                <a:gd name="connsiteX59" fmla="*/ 7200900 w 7355814"/>
                <a:gd name="connsiteY59" fmla="*/ 547337 h 4464709"/>
                <a:gd name="connsiteX60" fmla="*/ 7273636 w 7355814"/>
                <a:gd name="connsiteY60" fmla="*/ 661637 h 4464709"/>
                <a:gd name="connsiteX61" fmla="*/ 7284027 w 7355814"/>
                <a:gd name="connsiteY61" fmla="*/ 723982 h 4464709"/>
                <a:gd name="connsiteX62" fmla="*/ 7294418 w 7355814"/>
                <a:gd name="connsiteY62" fmla="*/ 755155 h 4464709"/>
                <a:gd name="connsiteX63" fmla="*/ 7304809 w 7355814"/>
                <a:gd name="connsiteY63" fmla="*/ 807109 h 4464709"/>
                <a:gd name="connsiteX64" fmla="*/ 7335981 w 7355814"/>
                <a:gd name="connsiteY64" fmla="*/ 962973 h 4464709"/>
                <a:gd name="connsiteX65" fmla="*/ 7335981 w 7355814"/>
                <a:gd name="connsiteY65" fmla="*/ 1191573 h 4464709"/>
                <a:gd name="connsiteX66" fmla="*/ 7284027 w 7355814"/>
                <a:gd name="connsiteY66" fmla="*/ 1264309 h 4464709"/>
                <a:gd name="connsiteX67" fmla="*/ 7263245 w 7355814"/>
                <a:gd name="connsiteY67" fmla="*/ 1295482 h 4464709"/>
                <a:gd name="connsiteX68" fmla="*/ 7252854 w 7355814"/>
                <a:gd name="connsiteY68" fmla="*/ 1378609 h 4464709"/>
                <a:gd name="connsiteX69" fmla="*/ 7221681 w 7355814"/>
                <a:gd name="connsiteY69" fmla="*/ 1492909 h 4464709"/>
                <a:gd name="connsiteX70" fmla="*/ 7190509 w 7355814"/>
                <a:gd name="connsiteY70" fmla="*/ 1627991 h 4464709"/>
                <a:gd name="connsiteX71" fmla="*/ 7200900 w 7355814"/>
                <a:gd name="connsiteY71" fmla="*/ 1866982 h 4464709"/>
                <a:gd name="connsiteX72" fmla="*/ 7211290 w 7355814"/>
                <a:gd name="connsiteY72" fmla="*/ 1918937 h 4464709"/>
                <a:gd name="connsiteX73" fmla="*/ 7232072 w 7355814"/>
                <a:gd name="connsiteY73" fmla="*/ 1960500 h 4464709"/>
                <a:gd name="connsiteX74" fmla="*/ 7242463 w 7355814"/>
                <a:gd name="connsiteY74" fmla="*/ 2043627 h 4464709"/>
                <a:gd name="connsiteX75" fmla="*/ 7252854 w 7355814"/>
                <a:gd name="connsiteY75" fmla="*/ 2105973 h 4464709"/>
                <a:gd name="connsiteX76" fmla="*/ 7263245 w 7355814"/>
                <a:gd name="connsiteY76" fmla="*/ 2282618 h 4464709"/>
                <a:gd name="connsiteX77" fmla="*/ 7273636 w 7355814"/>
                <a:gd name="connsiteY77" fmla="*/ 2428091 h 4464709"/>
                <a:gd name="connsiteX78" fmla="*/ 7263245 w 7355814"/>
                <a:gd name="connsiteY78" fmla="*/ 3280146 h 4464709"/>
                <a:gd name="connsiteX79" fmla="*/ 7252854 w 7355814"/>
                <a:gd name="connsiteY79" fmla="*/ 3384055 h 4464709"/>
                <a:gd name="connsiteX80" fmla="*/ 7242463 w 7355814"/>
                <a:gd name="connsiteY80" fmla="*/ 3425618 h 4464709"/>
                <a:gd name="connsiteX81" fmla="*/ 7232072 w 7355814"/>
                <a:gd name="connsiteY81" fmla="*/ 3477573 h 4464709"/>
                <a:gd name="connsiteX82" fmla="*/ 7221681 w 7355814"/>
                <a:gd name="connsiteY82" fmla="*/ 3519137 h 4464709"/>
                <a:gd name="connsiteX83" fmla="*/ 7211290 w 7355814"/>
                <a:gd name="connsiteY83" fmla="*/ 3591873 h 4464709"/>
                <a:gd name="connsiteX84" fmla="*/ 7190509 w 7355814"/>
                <a:gd name="connsiteY84" fmla="*/ 3675000 h 4464709"/>
                <a:gd name="connsiteX85" fmla="*/ 7159336 w 7355814"/>
                <a:gd name="connsiteY85" fmla="*/ 3799691 h 4464709"/>
                <a:gd name="connsiteX86" fmla="*/ 7138554 w 7355814"/>
                <a:gd name="connsiteY86" fmla="*/ 3830864 h 4464709"/>
                <a:gd name="connsiteX87" fmla="*/ 7117772 w 7355814"/>
                <a:gd name="connsiteY87" fmla="*/ 3893209 h 4464709"/>
                <a:gd name="connsiteX88" fmla="*/ 7076209 w 7355814"/>
                <a:gd name="connsiteY88" fmla="*/ 3955555 h 4464709"/>
                <a:gd name="connsiteX89" fmla="*/ 7055427 w 7355814"/>
                <a:gd name="connsiteY89" fmla="*/ 3997118 h 4464709"/>
                <a:gd name="connsiteX90" fmla="*/ 7024254 w 7355814"/>
                <a:gd name="connsiteY90" fmla="*/ 4017900 h 4464709"/>
                <a:gd name="connsiteX91" fmla="*/ 7003472 w 7355814"/>
                <a:gd name="connsiteY91" fmla="*/ 4049073 h 4464709"/>
                <a:gd name="connsiteX92" fmla="*/ 6993081 w 7355814"/>
                <a:gd name="connsiteY92" fmla="*/ 4080246 h 4464709"/>
                <a:gd name="connsiteX93" fmla="*/ 6961909 w 7355814"/>
                <a:gd name="connsiteY93" fmla="*/ 4090637 h 4464709"/>
                <a:gd name="connsiteX94" fmla="*/ 6920345 w 7355814"/>
                <a:gd name="connsiteY94" fmla="*/ 4121809 h 4464709"/>
                <a:gd name="connsiteX95" fmla="*/ 6878781 w 7355814"/>
                <a:gd name="connsiteY95" fmla="*/ 4142591 h 4464709"/>
                <a:gd name="connsiteX96" fmla="*/ 6826827 w 7355814"/>
                <a:gd name="connsiteY96" fmla="*/ 4184155 h 4464709"/>
                <a:gd name="connsiteX97" fmla="*/ 6764481 w 7355814"/>
                <a:gd name="connsiteY97" fmla="*/ 4236109 h 4464709"/>
                <a:gd name="connsiteX98" fmla="*/ 6702136 w 7355814"/>
                <a:gd name="connsiteY98" fmla="*/ 4256891 h 4464709"/>
                <a:gd name="connsiteX99" fmla="*/ 6670963 w 7355814"/>
                <a:gd name="connsiteY99" fmla="*/ 4267282 h 4464709"/>
                <a:gd name="connsiteX100" fmla="*/ 6587836 w 7355814"/>
                <a:gd name="connsiteY100" fmla="*/ 4298455 h 4464709"/>
                <a:gd name="connsiteX101" fmla="*/ 6525490 w 7355814"/>
                <a:gd name="connsiteY101" fmla="*/ 4319237 h 4464709"/>
                <a:gd name="connsiteX102" fmla="*/ 6265718 w 7355814"/>
                <a:gd name="connsiteY102" fmla="*/ 4350409 h 4464709"/>
                <a:gd name="connsiteX103" fmla="*/ 5143500 w 7355814"/>
                <a:gd name="connsiteY103" fmla="*/ 4350409 h 4464709"/>
                <a:gd name="connsiteX104" fmla="*/ 5070763 w 7355814"/>
                <a:gd name="connsiteY104" fmla="*/ 4360800 h 4464709"/>
                <a:gd name="connsiteX105" fmla="*/ 4655127 w 7355814"/>
                <a:gd name="connsiteY105" fmla="*/ 4381582 h 4464709"/>
                <a:gd name="connsiteX106" fmla="*/ 4592781 w 7355814"/>
                <a:gd name="connsiteY106" fmla="*/ 4391973 h 4464709"/>
                <a:gd name="connsiteX107" fmla="*/ 4197927 w 7355814"/>
                <a:gd name="connsiteY107" fmla="*/ 4371191 h 4464709"/>
                <a:gd name="connsiteX108" fmla="*/ 4073236 w 7355814"/>
                <a:gd name="connsiteY108" fmla="*/ 4350409 h 4464709"/>
                <a:gd name="connsiteX109" fmla="*/ 3990109 w 7355814"/>
                <a:gd name="connsiteY109" fmla="*/ 4319237 h 4464709"/>
                <a:gd name="connsiteX110" fmla="*/ 3917372 w 7355814"/>
                <a:gd name="connsiteY110" fmla="*/ 4298455 h 4464709"/>
                <a:gd name="connsiteX111" fmla="*/ 3782290 w 7355814"/>
                <a:gd name="connsiteY111" fmla="*/ 4308846 h 4464709"/>
                <a:gd name="connsiteX112" fmla="*/ 3730336 w 7355814"/>
                <a:gd name="connsiteY112" fmla="*/ 4329627 h 4464709"/>
                <a:gd name="connsiteX113" fmla="*/ 3408218 w 7355814"/>
                <a:gd name="connsiteY113" fmla="*/ 4340018 h 4464709"/>
                <a:gd name="connsiteX114" fmla="*/ 3366654 w 7355814"/>
                <a:gd name="connsiteY114" fmla="*/ 4350409 h 4464709"/>
                <a:gd name="connsiteX115" fmla="*/ 3283527 w 7355814"/>
                <a:gd name="connsiteY115" fmla="*/ 4381582 h 4464709"/>
                <a:gd name="connsiteX116" fmla="*/ 3210790 w 7355814"/>
                <a:gd name="connsiteY116" fmla="*/ 4412755 h 4464709"/>
                <a:gd name="connsiteX117" fmla="*/ 3106881 w 7355814"/>
                <a:gd name="connsiteY117" fmla="*/ 4443927 h 4464709"/>
                <a:gd name="connsiteX118" fmla="*/ 3034145 w 7355814"/>
                <a:gd name="connsiteY118" fmla="*/ 4464709 h 4464709"/>
                <a:gd name="connsiteX119" fmla="*/ 2857500 w 7355814"/>
                <a:gd name="connsiteY119" fmla="*/ 4454318 h 4464709"/>
                <a:gd name="connsiteX120" fmla="*/ 2826327 w 7355814"/>
                <a:gd name="connsiteY120" fmla="*/ 4443927 h 4464709"/>
                <a:gd name="connsiteX121" fmla="*/ 2763981 w 7355814"/>
                <a:gd name="connsiteY121" fmla="*/ 4433537 h 4464709"/>
                <a:gd name="connsiteX122" fmla="*/ 2712027 w 7355814"/>
                <a:gd name="connsiteY122" fmla="*/ 4423146 h 4464709"/>
                <a:gd name="connsiteX123" fmla="*/ 2421081 w 7355814"/>
                <a:gd name="connsiteY123" fmla="*/ 4423146 h 4464709"/>
                <a:gd name="connsiteX124" fmla="*/ 2379518 w 7355814"/>
                <a:gd name="connsiteY124" fmla="*/ 4402364 h 4464709"/>
                <a:gd name="connsiteX125" fmla="*/ 2317172 w 7355814"/>
                <a:gd name="connsiteY125" fmla="*/ 4391973 h 4464709"/>
                <a:gd name="connsiteX126" fmla="*/ 2202872 w 7355814"/>
                <a:gd name="connsiteY126" fmla="*/ 4371191 h 4464709"/>
                <a:gd name="connsiteX127" fmla="*/ 1818409 w 7355814"/>
                <a:gd name="connsiteY127" fmla="*/ 4350409 h 4464709"/>
                <a:gd name="connsiteX128" fmla="*/ 1756063 w 7355814"/>
                <a:gd name="connsiteY128" fmla="*/ 4340018 h 4464709"/>
                <a:gd name="connsiteX129" fmla="*/ 1704109 w 7355814"/>
                <a:gd name="connsiteY129" fmla="*/ 4329627 h 4464709"/>
                <a:gd name="connsiteX130" fmla="*/ 1620981 w 7355814"/>
                <a:gd name="connsiteY130" fmla="*/ 4319237 h 4464709"/>
                <a:gd name="connsiteX131" fmla="*/ 1402772 w 7355814"/>
                <a:gd name="connsiteY131" fmla="*/ 4329627 h 4464709"/>
                <a:gd name="connsiteX132" fmla="*/ 1371600 w 7355814"/>
                <a:gd name="connsiteY132" fmla="*/ 4340018 h 4464709"/>
                <a:gd name="connsiteX133" fmla="*/ 1319645 w 7355814"/>
                <a:gd name="connsiteY133" fmla="*/ 4329627 h 4464709"/>
                <a:gd name="connsiteX134" fmla="*/ 1257300 w 7355814"/>
                <a:gd name="connsiteY134" fmla="*/ 4308846 h 4464709"/>
                <a:gd name="connsiteX135" fmla="*/ 1226127 w 7355814"/>
                <a:gd name="connsiteY135" fmla="*/ 4298455 h 4464709"/>
                <a:gd name="connsiteX136" fmla="*/ 1184563 w 7355814"/>
                <a:gd name="connsiteY136" fmla="*/ 4288064 h 4464709"/>
                <a:gd name="connsiteX137" fmla="*/ 935181 w 7355814"/>
                <a:gd name="connsiteY137" fmla="*/ 4298455 h 4464709"/>
                <a:gd name="connsiteX138" fmla="*/ 893618 w 7355814"/>
                <a:gd name="connsiteY138" fmla="*/ 4308846 h 4464709"/>
                <a:gd name="connsiteX139" fmla="*/ 800100 w 7355814"/>
                <a:gd name="connsiteY139" fmla="*/ 4319237 h 4464709"/>
                <a:gd name="connsiteX140" fmla="*/ 405245 w 7355814"/>
                <a:gd name="connsiteY140" fmla="*/ 4308846 h 4464709"/>
                <a:gd name="connsiteX141" fmla="*/ 363681 w 7355814"/>
                <a:gd name="connsiteY141" fmla="*/ 4319237 h 4464709"/>
                <a:gd name="connsiteX142" fmla="*/ 322118 w 7355814"/>
                <a:gd name="connsiteY142" fmla="*/ 4225718 h 4464709"/>
                <a:gd name="connsiteX143" fmla="*/ 259772 w 7355814"/>
                <a:gd name="connsiteY143" fmla="*/ 4080246 h 4464709"/>
                <a:gd name="connsiteX144" fmla="*/ 197427 w 7355814"/>
                <a:gd name="connsiteY144" fmla="*/ 4028291 h 4464709"/>
                <a:gd name="connsiteX145" fmla="*/ 114300 w 7355814"/>
                <a:gd name="connsiteY145" fmla="*/ 3903600 h 4464709"/>
                <a:gd name="connsiteX146" fmla="*/ 72736 w 7355814"/>
                <a:gd name="connsiteY146" fmla="*/ 3841255 h 4464709"/>
                <a:gd name="connsiteX147" fmla="*/ 41563 w 7355814"/>
                <a:gd name="connsiteY147" fmla="*/ 3810082 h 4464709"/>
                <a:gd name="connsiteX148" fmla="*/ 10390 w 7355814"/>
                <a:gd name="connsiteY148" fmla="*/ 3581482 h 4464709"/>
                <a:gd name="connsiteX149" fmla="*/ 20781 w 7355814"/>
                <a:gd name="connsiteY149" fmla="*/ 3259364 h 4464709"/>
                <a:gd name="connsiteX150" fmla="*/ 0 w 7355814"/>
                <a:gd name="connsiteY150" fmla="*/ 2105973 h 4464709"/>
                <a:gd name="connsiteX151" fmla="*/ 10390 w 7355814"/>
                <a:gd name="connsiteY151" fmla="*/ 1908546 h 4464709"/>
                <a:gd name="connsiteX152" fmla="*/ 20781 w 7355814"/>
                <a:gd name="connsiteY152" fmla="*/ 1856591 h 4464709"/>
                <a:gd name="connsiteX153" fmla="*/ 41563 w 7355814"/>
                <a:gd name="connsiteY153" fmla="*/ 1794246 h 4464709"/>
                <a:gd name="connsiteX154" fmla="*/ 51954 w 7355814"/>
                <a:gd name="connsiteY154" fmla="*/ 1565646 h 4464709"/>
                <a:gd name="connsiteX155" fmla="*/ 72736 w 7355814"/>
                <a:gd name="connsiteY155" fmla="*/ 1503300 h 4464709"/>
                <a:gd name="connsiteX156" fmla="*/ 83127 w 7355814"/>
                <a:gd name="connsiteY156" fmla="*/ 1409782 h 4464709"/>
                <a:gd name="connsiteX157" fmla="*/ 93518 w 7355814"/>
                <a:gd name="connsiteY157" fmla="*/ 1368218 h 4464709"/>
                <a:gd name="connsiteX158" fmla="*/ 72736 w 7355814"/>
                <a:gd name="connsiteY158" fmla="*/ 682418 h 4464709"/>
                <a:gd name="connsiteX159" fmla="*/ 83127 w 7355814"/>
                <a:gd name="connsiteY159" fmla="*/ 609682 h 4464709"/>
                <a:gd name="connsiteX160" fmla="*/ 93518 w 7355814"/>
                <a:gd name="connsiteY160" fmla="*/ 578509 h 4464709"/>
                <a:gd name="connsiteX161" fmla="*/ 72736 w 7355814"/>
                <a:gd name="connsiteY161" fmla="*/ 588900 h 446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7355814" h="4464709">
                  <a:moveTo>
                    <a:pt x="72736" y="588900"/>
                  </a:moveTo>
                  <a:cubicBezTo>
                    <a:pt x="71004" y="576777"/>
                    <a:pt x="76354" y="532864"/>
                    <a:pt x="83127" y="505773"/>
                  </a:cubicBezTo>
                  <a:cubicBezTo>
                    <a:pt x="86884" y="490746"/>
                    <a:pt x="95699" y="477345"/>
                    <a:pt x="103909" y="464209"/>
                  </a:cubicBezTo>
                  <a:cubicBezTo>
                    <a:pt x="141079" y="404737"/>
                    <a:pt x="126553" y="442766"/>
                    <a:pt x="155863" y="391473"/>
                  </a:cubicBezTo>
                  <a:cubicBezTo>
                    <a:pt x="170918" y="365126"/>
                    <a:pt x="177172" y="341524"/>
                    <a:pt x="197427" y="318737"/>
                  </a:cubicBezTo>
                  <a:cubicBezTo>
                    <a:pt x="197432" y="318731"/>
                    <a:pt x="275356" y="240807"/>
                    <a:pt x="290945" y="225218"/>
                  </a:cubicBezTo>
                  <a:cubicBezTo>
                    <a:pt x="313923" y="202241"/>
                    <a:pt x="324360" y="187729"/>
                    <a:pt x="353290" y="173264"/>
                  </a:cubicBezTo>
                  <a:cubicBezTo>
                    <a:pt x="363087" y="168366"/>
                    <a:pt x="373896" y="165755"/>
                    <a:pt x="384463" y="162873"/>
                  </a:cubicBezTo>
                  <a:cubicBezTo>
                    <a:pt x="412018" y="155358"/>
                    <a:pt x="439881" y="149018"/>
                    <a:pt x="467590" y="142091"/>
                  </a:cubicBezTo>
                  <a:cubicBezTo>
                    <a:pt x="566797" y="117289"/>
                    <a:pt x="523917" y="125196"/>
                    <a:pt x="706581" y="121309"/>
                  </a:cubicBezTo>
                  <a:lnTo>
                    <a:pt x="1485900" y="110918"/>
                  </a:lnTo>
                  <a:cubicBezTo>
                    <a:pt x="1582076" y="78858"/>
                    <a:pt x="1491179" y="106088"/>
                    <a:pt x="1714500" y="90137"/>
                  </a:cubicBezTo>
                  <a:cubicBezTo>
                    <a:pt x="1789355" y="84790"/>
                    <a:pt x="1810549" y="78131"/>
                    <a:pt x="1880754" y="69355"/>
                  </a:cubicBezTo>
                  <a:cubicBezTo>
                    <a:pt x="1911876" y="65465"/>
                    <a:pt x="1943223" y="63400"/>
                    <a:pt x="1974272" y="58964"/>
                  </a:cubicBezTo>
                  <a:cubicBezTo>
                    <a:pt x="2015985" y="53005"/>
                    <a:pt x="2098963" y="38182"/>
                    <a:pt x="2098963" y="38182"/>
                  </a:cubicBezTo>
                  <a:cubicBezTo>
                    <a:pt x="2171699" y="41646"/>
                    <a:pt x="2244568" y="42988"/>
                    <a:pt x="2317172" y="48573"/>
                  </a:cubicBezTo>
                  <a:cubicBezTo>
                    <a:pt x="2334781" y="49928"/>
                    <a:pt x="2351751" y="55805"/>
                    <a:pt x="2369127" y="58964"/>
                  </a:cubicBezTo>
                  <a:cubicBezTo>
                    <a:pt x="2389855" y="62733"/>
                    <a:pt x="2410690" y="65891"/>
                    <a:pt x="2431472" y="69355"/>
                  </a:cubicBezTo>
                  <a:cubicBezTo>
                    <a:pt x="2500745" y="65891"/>
                    <a:pt x="2571011" y="71157"/>
                    <a:pt x="2639290" y="58964"/>
                  </a:cubicBezTo>
                  <a:cubicBezTo>
                    <a:pt x="2669788" y="53518"/>
                    <a:pt x="2692363" y="24914"/>
                    <a:pt x="2722418" y="17400"/>
                  </a:cubicBezTo>
                  <a:lnTo>
                    <a:pt x="2763981" y="7009"/>
                  </a:lnTo>
                  <a:cubicBezTo>
                    <a:pt x="2813476" y="9484"/>
                    <a:pt x="2957868" y="8721"/>
                    <a:pt x="3034145" y="27791"/>
                  </a:cubicBezTo>
                  <a:cubicBezTo>
                    <a:pt x="3055397" y="33104"/>
                    <a:pt x="3075708" y="41646"/>
                    <a:pt x="3096490" y="48573"/>
                  </a:cubicBezTo>
                  <a:lnTo>
                    <a:pt x="3127663" y="58964"/>
                  </a:lnTo>
                  <a:cubicBezTo>
                    <a:pt x="3141518" y="69355"/>
                    <a:pt x="3153737" y="82392"/>
                    <a:pt x="3169227" y="90137"/>
                  </a:cubicBezTo>
                  <a:cubicBezTo>
                    <a:pt x="3182000" y="96523"/>
                    <a:pt x="3197059" y="96604"/>
                    <a:pt x="3210790" y="100527"/>
                  </a:cubicBezTo>
                  <a:cubicBezTo>
                    <a:pt x="3221322" y="103536"/>
                    <a:pt x="3231337" y="108261"/>
                    <a:pt x="3241963" y="110918"/>
                  </a:cubicBezTo>
                  <a:cubicBezTo>
                    <a:pt x="3351940" y="138412"/>
                    <a:pt x="3455063" y="127277"/>
                    <a:pt x="3574472" y="131700"/>
                  </a:cubicBezTo>
                  <a:lnTo>
                    <a:pt x="4031672" y="121309"/>
                  </a:lnTo>
                  <a:cubicBezTo>
                    <a:pt x="4049319" y="120589"/>
                    <a:pt x="4066014" y="112223"/>
                    <a:pt x="4083627" y="110918"/>
                  </a:cubicBezTo>
                  <a:cubicBezTo>
                    <a:pt x="4159697" y="105283"/>
                    <a:pt x="4236027" y="103991"/>
                    <a:pt x="4312227" y="100527"/>
                  </a:cubicBezTo>
                  <a:cubicBezTo>
                    <a:pt x="4329545" y="97064"/>
                    <a:pt x="4347047" y="94420"/>
                    <a:pt x="4364181" y="90137"/>
                  </a:cubicBezTo>
                  <a:cubicBezTo>
                    <a:pt x="4423543" y="75297"/>
                    <a:pt x="4365639" y="82315"/>
                    <a:pt x="4436918" y="69355"/>
                  </a:cubicBezTo>
                  <a:cubicBezTo>
                    <a:pt x="4461014" y="64974"/>
                    <a:pt x="4485409" y="62428"/>
                    <a:pt x="4509654" y="58964"/>
                  </a:cubicBezTo>
                  <a:cubicBezTo>
                    <a:pt x="4647647" y="12966"/>
                    <a:pt x="4550115" y="37230"/>
                    <a:pt x="4810990" y="48573"/>
                  </a:cubicBezTo>
                  <a:cubicBezTo>
                    <a:pt x="4814927" y="49010"/>
                    <a:pt x="4962417" y="64413"/>
                    <a:pt x="4977245" y="69355"/>
                  </a:cubicBezTo>
                  <a:cubicBezTo>
                    <a:pt x="5006635" y="79152"/>
                    <a:pt x="5032663" y="97064"/>
                    <a:pt x="5060372" y="110918"/>
                  </a:cubicBezTo>
                  <a:cubicBezTo>
                    <a:pt x="5077690" y="107454"/>
                    <a:pt x="5095193" y="104810"/>
                    <a:pt x="5112327" y="100527"/>
                  </a:cubicBezTo>
                  <a:cubicBezTo>
                    <a:pt x="5143099" y="92834"/>
                    <a:pt x="5151061" y="83389"/>
                    <a:pt x="5185063" y="79746"/>
                  </a:cubicBezTo>
                  <a:cubicBezTo>
                    <a:pt x="5378232" y="59049"/>
                    <a:pt x="5463545" y="57578"/>
                    <a:pt x="5652654" y="48573"/>
                  </a:cubicBezTo>
                  <a:cubicBezTo>
                    <a:pt x="5663045" y="45109"/>
                    <a:pt x="5673201" y="40839"/>
                    <a:pt x="5683827" y="38182"/>
                  </a:cubicBezTo>
                  <a:cubicBezTo>
                    <a:pt x="5799418" y="9284"/>
                    <a:pt x="5916835" y="21548"/>
                    <a:pt x="6037118" y="17400"/>
                  </a:cubicBezTo>
                  <a:cubicBezTo>
                    <a:pt x="6057900" y="13936"/>
                    <a:pt x="6078395" y="7009"/>
                    <a:pt x="6099463" y="7009"/>
                  </a:cubicBezTo>
                  <a:cubicBezTo>
                    <a:pt x="6407751" y="7009"/>
                    <a:pt x="6348356" y="0"/>
                    <a:pt x="6515100" y="27791"/>
                  </a:cubicBezTo>
                  <a:cubicBezTo>
                    <a:pt x="6525491" y="31255"/>
                    <a:pt x="6535741" y="35173"/>
                    <a:pt x="6546272" y="38182"/>
                  </a:cubicBezTo>
                  <a:cubicBezTo>
                    <a:pt x="6560004" y="42105"/>
                    <a:pt x="6574464" y="43559"/>
                    <a:pt x="6587836" y="48573"/>
                  </a:cubicBezTo>
                  <a:cubicBezTo>
                    <a:pt x="6602340" y="54012"/>
                    <a:pt x="6615859" y="61832"/>
                    <a:pt x="6629400" y="69355"/>
                  </a:cubicBezTo>
                  <a:cubicBezTo>
                    <a:pt x="6647055" y="79163"/>
                    <a:pt x="6664228" y="89823"/>
                    <a:pt x="6681354" y="100527"/>
                  </a:cubicBezTo>
                  <a:cubicBezTo>
                    <a:pt x="6691944" y="107146"/>
                    <a:pt x="6701115" y="116237"/>
                    <a:pt x="6712527" y="121309"/>
                  </a:cubicBezTo>
                  <a:cubicBezTo>
                    <a:pt x="6732545" y="130206"/>
                    <a:pt x="6756645" y="129940"/>
                    <a:pt x="6774872" y="142091"/>
                  </a:cubicBezTo>
                  <a:cubicBezTo>
                    <a:pt x="6847097" y="190241"/>
                    <a:pt x="6756316" y="132812"/>
                    <a:pt x="6858000" y="183655"/>
                  </a:cubicBezTo>
                  <a:cubicBezTo>
                    <a:pt x="6869170" y="189240"/>
                    <a:pt x="6878002" y="198852"/>
                    <a:pt x="6889172" y="204437"/>
                  </a:cubicBezTo>
                  <a:cubicBezTo>
                    <a:pt x="6904074" y="211888"/>
                    <a:pt x="6948599" y="221891"/>
                    <a:pt x="6961909" y="225218"/>
                  </a:cubicBezTo>
                  <a:cubicBezTo>
                    <a:pt x="7045037" y="280639"/>
                    <a:pt x="6944587" y="207897"/>
                    <a:pt x="7013863" y="277173"/>
                  </a:cubicBezTo>
                  <a:cubicBezTo>
                    <a:pt x="7022694" y="286004"/>
                    <a:pt x="7034645" y="291028"/>
                    <a:pt x="7045036" y="297955"/>
                  </a:cubicBezTo>
                  <a:cubicBezTo>
                    <a:pt x="7067327" y="364825"/>
                    <a:pt x="7037951" y="292191"/>
                    <a:pt x="7086600" y="360300"/>
                  </a:cubicBezTo>
                  <a:cubicBezTo>
                    <a:pt x="7095603" y="372905"/>
                    <a:pt x="7099171" y="388729"/>
                    <a:pt x="7107381" y="401864"/>
                  </a:cubicBezTo>
                  <a:cubicBezTo>
                    <a:pt x="7116560" y="416550"/>
                    <a:pt x="7128488" y="429335"/>
                    <a:pt x="7138554" y="443427"/>
                  </a:cubicBezTo>
                  <a:cubicBezTo>
                    <a:pt x="7145813" y="453589"/>
                    <a:pt x="7152409" y="464209"/>
                    <a:pt x="7159336" y="474600"/>
                  </a:cubicBezTo>
                  <a:cubicBezTo>
                    <a:pt x="7182729" y="568170"/>
                    <a:pt x="7149918" y="467222"/>
                    <a:pt x="7200900" y="547337"/>
                  </a:cubicBezTo>
                  <a:cubicBezTo>
                    <a:pt x="7285137" y="679710"/>
                    <a:pt x="7203432" y="591433"/>
                    <a:pt x="7273636" y="661637"/>
                  </a:cubicBezTo>
                  <a:cubicBezTo>
                    <a:pt x="7277100" y="682419"/>
                    <a:pt x="7279457" y="703415"/>
                    <a:pt x="7284027" y="723982"/>
                  </a:cubicBezTo>
                  <a:cubicBezTo>
                    <a:pt x="7286403" y="734674"/>
                    <a:pt x="7291761" y="744529"/>
                    <a:pt x="7294418" y="755155"/>
                  </a:cubicBezTo>
                  <a:cubicBezTo>
                    <a:pt x="7298701" y="772289"/>
                    <a:pt x="7301740" y="789717"/>
                    <a:pt x="7304809" y="807109"/>
                  </a:cubicBezTo>
                  <a:cubicBezTo>
                    <a:pt x="7330214" y="951075"/>
                    <a:pt x="7311531" y="889623"/>
                    <a:pt x="7335981" y="962973"/>
                  </a:cubicBezTo>
                  <a:cubicBezTo>
                    <a:pt x="7350061" y="1061532"/>
                    <a:pt x="7355814" y="1065961"/>
                    <a:pt x="7335981" y="1191573"/>
                  </a:cubicBezTo>
                  <a:cubicBezTo>
                    <a:pt x="7329988" y="1229532"/>
                    <a:pt x="7305890" y="1238074"/>
                    <a:pt x="7284027" y="1264309"/>
                  </a:cubicBezTo>
                  <a:cubicBezTo>
                    <a:pt x="7276032" y="1273903"/>
                    <a:pt x="7270172" y="1285091"/>
                    <a:pt x="7263245" y="1295482"/>
                  </a:cubicBezTo>
                  <a:cubicBezTo>
                    <a:pt x="7259781" y="1323191"/>
                    <a:pt x="7258000" y="1351163"/>
                    <a:pt x="7252854" y="1378609"/>
                  </a:cubicBezTo>
                  <a:cubicBezTo>
                    <a:pt x="7227900" y="1511698"/>
                    <a:pt x="7241686" y="1419557"/>
                    <a:pt x="7221681" y="1492909"/>
                  </a:cubicBezTo>
                  <a:cubicBezTo>
                    <a:pt x="7202886" y="1561827"/>
                    <a:pt x="7202625" y="1567411"/>
                    <a:pt x="7190509" y="1627991"/>
                  </a:cubicBezTo>
                  <a:cubicBezTo>
                    <a:pt x="7193973" y="1707655"/>
                    <a:pt x="7195219" y="1787446"/>
                    <a:pt x="7200900" y="1866982"/>
                  </a:cubicBezTo>
                  <a:cubicBezTo>
                    <a:pt x="7202158" y="1884598"/>
                    <a:pt x="7205705" y="1902182"/>
                    <a:pt x="7211290" y="1918937"/>
                  </a:cubicBezTo>
                  <a:cubicBezTo>
                    <a:pt x="7216188" y="1933632"/>
                    <a:pt x="7225145" y="1946646"/>
                    <a:pt x="7232072" y="1960500"/>
                  </a:cubicBezTo>
                  <a:cubicBezTo>
                    <a:pt x="7235536" y="1988209"/>
                    <a:pt x="7238514" y="2015983"/>
                    <a:pt x="7242463" y="2043627"/>
                  </a:cubicBezTo>
                  <a:cubicBezTo>
                    <a:pt x="7245443" y="2064484"/>
                    <a:pt x="7251029" y="2084984"/>
                    <a:pt x="7252854" y="2105973"/>
                  </a:cubicBezTo>
                  <a:cubicBezTo>
                    <a:pt x="7257964" y="2164735"/>
                    <a:pt x="7259447" y="2223757"/>
                    <a:pt x="7263245" y="2282618"/>
                  </a:cubicBezTo>
                  <a:cubicBezTo>
                    <a:pt x="7266375" y="2331132"/>
                    <a:pt x="7270172" y="2379600"/>
                    <a:pt x="7273636" y="2428091"/>
                  </a:cubicBezTo>
                  <a:cubicBezTo>
                    <a:pt x="7270172" y="2712109"/>
                    <a:pt x="7269418" y="2996174"/>
                    <a:pt x="7263245" y="3280146"/>
                  </a:cubicBezTo>
                  <a:cubicBezTo>
                    <a:pt x="7262488" y="3314947"/>
                    <a:pt x="7257777" y="3349596"/>
                    <a:pt x="7252854" y="3384055"/>
                  </a:cubicBezTo>
                  <a:cubicBezTo>
                    <a:pt x="7250834" y="3398192"/>
                    <a:pt x="7245561" y="3411677"/>
                    <a:pt x="7242463" y="3425618"/>
                  </a:cubicBezTo>
                  <a:cubicBezTo>
                    <a:pt x="7238632" y="3442859"/>
                    <a:pt x="7235903" y="3460332"/>
                    <a:pt x="7232072" y="3477573"/>
                  </a:cubicBezTo>
                  <a:cubicBezTo>
                    <a:pt x="7228974" y="3491514"/>
                    <a:pt x="7224236" y="3505086"/>
                    <a:pt x="7221681" y="3519137"/>
                  </a:cubicBezTo>
                  <a:cubicBezTo>
                    <a:pt x="7217300" y="3543233"/>
                    <a:pt x="7216093" y="3567857"/>
                    <a:pt x="7211290" y="3591873"/>
                  </a:cubicBezTo>
                  <a:cubicBezTo>
                    <a:pt x="7205689" y="3619880"/>
                    <a:pt x="7195205" y="3646827"/>
                    <a:pt x="7190509" y="3675000"/>
                  </a:cubicBezTo>
                  <a:cubicBezTo>
                    <a:pt x="7185315" y="3706164"/>
                    <a:pt x="7177633" y="3772246"/>
                    <a:pt x="7159336" y="3799691"/>
                  </a:cubicBezTo>
                  <a:cubicBezTo>
                    <a:pt x="7152409" y="3810082"/>
                    <a:pt x="7143626" y="3819452"/>
                    <a:pt x="7138554" y="3830864"/>
                  </a:cubicBezTo>
                  <a:cubicBezTo>
                    <a:pt x="7129657" y="3850882"/>
                    <a:pt x="7129923" y="3874982"/>
                    <a:pt x="7117772" y="3893209"/>
                  </a:cubicBezTo>
                  <a:cubicBezTo>
                    <a:pt x="7103918" y="3913991"/>
                    <a:pt x="7087379" y="3933215"/>
                    <a:pt x="7076209" y="3955555"/>
                  </a:cubicBezTo>
                  <a:cubicBezTo>
                    <a:pt x="7069282" y="3969409"/>
                    <a:pt x="7065343" y="3985219"/>
                    <a:pt x="7055427" y="3997118"/>
                  </a:cubicBezTo>
                  <a:cubicBezTo>
                    <a:pt x="7047432" y="4006712"/>
                    <a:pt x="7034645" y="4010973"/>
                    <a:pt x="7024254" y="4017900"/>
                  </a:cubicBezTo>
                  <a:cubicBezTo>
                    <a:pt x="7017327" y="4028291"/>
                    <a:pt x="7009057" y="4037903"/>
                    <a:pt x="7003472" y="4049073"/>
                  </a:cubicBezTo>
                  <a:cubicBezTo>
                    <a:pt x="6998574" y="4058870"/>
                    <a:pt x="7000826" y="4072501"/>
                    <a:pt x="6993081" y="4080246"/>
                  </a:cubicBezTo>
                  <a:cubicBezTo>
                    <a:pt x="6985336" y="4087991"/>
                    <a:pt x="6972300" y="4087173"/>
                    <a:pt x="6961909" y="4090637"/>
                  </a:cubicBezTo>
                  <a:cubicBezTo>
                    <a:pt x="6948054" y="4101028"/>
                    <a:pt x="6935031" y="4112631"/>
                    <a:pt x="6920345" y="4121809"/>
                  </a:cubicBezTo>
                  <a:cubicBezTo>
                    <a:pt x="6907209" y="4130019"/>
                    <a:pt x="6890681" y="4132674"/>
                    <a:pt x="6878781" y="4142591"/>
                  </a:cubicBezTo>
                  <a:cubicBezTo>
                    <a:pt x="6816114" y="4194815"/>
                    <a:pt x="6901256" y="4159345"/>
                    <a:pt x="6826827" y="4184155"/>
                  </a:cubicBezTo>
                  <a:cubicBezTo>
                    <a:pt x="6807251" y="4203730"/>
                    <a:pt x="6790520" y="4224536"/>
                    <a:pt x="6764481" y="4236109"/>
                  </a:cubicBezTo>
                  <a:cubicBezTo>
                    <a:pt x="6744463" y="4245006"/>
                    <a:pt x="6722918" y="4249964"/>
                    <a:pt x="6702136" y="4256891"/>
                  </a:cubicBezTo>
                  <a:cubicBezTo>
                    <a:pt x="6691745" y="4260355"/>
                    <a:pt x="6680077" y="4261206"/>
                    <a:pt x="6670963" y="4267282"/>
                  </a:cubicBezTo>
                  <a:cubicBezTo>
                    <a:pt x="6616714" y="4303448"/>
                    <a:pt x="6663888" y="4277713"/>
                    <a:pt x="6587836" y="4298455"/>
                  </a:cubicBezTo>
                  <a:cubicBezTo>
                    <a:pt x="6566702" y="4304219"/>
                    <a:pt x="6547098" y="4315636"/>
                    <a:pt x="6525490" y="4319237"/>
                  </a:cubicBezTo>
                  <a:cubicBezTo>
                    <a:pt x="6356254" y="4347442"/>
                    <a:pt x="6442812" y="4336786"/>
                    <a:pt x="6265718" y="4350409"/>
                  </a:cubicBezTo>
                  <a:cubicBezTo>
                    <a:pt x="5938078" y="4346960"/>
                    <a:pt x="5509970" y="4313762"/>
                    <a:pt x="5143500" y="4350409"/>
                  </a:cubicBezTo>
                  <a:cubicBezTo>
                    <a:pt x="5119130" y="4352846"/>
                    <a:pt x="5095009" y="4357336"/>
                    <a:pt x="5070763" y="4360800"/>
                  </a:cubicBezTo>
                  <a:cubicBezTo>
                    <a:pt x="4915673" y="4412497"/>
                    <a:pt x="5077401" y="4361941"/>
                    <a:pt x="4655127" y="4381582"/>
                  </a:cubicBezTo>
                  <a:cubicBezTo>
                    <a:pt x="4634081" y="4382561"/>
                    <a:pt x="4613563" y="4388509"/>
                    <a:pt x="4592781" y="4391973"/>
                  </a:cubicBezTo>
                  <a:cubicBezTo>
                    <a:pt x="4441644" y="4386761"/>
                    <a:pt x="4334681" y="4390727"/>
                    <a:pt x="4197927" y="4371191"/>
                  </a:cubicBezTo>
                  <a:cubicBezTo>
                    <a:pt x="4156214" y="4365232"/>
                    <a:pt x="4114115" y="4360629"/>
                    <a:pt x="4073236" y="4350409"/>
                  </a:cubicBezTo>
                  <a:cubicBezTo>
                    <a:pt x="3996606" y="4331252"/>
                    <a:pt x="4066180" y="4351838"/>
                    <a:pt x="3990109" y="4319237"/>
                  </a:cubicBezTo>
                  <a:cubicBezTo>
                    <a:pt x="3969238" y="4310293"/>
                    <a:pt x="3938465" y="4303728"/>
                    <a:pt x="3917372" y="4298455"/>
                  </a:cubicBezTo>
                  <a:cubicBezTo>
                    <a:pt x="3872345" y="4301919"/>
                    <a:pt x="3826836" y="4301422"/>
                    <a:pt x="3782290" y="4308846"/>
                  </a:cubicBezTo>
                  <a:cubicBezTo>
                    <a:pt x="3763892" y="4311912"/>
                    <a:pt x="3748924" y="4328078"/>
                    <a:pt x="3730336" y="4329627"/>
                  </a:cubicBezTo>
                  <a:cubicBezTo>
                    <a:pt x="3623279" y="4338548"/>
                    <a:pt x="3515591" y="4336554"/>
                    <a:pt x="3408218" y="4340018"/>
                  </a:cubicBezTo>
                  <a:cubicBezTo>
                    <a:pt x="3394363" y="4343482"/>
                    <a:pt x="3380026" y="4345395"/>
                    <a:pt x="3366654" y="4350409"/>
                  </a:cubicBezTo>
                  <a:cubicBezTo>
                    <a:pt x="3257977" y="4391163"/>
                    <a:pt x="3390215" y="4354909"/>
                    <a:pt x="3283527" y="4381582"/>
                  </a:cubicBezTo>
                  <a:cubicBezTo>
                    <a:pt x="3220353" y="4423698"/>
                    <a:pt x="3287476" y="4383997"/>
                    <a:pt x="3210790" y="4412755"/>
                  </a:cubicBezTo>
                  <a:cubicBezTo>
                    <a:pt x="3114140" y="4448999"/>
                    <a:pt x="3233803" y="4422775"/>
                    <a:pt x="3106881" y="4443927"/>
                  </a:cubicBezTo>
                  <a:cubicBezTo>
                    <a:pt x="3092180" y="4448828"/>
                    <a:pt x="3047194" y="4464709"/>
                    <a:pt x="3034145" y="4464709"/>
                  </a:cubicBezTo>
                  <a:cubicBezTo>
                    <a:pt x="2975162" y="4464709"/>
                    <a:pt x="2916382" y="4457782"/>
                    <a:pt x="2857500" y="4454318"/>
                  </a:cubicBezTo>
                  <a:cubicBezTo>
                    <a:pt x="2847109" y="4450854"/>
                    <a:pt x="2837019" y="4446303"/>
                    <a:pt x="2826327" y="4443927"/>
                  </a:cubicBezTo>
                  <a:cubicBezTo>
                    <a:pt x="2805760" y="4439357"/>
                    <a:pt x="2784710" y="4437306"/>
                    <a:pt x="2763981" y="4433537"/>
                  </a:cubicBezTo>
                  <a:cubicBezTo>
                    <a:pt x="2746605" y="4430378"/>
                    <a:pt x="2729345" y="4426610"/>
                    <a:pt x="2712027" y="4423146"/>
                  </a:cubicBezTo>
                  <a:cubicBezTo>
                    <a:pt x="2604009" y="4429897"/>
                    <a:pt x="2526096" y="4442836"/>
                    <a:pt x="2421081" y="4423146"/>
                  </a:cubicBezTo>
                  <a:cubicBezTo>
                    <a:pt x="2405857" y="4420291"/>
                    <a:pt x="2394354" y="4406815"/>
                    <a:pt x="2379518" y="4402364"/>
                  </a:cubicBezTo>
                  <a:cubicBezTo>
                    <a:pt x="2359338" y="4396310"/>
                    <a:pt x="2337901" y="4395742"/>
                    <a:pt x="2317172" y="4391973"/>
                  </a:cubicBezTo>
                  <a:cubicBezTo>
                    <a:pt x="2290597" y="4387141"/>
                    <a:pt x="2227717" y="4372924"/>
                    <a:pt x="2202872" y="4371191"/>
                  </a:cubicBezTo>
                  <a:cubicBezTo>
                    <a:pt x="2074842" y="4362259"/>
                    <a:pt x="1818409" y="4350409"/>
                    <a:pt x="1818409" y="4350409"/>
                  </a:cubicBezTo>
                  <a:lnTo>
                    <a:pt x="1756063" y="4340018"/>
                  </a:lnTo>
                  <a:cubicBezTo>
                    <a:pt x="1738687" y="4336859"/>
                    <a:pt x="1721565" y="4332312"/>
                    <a:pt x="1704109" y="4329627"/>
                  </a:cubicBezTo>
                  <a:cubicBezTo>
                    <a:pt x="1676509" y="4325381"/>
                    <a:pt x="1648690" y="4322700"/>
                    <a:pt x="1620981" y="4319237"/>
                  </a:cubicBezTo>
                  <a:cubicBezTo>
                    <a:pt x="1548245" y="4322700"/>
                    <a:pt x="1475339" y="4323580"/>
                    <a:pt x="1402772" y="4329627"/>
                  </a:cubicBezTo>
                  <a:cubicBezTo>
                    <a:pt x="1391857" y="4330537"/>
                    <a:pt x="1382553" y="4340018"/>
                    <a:pt x="1371600" y="4340018"/>
                  </a:cubicBezTo>
                  <a:cubicBezTo>
                    <a:pt x="1353939" y="4340018"/>
                    <a:pt x="1336684" y="4334274"/>
                    <a:pt x="1319645" y="4329627"/>
                  </a:cubicBezTo>
                  <a:cubicBezTo>
                    <a:pt x="1298511" y="4323863"/>
                    <a:pt x="1278082" y="4315773"/>
                    <a:pt x="1257300" y="4308846"/>
                  </a:cubicBezTo>
                  <a:cubicBezTo>
                    <a:pt x="1246909" y="4305382"/>
                    <a:pt x="1236753" y="4301112"/>
                    <a:pt x="1226127" y="4298455"/>
                  </a:cubicBezTo>
                  <a:lnTo>
                    <a:pt x="1184563" y="4288064"/>
                  </a:lnTo>
                  <a:cubicBezTo>
                    <a:pt x="1101436" y="4291528"/>
                    <a:pt x="1018169" y="4292527"/>
                    <a:pt x="935181" y="4298455"/>
                  </a:cubicBezTo>
                  <a:cubicBezTo>
                    <a:pt x="920937" y="4299472"/>
                    <a:pt x="907733" y="4306674"/>
                    <a:pt x="893618" y="4308846"/>
                  </a:cubicBezTo>
                  <a:cubicBezTo>
                    <a:pt x="862618" y="4313615"/>
                    <a:pt x="831273" y="4315773"/>
                    <a:pt x="800100" y="4319237"/>
                  </a:cubicBezTo>
                  <a:cubicBezTo>
                    <a:pt x="668482" y="4315773"/>
                    <a:pt x="536909" y="4308846"/>
                    <a:pt x="405245" y="4308846"/>
                  </a:cubicBezTo>
                  <a:cubicBezTo>
                    <a:pt x="390964" y="4308846"/>
                    <a:pt x="376454" y="4325624"/>
                    <a:pt x="363681" y="4319237"/>
                  </a:cubicBezTo>
                  <a:cubicBezTo>
                    <a:pt x="356423" y="4315608"/>
                    <a:pt x="322324" y="4226285"/>
                    <a:pt x="322118" y="4225718"/>
                  </a:cubicBezTo>
                  <a:cubicBezTo>
                    <a:pt x="307923" y="4186683"/>
                    <a:pt x="287962" y="4108437"/>
                    <a:pt x="259772" y="4080246"/>
                  </a:cubicBezTo>
                  <a:cubicBezTo>
                    <a:pt x="219769" y="4040242"/>
                    <a:pt x="240827" y="4057224"/>
                    <a:pt x="197427" y="4028291"/>
                  </a:cubicBezTo>
                  <a:lnTo>
                    <a:pt x="114300" y="3903600"/>
                  </a:lnTo>
                  <a:lnTo>
                    <a:pt x="72736" y="3841255"/>
                  </a:lnTo>
                  <a:lnTo>
                    <a:pt x="41563" y="3810082"/>
                  </a:lnTo>
                  <a:cubicBezTo>
                    <a:pt x="3222" y="3695060"/>
                    <a:pt x="22147" y="3769600"/>
                    <a:pt x="10390" y="3581482"/>
                  </a:cubicBezTo>
                  <a:cubicBezTo>
                    <a:pt x="13854" y="3474109"/>
                    <a:pt x="20781" y="3366793"/>
                    <a:pt x="20781" y="3259364"/>
                  </a:cubicBezTo>
                  <a:cubicBezTo>
                    <a:pt x="20781" y="2429711"/>
                    <a:pt x="26113" y="2576050"/>
                    <a:pt x="0" y="2105973"/>
                  </a:cubicBezTo>
                  <a:cubicBezTo>
                    <a:pt x="3463" y="2040164"/>
                    <a:pt x="4918" y="1974218"/>
                    <a:pt x="10390" y="1908546"/>
                  </a:cubicBezTo>
                  <a:cubicBezTo>
                    <a:pt x="11857" y="1890946"/>
                    <a:pt x="16134" y="1873630"/>
                    <a:pt x="20781" y="1856591"/>
                  </a:cubicBezTo>
                  <a:cubicBezTo>
                    <a:pt x="26545" y="1835457"/>
                    <a:pt x="41563" y="1794246"/>
                    <a:pt x="41563" y="1794246"/>
                  </a:cubicBezTo>
                  <a:cubicBezTo>
                    <a:pt x="45027" y="1718046"/>
                    <a:pt x="43828" y="1641491"/>
                    <a:pt x="51954" y="1565646"/>
                  </a:cubicBezTo>
                  <a:cubicBezTo>
                    <a:pt x="54288" y="1543865"/>
                    <a:pt x="72736" y="1503300"/>
                    <a:pt x="72736" y="1503300"/>
                  </a:cubicBezTo>
                  <a:cubicBezTo>
                    <a:pt x="76200" y="1472127"/>
                    <a:pt x="78358" y="1440782"/>
                    <a:pt x="83127" y="1409782"/>
                  </a:cubicBezTo>
                  <a:cubicBezTo>
                    <a:pt x="85299" y="1395667"/>
                    <a:pt x="93518" y="1382499"/>
                    <a:pt x="93518" y="1368218"/>
                  </a:cubicBezTo>
                  <a:cubicBezTo>
                    <a:pt x="93518" y="734334"/>
                    <a:pt x="151609" y="919038"/>
                    <a:pt x="72736" y="682418"/>
                  </a:cubicBezTo>
                  <a:cubicBezTo>
                    <a:pt x="76200" y="658173"/>
                    <a:pt x="78324" y="633698"/>
                    <a:pt x="83127" y="609682"/>
                  </a:cubicBezTo>
                  <a:cubicBezTo>
                    <a:pt x="85275" y="598942"/>
                    <a:pt x="93518" y="589462"/>
                    <a:pt x="93518" y="578509"/>
                  </a:cubicBezTo>
                  <a:cubicBezTo>
                    <a:pt x="93518" y="570764"/>
                    <a:pt x="74468" y="601023"/>
                    <a:pt x="72736" y="588900"/>
                  </a:cubicBezTo>
                  <a:close/>
                </a:path>
              </a:pathLst>
            </a:custGeom>
            <a:solidFill>
              <a:srgbClr val="66CC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29" name="Group 7">
              <a:extLst>
                <a:ext uri="{FF2B5EF4-FFF2-40B4-BE49-F238E27FC236}">
                  <a16:creationId xmlns:a16="http://schemas.microsoft.com/office/drawing/2014/main" id="{7816DC85-9B60-C24F-974A-9F76E5FCF3D5}"/>
                </a:ext>
              </a:extLst>
            </p:cNvPr>
            <p:cNvGrpSpPr/>
            <p:nvPr/>
          </p:nvGrpSpPr>
          <p:grpSpPr>
            <a:xfrm>
              <a:off x="4712080" y="2611370"/>
              <a:ext cx="184847" cy="246700"/>
              <a:chOff x="7244099" y="2985517"/>
              <a:chExt cx="223501" cy="309094"/>
            </a:xfrm>
            <a:solidFill>
              <a:srgbClr val="002060"/>
            </a:solidFill>
          </p:grpSpPr>
          <p:sp>
            <p:nvSpPr>
              <p:cNvPr id="643" name="Oval 8">
                <a:extLst>
                  <a:ext uri="{FF2B5EF4-FFF2-40B4-BE49-F238E27FC236}">
                    <a16:creationId xmlns:a16="http://schemas.microsoft.com/office/drawing/2014/main" id="{EB418ECF-3447-BD48-A7CF-DA067C3733BF}"/>
                  </a:ext>
                </a:extLst>
              </p:cNvPr>
              <p:cNvSpPr/>
              <p:nvPr/>
            </p:nvSpPr>
            <p:spPr>
              <a:xfrm>
                <a:off x="7337629" y="2985517"/>
                <a:ext cx="99492" cy="10404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4" name="Oval 9">
                <a:extLst>
                  <a:ext uri="{FF2B5EF4-FFF2-40B4-BE49-F238E27FC236}">
                    <a16:creationId xmlns:a16="http://schemas.microsoft.com/office/drawing/2014/main" id="{AF501F52-8243-2846-9FFE-CF8387773196}"/>
                  </a:ext>
                </a:extLst>
              </p:cNvPr>
              <p:cNvSpPr/>
              <p:nvPr/>
            </p:nvSpPr>
            <p:spPr>
              <a:xfrm>
                <a:off x="7273794" y="3206613"/>
                <a:ext cx="88512" cy="8799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5" name="Oval 10">
                <a:extLst>
                  <a:ext uri="{FF2B5EF4-FFF2-40B4-BE49-F238E27FC236}">
                    <a16:creationId xmlns:a16="http://schemas.microsoft.com/office/drawing/2014/main" id="{EBF3247F-64F6-7940-AECC-EB0E7A4CAAD4}"/>
                  </a:ext>
                </a:extLst>
              </p:cNvPr>
              <p:cNvSpPr/>
              <p:nvPr/>
            </p:nvSpPr>
            <p:spPr>
              <a:xfrm>
                <a:off x="7244099" y="3089138"/>
                <a:ext cx="76643" cy="78011"/>
              </a:xfrm>
              <a:prstGeom prst="ellipse">
                <a:avLst/>
              </a:prstGeom>
              <a:grp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6" name="Oval 11">
                <a:extLst>
                  <a:ext uri="{FF2B5EF4-FFF2-40B4-BE49-F238E27FC236}">
                    <a16:creationId xmlns:a16="http://schemas.microsoft.com/office/drawing/2014/main" id="{4A3B5370-9A1E-C54E-94A3-EF0E220B8ECC}"/>
                  </a:ext>
                </a:extLst>
              </p:cNvPr>
              <p:cNvSpPr/>
              <p:nvPr/>
            </p:nvSpPr>
            <p:spPr>
              <a:xfrm>
                <a:off x="7401413" y="3139538"/>
                <a:ext cx="66187" cy="77488"/>
              </a:xfrm>
              <a:prstGeom prst="ellipse">
                <a:avLst/>
              </a:prstGeom>
              <a:grp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30" name="Group 13">
              <a:extLst>
                <a:ext uri="{FF2B5EF4-FFF2-40B4-BE49-F238E27FC236}">
                  <a16:creationId xmlns:a16="http://schemas.microsoft.com/office/drawing/2014/main" id="{7AFBF7A2-D320-7E4E-A389-384BE0370344}"/>
                </a:ext>
              </a:extLst>
            </p:cNvPr>
            <p:cNvGrpSpPr/>
            <p:nvPr/>
          </p:nvGrpSpPr>
          <p:grpSpPr>
            <a:xfrm rot="3856974">
              <a:off x="1327083" y="2092179"/>
              <a:ext cx="864426" cy="797392"/>
              <a:chOff x="4276725" y="3136986"/>
              <a:chExt cx="820341" cy="794638"/>
            </a:xfrm>
            <a:effectLst>
              <a:outerShdw blurRad="50800" dist="38100" dir="8100000" sx="101000" sy="101000" algn="tr" rotWithShape="0">
                <a:srgbClr val="990099">
                  <a:alpha val="40000"/>
                </a:srgbClr>
              </a:outerShdw>
            </a:effectLst>
          </p:grpSpPr>
          <p:grpSp>
            <p:nvGrpSpPr>
              <p:cNvPr id="633" name="Group 381">
                <a:extLst>
                  <a:ext uri="{FF2B5EF4-FFF2-40B4-BE49-F238E27FC236}">
                    <a16:creationId xmlns:a16="http://schemas.microsoft.com/office/drawing/2014/main" id="{727A2A44-A073-CD45-A7A5-D0DED56459CD}"/>
                  </a:ext>
                </a:extLst>
              </p:cNvPr>
              <p:cNvGrpSpPr/>
              <p:nvPr/>
            </p:nvGrpSpPr>
            <p:grpSpPr>
              <a:xfrm>
                <a:off x="4276725" y="3445670"/>
                <a:ext cx="248840" cy="254793"/>
                <a:chOff x="4276725" y="3445670"/>
                <a:chExt cx="248840" cy="254793"/>
              </a:xfrm>
            </p:grpSpPr>
            <p:sp>
              <p:nvSpPr>
                <p:cNvPr id="640" name="Oval 20">
                  <a:extLst>
                    <a:ext uri="{FF2B5EF4-FFF2-40B4-BE49-F238E27FC236}">
                      <a16:creationId xmlns:a16="http://schemas.microsoft.com/office/drawing/2014/main" id="{7FA22096-A45B-D844-8353-03C05CE0047F}"/>
                    </a:ext>
                  </a:extLst>
                </p:cNvPr>
                <p:cNvSpPr/>
                <p:nvPr/>
              </p:nvSpPr>
              <p:spPr>
                <a:xfrm>
                  <a:off x="4457700" y="3636169"/>
                  <a:ext cx="67865" cy="64294"/>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1" name="Oval 21">
                  <a:extLst>
                    <a:ext uri="{FF2B5EF4-FFF2-40B4-BE49-F238E27FC236}">
                      <a16:creationId xmlns:a16="http://schemas.microsoft.com/office/drawing/2014/main" id="{F2C43760-0C3D-BE40-AB62-501E39271D9D}"/>
                    </a:ext>
                  </a:extLst>
                </p:cNvPr>
                <p:cNvSpPr/>
                <p:nvPr/>
              </p:nvSpPr>
              <p:spPr>
                <a:xfrm>
                  <a:off x="4410075" y="3445670"/>
                  <a:ext cx="67865" cy="64294"/>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2" name="Oval 22">
                  <a:extLst>
                    <a:ext uri="{FF2B5EF4-FFF2-40B4-BE49-F238E27FC236}">
                      <a16:creationId xmlns:a16="http://schemas.microsoft.com/office/drawing/2014/main" id="{FD9AEFBC-F2D5-DE45-BD2F-7A3D2961CCD8}"/>
                    </a:ext>
                  </a:extLst>
                </p:cNvPr>
                <p:cNvSpPr/>
                <p:nvPr/>
              </p:nvSpPr>
              <p:spPr>
                <a:xfrm>
                  <a:off x="4276725" y="3555208"/>
                  <a:ext cx="67865" cy="64294"/>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634" name="Group 383">
                <a:extLst>
                  <a:ext uri="{FF2B5EF4-FFF2-40B4-BE49-F238E27FC236}">
                    <a16:creationId xmlns:a16="http://schemas.microsoft.com/office/drawing/2014/main" id="{78532CA9-5860-CD4D-849D-45F6E32FF6E6}"/>
                  </a:ext>
                </a:extLst>
              </p:cNvPr>
              <p:cNvGrpSpPr/>
              <p:nvPr/>
            </p:nvGrpSpPr>
            <p:grpSpPr>
              <a:xfrm>
                <a:off x="4312443" y="3136986"/>
                <a:ext cx="784623" cy="794638"/>
                <a:chOff x="4312443" y="3128964"/>
                <a:chExt cx="784623" cy="794638"/>
              </a:xfrm>
            </p:grpSpPr>
            <p:grpSp>
              <p:nvGrpSpPr>
                <p:cNvPr id="635" name="Group 382">
                  <a:extLst>
                    <a:ext uri="{FF2B5EF4-FFF2-40B4-BE49-F238E27FC236}">
                      <a16:creationId xmlns:a16="http://schemas.microsoft.com/office/drawing/2014/main" id="{8983C033-2C6F-9342-A143-D55EEFC60FCF}"/>
                    </a:ext>
                  </a:extLst>
                </p:cNvPr>
                <p:cNvGrpSpPr/>
                <p:nvPr/>
              </p:nvGrpSpPr>
              <p:grpSpPr>
                <a:xfrm>
                  <a:off x="4312443" y="3128964"/>
                  <a:ext cx="784623" cy="794638"/>
                  <a:chOff x="4312443" y="3128964"/>
                  <a:chExt cx="784623" cy="794638"/>
                </a:xfrm>
              </p:grpSpPr>
              <p:sp>
                <p:nvSpPr>
                  <p:cNvPr id="637" name="Freeform 18">
                    <a:extLst>
                      <a:ext uri="{FF2B5EF4-FFF2-40B4-BE49-F238E27FC236}">
                        <a16:creationId xmlns:a16="http://schemas.microsoft.com/office/drawing/2014/main" id="{8A1AA39D-AB8F-644F-A6D0-FCFBA21F1AE3}"/>
                      </a:ext>
                    </a:extLst>
                  </p:cNvPr>
                  <p:cNvSpPr/>
                  <p:nvPr/>
                </p:nvSpPr>
                <p:spPr>
                  <a:xfrm>
                    <a:off x="4384864" y="3128964"/>
                    <a:ext cx="712202" cy="667940"/>
                  </a:xfrm>
                  <a:custGeom>
                    <a:avLst/>
                    <a:gdLst>
                      <a:gd name="connsiteX0" fmla="*/ 330011 w 616558"/>
                      <a:gd name="connsiteY0" fmla="*/ 102229 h 537997"/>
                      <a:gd name="connsiteX1" fmla="*/ 319295 w 616558"/>
                      <a:gd name="connsiteY1" fmla="*/ 80797 h 537997"/>
                      <a:gd name="connsiteX2" fmla="*/ 322867 w 616558"/>
                      <a:gd name="connsiteY2" fmla="*/ 66510 h 537997"/>
                      <a:gd name="connsiteX3" fmla="*/ 330011 w 616558"/>
                      <a:gd name="connsiteY3" fmla="*/ 55794 h 537997"/>
                      <a:gd name="connsiteX4" fmla="*/ 340726 w 616558"/>
                      <a:gd name="connsiteY4" fmla="*/ 52222 h 537997"/>
                      <a:gd name="connsiteX5" fmla="*/ 351442 w 616558"/>
                      <a:gd name="connsiteY5" fmla="*/ 45079 h 537997"/>
                      <a:gd name="connsiteX6" fmla="*/ 405020 w 616558"/>
                      <a:gd name="connsiteY6" fmla="*/ 59366 h 537997"/>
                      <a:gd name="connsiteX7" fmla="*/ 408592 w 616558"/>
                      <a:gd name="connsiteY7" fmla="*/ 70082 h 537997"/>
                      <a:gd name="connsiteX8" fmla="*/ 405020 w 616558"/>
                      <a:gd name="connsiteY8" fmla="*/ 105800 h 537997"/>
                      <a:gd name="connsiteX9" fmla="*/ 401448 w 616558"/>
                      <a:gd name="connsiteY9" fmla="*/ 116516 h 537997"/>
                      <a:gd name="connsiteX10" fmla="*/ 422880 w 616558"/>
                      <a:gd name="connsiteY10" fmla="*/ 123660 h 537997"/>
                      <a:gd name="connsiteX11" fmla="*/ 497889 w 616558"/>
                      <a:gd name="connsiteY11" fmla="*/ 148663 h 537997"/>
                      <a:gd name="connsiteX12" fmla="*/ 519320 w 616558"/>
                      <a:gd name="connsiteY12" fmla="*/ 155807 h 537997"/>
                      <a:gd name="connsiteX13" fmla="*/ 530036 w 616558"/>
                      <a:gd name="connsiteY13" fmla="*/ 159379 h 537997"/>
                      <a:gd name="connsiteX14" fmla="*/ 551467 w 616558"/>
                      <a:gd name="connsiteY14" fmla="*/ 173666 h 537997"/>
                      <a:gd name="connsiteX15" fmla="*/ 562183 w 616558"/>
                      <a:gd name="connsiteY15" fmla="*/ 180810 h 537997"/>
                      <a:gd name="connsiteX16" fmla="*/ 590758 w 616558"/>
                      <a:gd name="connsiteY16" fmla="*/ 223672 h 537997"/>
                      <a:gd name="connsiteX17" fmla="*/ 597901 w 616558"/>
                      <a:gd name="connsiteY17" fmla="*/ 234388 h 537997"/>
                      <a:gd name="connsiteX18" fmla="*/ 608617 w 616558"/>
                      <a:gd name="connsiteY18" fmla="*/ 255819 h 537997"/>
                      <a:gd name="connsiteX19" fmla="*/ 608617 w 616558"/>
                      <a:gd name="connsiteY19" fmla="*/ 287966 h 537997"/>
                      <a:gd name="connsiteX20" fmla="*/ 597901 w 616558"/>
                      <a:gd name="connsiteY20" fmla="*/ 291538 h 537997"/>
                      <a:gd name="connsiteX21" fmla="*/ 576470 w 616558"/>
                      <a:gd name="connsiteY21" fmla="*/ 287966 h 537997"/>
                      <a:gd name="connsiteX22" fmla="*/ 565755 w 616558"/>
                      <a:gd name="connsiteY22" fmla="*/ 262963 h 537997"/>
                      <a:gd name="connsiteX23" fmla="*/ 555039 w 616558"/>
                      <a:gd name="connsiteY23" fmla="*/ 252247 h 537997"/>
                      <a:gd name="connsiteX24" fmla="*/ 551467 w 616558"/>
                      <a:gd name="connsiteY24" fmla="*/ 241532 h 537997"/>
                      <a:gd name="connsiteX25" fmla="*/ 519320 w 616558"/>
                      <a:gd name="connsiteY25" fmla="*/ 223672 h 537997"/>
                      <a:gd name="connsiteX26" fmla="*/ 508605 w 616558"/>
                      <a:gd name="connsiteY26" fmla="*/ 212957 h 537997"/>
                      <a:gd name="connsiteX27" fmla="*/ 469314 w 616558"/>
                      <a:gd name="connsiteY27" fmla="*/ 212957 h 537997"/>
                      <a:gd name="connsiteX28" fmla="*/ 465742 w 616558"/>
                      <a:gd name="connsiteY28" fmla="*/ 270107 h 537997"/>
                      <a:gd name="connsiteX29" fmla="*/ 476458 w 616558"/>
                      <a:gd name="connsiteY29" fmla="*/ 277250 h 537997"/>
                      <a:gd name="connsiteX30" fmla="*/ 487173 w 616558"/>
                      <a:gd name="connsiteY30" fmla="*/ 287966 h 537997"/>
                      <a:gd name="connsiteX31" fmla="*/ 497889 w 616558"/>
                      <a:gd name="connsiteY31" fmla="*/ 295110 h 537997"/>
                      <a:gd name="connsiteX32" fmla="*/ 508605 w 616558"/>
                      <a:gd name="connsiteY32" fmla="*/ 305825 h 537997"/>
                      <a:gd name="connsiteX33" fmla="*/ 519320 w 616558"/>
                      <a:gd name="connsiteY33" fmla="*/ 309397 h 537997"/>
                      <a:gd name="connsiteX34" fmla="*/ 540751 w 616558"/>
                      <a:gd name="connsiteY34" fmla="*/ 330829 h 537997"/>
                      <a:gd name="connsiteX35" fmla="*/ 562183 w 616558"/>
                      <a:gd name="connsiteY35" fmla="*/ 366547 h 537997"/>
                      <a:gd name="connsiteX36" fmla="*/ 565755 w 616558"/>
                      <a:gd name="connsiteY36" fmla="*/ 380835 h 537997"/>
                      <a:gd name="connsiteX37" fmla="*/ 565755 w 616558"/>
                      <a:gd name="connsiteY37" fmla="*/ 409410 h 537997"/>
                      <a:gd name="connsiteX38" fmla="*/ 555039 w 616558"/>
                      <a:gd name="connsiteY38" fmla="*/ 412982 h 537997"/>
                      <a:gd name="connsiteX39" fmla="*/ 526464 w 616558"/>
                      <a:gd name="connsiteY39" fmla="*/ 405838 h 537997"/>
                      <a:gd name="connsiteX40" fmla="*/ 515748 w 616558"/>
                      <a:gd name="connsiteY40" fmla="*/ 395122 h 537997"/>
                      <a:gd name="connsiteX41" fmla="*/ 494317 w 616558"/>
                      <a:gd name="connsiteY41" fmla="*/ 377263 h 537997"/>
                      <a:gd name="connsiteX42" fmla="*/ 476458 w 616558"/>
                      <a:gd name="connsiteY42" fmla="*/ 355832 h 537997"/>
                      <a:gd name="connsiteX43" fmla="*/ 455026 w 616558"/>
                      <a:gd name="connsiteY43" fmla="*/ 341544 h 537997"/>
                      <a:gd name="connsiteX44" fmla="*/ 422880 w 616558"/>
                      <a:gd name="connsiteY44" fmla="*/ 316541 h 537997"/>
                      <a:gd name="connsiteX45" fmla="*/ 401448 w 616558"/>
                      <a:gd name="connsiteY45" fmla="*/ 305825 h 537997"/>
                      <a:gd name="connsiteX46" fmla="*/ 372873 w 616558"/>
                      <a:gd name="connsiteY46" fmla="*/ 280822 h 537997"/>
                      <a:gd name="connsiteX47" fmla="*/ 362158 w 616558"/>
                      <a:gd name="connsiteY47" fmla="*/ 273679 h 537997"/>
                      <a:gd name="connsiteX48" fmla="*/ 351442 w 616558"/>
                      <a:gd name="connsiteY48" fmla="*/ 266535 h 537997"/>
                      <a:gd name="connsiteX49" fmla="*/ 337155 w 616558"/>
                      <a:gd name="connsiteY49" fmla="*/ 262963 h 537997"/>
                      <a:gd name="connsiteX50" fmla="*/ 280005 w 616558"/>
                      <a:gd name="connsiteY50" fmla="*/ 252247 h 537997"/>
                      <a:gd name="connsiteX51" fmla="*/ 258573 w 616558"/>
                      <a:gd name="connsiteY51" fmla="*/ 259391 h 537997"/>
                      <a:gd name="connsiteX52" fmla="*/ 240714 w 616558"/>
                      <a:gd name="connsiteY52" fmla="*/ 277250 h 537997"/>
                      <a:gd name="connsiteX53" fmla="*/ 237142 w 616558"/>
                      <a:gd name="connsiteY53" fmla="*/ 287966 h 537997"/>
                      <a:gd name="connsiteX54" fmla="*/ 247858 w 616558"/>
                      <a:gd name="connsiteY54" fmla="*/ 309397 h 537997"/>
                      <a:gd name="connsiteX55" fmla="*/ 294292 w 616558"/>
                      <a:gd name="connsiteY55" fmla="*/ 320113 h 537997"/>
                      <a:gd name="connsiteX56" fmla="*/ 330011 w 616558"/>
                      <a:gd name="connsiteY56" fmla="*/ 330829 h 537997"/>
                      <a:gd name="connsiteX57" fmla="*/ 340726 w 616558"/>
                      <a:gd name="connsiteY57" fmla="*/ 334400 h 537997"/>
                      <a:gd name="connsiteX58" fmla="*/ 351442 w 616558"/>
                      <a:gd name="connsiteY58" fmla="*/ 337972 h 537997"/>
                      <a:gd name="connsiteX59" fmla="*/ 362158 w 616558"/>
                      <a:gd name="connsiteY59" fmla="*/ 341544 h 537997"/>
                      <a:gd name="connsiteX60" fmla="*/ 387161 w 616558"/>
                      <a:gd name="connsiteY60" fmla="*/ 348688 h 537997"/>
                      <a:gd name="connsiteX61" fmla="*/ 397876 w 616558"/>
                      <a:gd name="connsiteY61" fmla="*/ 359404 h 537997"/>
                      <a:gd name="connsiteX62" fmla="*/ 412164 w 616558"/>
                      <a:gd name="connsiteY62" fmla="*/ 380835 h 537997"/>
                      <a:gd name="connsiteX63" fmla="*/ 422880 w 616558"/>
                      <a:gd name="connsiteY63" fmla="*/ 387979 h 537997"/>
                      <a:gd name="connsiteX64" fmla="*/ 437167 w 616558"/>
                      <a:gd name="connsiteY64" fmla="*/ 409410 h 537997"/>
                      <a:gd name="connsiteX65" fmla="*/ 458598 w 616558"/>
                      <a:gd name="connsiteY65" fmla="*/ 423697 h 537997"/>
                      <a:gd name="connsiteX66" fmla="*/ 465742 w 616558"/>
                      <a:gd name="connsiteY66" fmla="*/ 434413 h 537997"/>
                      <a:gd name="connsiteX67" fmla="*/ 476458 w 616558"/>
                      <a:gd name="connsiteY67" fmla="*/ 437985 h 537997"/>
                      <a:gd name="connsiteX68" fmla="*/ 487173 w 616558"/>
                      <a:gd name="connsiteY68" fmla="*/ 445129 h 537997"/>
                      <a:gd name="connsiteX69" fmla="*/ 505033 w 616558"/>
                      <a:gd name="connsiteY69" fmla="*/ 477275 h 537997"/>
                      <a:gd name="connsiteX70" fmla="*/ 501461 w 616558"/>
                      <a:gd name="connsiteY70" fmla="*/ 516566 h 537997"/>
                      <a:gd name="connsiteX71" fmla="*/ 490745 w 616558"/>
                      <a:gd name="connsiteY71" fmla="*/ 512994 h 537997"/>
                      <a:gd name="connsiteX72" fmla="*/ 483601 w 616558"/>
                      <a:gd name="connsiteY72" fmla="*/ 502279 h 537997"/>
                      <a:gd name="connsiteX73" fmla="*/ 472886 w 616558"/>
                      <a:gd name="connsiteY73" fmla="*/ 495135 h 537997"/>
                      <a:gd name="connsiteX74" fmla="*/ 444311 w 616558"/>
                      <a:gd name="connsiteY74" fmla="*/ 477275 h 537997"/>
                      <a:gd name="connsiteX75" fmla="*/ 433595 w 616558"/>
                      <a:gd name="connsiteY75" fmla="*/ 473704 h 537997"/>
                      <a:gd name="connsiteX76" fmla="*/ 401448 w 616558"/>
                      <a:gd name="connsiteY76" fmla="*/ 487991 h 537997"/>
                      <a:gd name="connsiteX77" fmla="*/ 397876 w 616558"/>
                      <a:gd name="connsiteY77" fmla="*/ 498707 h 537997"/>
                      <a:gd name="connsiteX78" fmla="*/ 401448 w 616558"/>
                      <a:gd name="connsiteY78" fmla="*/ 516566 h 537997"/>
                      <a:gd name="connsiteX79" fmla="*/ 408592 w 616558"/>
                      <a:gd name="connsiteY79" fmla="*/ 527282 h 537997"/>
                      <a:gd name="connsiteX80" fmla="*/ 405020 w 616558"/>
                      <a:gd name="connsiteY80" fmla="*/ 537997 h 537997"/>
                      <a:gd name="connsiteX81" fmla="*/ 376445 w 616558"/>
                      <a:gd name="connsiteY81" fmla="*/ 534425 h 537997"/>
                      <a:gd name="connsiteX82" fmla="*/ 369301 w 616558"/>
                      <a:gd name="connsiteY82" fmla="*/ 487991 h 537997"/>
                      <a:gd name="connsiteX83" fmla="*/ 387161 w 616558"/>
                      <a:gd name="connsiteY83" fmla="*/ 455844 h 537997"/>
                      <a:gd name="connsiteX84" fmla="*/ 390733 w 616558"/>
                      <a:gd name="connsiteY84" fmla="*/ 445129 h 537997"/>
                      <a:gd name="connsiteX85" fmla="*/ 387161 w 616558"/>
                      <a:gd name="connsiteY85" fmla="*/ 434413 h 537997"/>
                      <a:gd name="connsiteX86" fmla="*/ 358586 w 616558"/>
                      <a:gd name="connsiteY86" fmla="*/ 409410 h 537997"/>
                      <a:gd name="connsiteX87" fmla="*/ 347870 w 616558"/>
                      <a:gd name="connsiteY87" fmla="*/ 402266 h 537997"/>
                      <a:gd name="connsiteX88" fmla="*/ 337155 w 616558"/>
                      <a:gd name="connsiteY88" fmla="*/ 395122 h 537997"/>
                      <a:gd name="connsiteX89" fmla="*/ 333583 w 616558"/>
                      <a:gd name="connsiteY89" fmla="*/ 384407 h 537997"/>
                      <a:gd name="connsiteX90" fmla="*/ 301436 w 616558"/>
                      <a:gd name="connsiteY90" fmla="*/ 366547 h 537997"/>
                      <a:gd name="connsiteX91" fmla="*/ 280005 w 616558"/>
                      <a:gd name="connsiteY91" fmla="*/ 380835 h 537997"/>
                      <a:gd name="connsiteX92" fmla="*/ 272861 w 616558"/>
                      <a:gd name="connsiteY92" fmla="*/ 402266 h 537997"/>
                      <a:gd name="connsiteX93" fmla="*/ 265717 w 616558"/>
                      <a:gd name="connsiteY93" fmla="*/ 448700 h 537997"/>
                      <a:gd name="connsiteX94" fmla="*/ 258573 w 616558"/>
                      <a:gd name="connsiteY94" fmla="*/ 459416 h 537997"/>
                      <a:gd name="connsiteX95" fmla="*/ 247858 w 616558"/>
                      <a:gd name="connsiteY95" fmla="*/ 462988 h 537997"/>
                      <a:gd name="connsiteX96" fmla="*/ 201423 w 616558"/>
                      <a:gd name="connsiteY96" fmla="*/ 459416 h 537997"/>
                      <a:gd name="connsiteX97" fmla="*/ 197851 w 616558"/>
                      <a:gd name="connsiteY97" fmla="*/ 448700 h 537997"/>
                      <a:gd name="connsiteX98" fmla="*/ 208567 w 616558"/>
                      <a:gd name="connsiteY98" fmla="*/ 409410 h 537997"/>
                      <a:gd name="connsiteX99" fmla="*/ 219283 w 616558"/>
                      <a:gd name="connsiteY99" fmla="*/ 405838 h 537997"/>
                      <a:gd name="connsiteX100" fmla="*/ 229998 w 616558"/>
                      <a:gd name="connsiteY100" fmla="*/ 395122 h 537997"/>
                      <a:gd name="connsiteX101" fmla="*/ 247858 w 616558"/>
                      <a:gd name="connsiteY101" fmla="*/ 377263 h 537997"/>
                      <a:gd name="connsiteX102" fmla="*/ 255001 w 616558"/>
                      <a:gd name="connsiteY102" fmla="*/ 355832 h 537997"/>
                      <a:gd name="connsiteX103" fmla="*/ 158561 w 616558"/>
                      <a:gd name="connsiteY103" fmla="*/ 352260 h 537997"/>
                      <a:gd name="connsiteX104" fmla="*/ 144273 w 616558"/>
                      <a:gd name="connsiteY104" fmla="*/ 348688 h 537997"/>
                      <a:gd name="connsiteX105" fmla="*/ 115698 w 616558"/>
                      <a:gd name="connsiteY105" fmla="*/ 341544 h 537997"/>
                      <a:gd name="connsiteX106" fmla="*/ 97839 w 616558"/>
                      <a:gd name="connsiteY106" fmla="*/ 345116 h 537997"/>
                      <a:gd name="connsiteX107" fmla="*/ 87123 w 616558"/>
                      <a:gd name="connsiteY107" fmla="*/ 348688 h 537997"/>
                      <a:gd name="connsiteX108" fmla="*/ 72836 w 616558"/>
                      <a:gd name="connsiteY108" fmla="*/ 370119 h 537997"/>
                      <a:gd name="connsiteX109" fmla="*/ 54976 w 616558"/>
                      <a:gd name="connsiteY109" fmla="*/ 402266 h 537997"/>
                      <a:gd name="connsiteX110" fmla="*/ 44261 w 616558"/>
                      <a:gd name="connsiteY110" fmla="*/ 405838 h 537997"/>
                      <a:gd name="connsiteX111" fmla="*/ 19258 w 616558"/>
                      <a:gd name="connsiteY111" fmla="*/ 402266 h 537997"/>
                      <a:gd name="connsiteX112" fmla="*/ 22830 w 616558"/>
                      <a:gd name="connsiteY112" fmla="*/ 377263 h 537997"/>
                      <a:gd name="connsiteX113" fmla="*/ 29973 w 616558"/>
                      <a:gd name="connsiteY113" fmla="*/ 355832 h 537997"/>
                      <a:gd name="connsiteX114" fmla="*/ 62120 w 616558"/>
                      <a:gd name="connsiteY114" fmla="*/ 337972 h 537997"/>
                      <a:gd name="connsiteX115" fmla="*/ 83551 w 616558"/>
                      <a:gd name="connsiteY115" fmla="*/ 320113 h 537997"/>
                      <a:gd name="connsiteX116" fmla="*/ 94267 w 616558"/>
                      <a:gd name="connsiteY116" fmla="*/ 316541 h 537997"/>
                      <a:gd name="connsiteX117" fmla="*/ 154989 w 616558"/>
                      <a:gd name="connsiteY117" fmla="*/ 312969 h 537997"/>
                      <a:gd name="connsiteX118" fmla="*/ 190708 w 616558"/>
                      <a:gd name="connsiteY118" fmla="*/ 309397 h 537997"/>
                      <a:gd name="connsiteX119" fmla="*/ 201423 w 616558"/>
                      <a:gd name="connsiteY119" fmla="*/ 287966 h 537997"/>
                      <a:gd name="connsiteX120" fmla="*/ 208567 w 616558"/>
                      <a:gd name="connsiteY120" fmla="*/ 277250 h 537997"/>
                      <a:gd name="connsiteX121" fmla="*/ 204995 w 616558"/>
                      <a:gd name="connsiteY121" fmla="*/ 259391 h 537997"/>
                      <a:gd name="connsiteX122" fmla="*/ 183564 w 616558"/>
                      <a:gd name="connsiteY122" fmla="*/ 248675 h 537997"/>
                      <a:gd name="connsiteX123" fmla="*/ 137130 w 616558"/>
                      <a:gd name="connsiteY123" fmla="*/ 245104 h 537997"/>
                      <a:gd name="connsiteX124" fmla="*/ 112126 w 616558"/>
                      <a:gd name="connsiteY124" fmla="*/ 241532 h 537997"/>
                      <a:gd name="connsiteX125" fmla="*/ 76408 w 616558"/>
                      <a:gd name="connsiteY125" fmla="*/ 234388 h 537997"/>
                      <a:gd name="connsiteX126" fmla="*/ 58548 w 616558"/>
                      <a:gd name="connsiteY126" fmla="*/ 230816 h 537997"/>
                      <a:gd name="connsiteX127" fmla="*/ 47833 w 616558"/>
                      <a:gd name="connsiteY127" fmla="*/ 227244 h 537997"/>
                      <a:gd name="connsiteX128" fmla="*/ 4970 w 616558"/>
                      <a:gd name="connsiteY128" fmla="*/ 223672 h 537997"/>
                      <a:gd name="connsiteX129" fmla="*/ 1398 w 616558"/>
                      <a:gd name="connsiteY129" fmla="*/ 212957 h 537997"/>
                      <a:gd name="connsiteX130" fmla="*/ 12114 w 616558"/>
                      <a:gd name="connsiteY130" fmla="*/ 205813 h 537997"/>
                      <a:gd name="connsiteX131" fmla="*/ 22830 w 616558"/>
                      <a:gd name="connsiteY131" fmla="*/ 195097 h 537997"/>
                      <a:gd name="connsiteX132" fmla="*/ 29973 w 616558"/>
                      <a:gd name="connsiteY132" fmla="*/ 184382 h 537997"/>
                      <a:gd name="connsiteX133" fmla="*/ 51405 w 616558"/>
                      <a:gd name="connsiteY133" fmla="*/ 177238 h 537997"/>
                      <a:gd name="connsiteX134" fmla="*/ 62120 w 616558"/>
                      <a:gd name="connsiteY134" fmla="*/ 173666 h 537997"/>
                      <a:gd name="connsiteX135" fmla="*/ 72836 w 616558"/>
                      <a:gd name="connsiteY135" fmla="*/ 170094 h 537997"/>
                      <a:gd name="connsiteX136" fmla="*/ 147845 w 616558"/>
                      <a:gd name="connsiteY136" fmla="*/ 177238 h 537997"/>
                      <a:gd name="connsiteX137" fmla="*/ 158561 w 616558"/>
                      <a:gd name="connsiteY137" fmla="*/ 184382 h 537997"/>
                      <a:gd name="connsiteX138" fmla="*/ 165705 w 616558"/>
                      <a:gd name="connsiteY138" fmla="*/ 195097 h 537997"/>
                      <a:gd name="connsiteX139" fmla="*/ 187136 w 616558"/>
                      <a:gd name="connsiteY139" fmla="*/ 202241 h 537997"/>
                      <a:gd name="connsiteX140" fmla="*/ 215711 w 616558"/>
                      <a:gd name="connsiteY140" fmla="*/ 209385 h 537997"/>
                      <a:gd name="connsiteX141" fmla="*/ 255001 w 616558"/>
                      <a:gd name="connsiteY141" fmla="*/ 220100 h 537997"/>
                      <a:gd name="connsiteX142" fmla="*/ 326439 w 616558"/>
                      <a:gd name="connsiteY142" fmla="*/ 223672 h 537997"/>
                      <a:gd name="connsiteX143" fmla="*/ 340726 w 616558"/>
                      <a:gd name="connsiteY143" fmla="*/ 227244 h 537997"/>
                      <a:gd name="connsiteX144" fmla="*/ 372873 w 616558"/>
                      <a:gd name="connsiteY144" fmla="*/ 237960 h 537997"/>
                      <a:gd name="connsiteX145" fmla="*/ 383589 w 616558"/>
                      <a:gd name="connsiteY145" fmla="*/ 241532 h 537997"/>
                      <a:gd name="connsiteX146" fmla="*/ 394305 w 616558"/>
                      <a:gd name="connsiteY146" fmla="*/ 245104 h 537997"/>
                      <a:gd name="connsiteX147" fmla="*/ 415736 w 616558"/>
                      <a:gd name="connsiteY147" fmla="*/ 237960 h 537997"/>
                      <a:gd name="connsiteX148" fmla="*/ 433595 w 616558"/>
                      <a:gd name="connsiteY148" fmla="*/ 220100 h 537997"/>
                      <a:gd name="connsiteX149" fmla="*/ 408592 w 616558"/>
                      <a:gd name="connsiteY149" fmla="*/ 195097 h 537997"/>
                      <a:gd name="connsiteX150" fmla="*/ 397876 w 616558"/>
                      <a:gd name="connsiteY150" fmla="*/ 184382 h 537997"/>
                      <a:gd name="connsiteX151" fmla="*/ 355014 w 616558"/>
                      <a:gd name="connsiteY151" fmla="*/ 162950 h 537997"/>
                      <a:gd name="connsiteX152" fmla="*/ 305008 w 616558"/>
                      <a:gd name="connsiteY152" fmla="*/ 155807 h 537997"/>
                      <a:gd name="connsiteX153" fmla="*/ 283576 w 616558"/>
                      <a:gd name="connsiteY153" fmla="*/ 148663 h 537997"/>
                      <a:gd name="connsiteX154" fmla="*/ 272861 w 616558"/>
                      <a:gd name="connsiteY154" fmla="*/ 145091 h 537997"/>
                      <a:gd name="connsiteX155" fmla="*/ 262145 w 616558"/>
                      <a:gd name="connsiteY155" fmla="*/ 137947 h 537997"/>
                      <a:gd name="connsiteX156" fmla="*/ 237142 w 616558"/>
                      <a:gd name="connsiteY156" fmla="*/ 130804 h 537997"/>
                      <a:gd name="connsiteX157" fmla="*/ 212139 w 616558"/>
                      <a:gd name="connsiteY157" fmla="*/ 123660 h 537997"/>
                      <a:gd name="connsiteX158" fmla="*/ 144273 w 616558"/>
                      <a:gd name="connsiteY158" fmla="*/ 127232 h 537997"/>
                      <a:gd name="connsiteX159" fmla="*/ 83551 w 616558"/>
                      <a:gd name="connsiteY159" fmla="*/ 123660 h 537997"/>
                      <a:gd name="connsiteX160" fmla="*/ 62120 w 616558"/>
                      <a:gd name="connsiteY160" fmla="*/ 116516 h 537997"/>
                      <a:gd name="connsiteX161" fmla="*/ 44261 w 616558"/>
                      <a:gd name="connsiteY161" fmla="*/ 98657 h 537997"/>
                      <a:gd name="connsiteX162" fmla="*/ 65692 w 616558"/>
                      <a:gd name="connsiteY162" fmla="*/ 80797 h 537997"/>
                      <a:gd name="connsiteX163" fmla="*/ 169276 w 616558"/>
                      <a:gd name="connsiteY163" fmla="*/ 70082 h 537997"/>
                      <a:gd name="connsiteX164" fmla="*/ 169276 w 616558"/>
                      <a:gd name="connsiteY164" fmla="*/ 48650 h 537997"/>
                      <a:gd name="connsiteX165" fmla="*/ 158561 w 616558"/>
                      <a:gd name="connsiteY165" fmla="*/ 45079 h 537997"/>
                      <a:gd name="connsiteX166" fmla="*/ 147845 w 616558"/>
                      <a:gd name="connsiteY166" fmla="*/ 37935 h 537997"/>
                      <a:gd name="connsiteX167" fmla="*/ 147845 w 616558"/>
                      <a:gd name="connsiteY167" fmla="*/ 5788 h 537997"/>
                      <a:gd name="connsiteX168" fmla="*/ 158561 w 616558"/>
                      <a:gd name="connsiteY168" fmla="*/ 2216 h 537997"/>
                      <a:gd name="connsiteX169" fmla="*/ 190708 w 616558"/>
                      <a:gd name="connsiteY169" fmla="*/ 5788 h 537997"/>
                      <a:gd name="connsiteX170" fmla="*/ 197851 w 616558"/>
                      <a:gd name="connsiteY170" fmla="*/ 27219 h 537997"/>
                      <a:gd name="connsiteX171" fmla="*/ 201423 w 616558"/>
                      <a:gd name="connsiteY171" fmla="*/ 37935 h 537997"/>
                      <a:gd name="connsiteX172" fmla="*/ 204995 w 616558"/>
                      <a:gd name="connsiteY172" fmla="*/ 62938 h 537997"/>
                      <a:gd name="connsiteX173" fmla="*/ 226426 w 616558"/>
                      <a:gd name="connsiteY173" fmla="*/ 70082 h 537997"/>
                      <a:gd name="connsiteX174" fmla="*/ 247858 w 616558"/>
                      <a:gd name="connsiteY174" fmla="*/ 77225 h 537997"/>
                      <a:gd name="connsiteX175" fmla="*/ 258573 w 616558"/>
                      <a:gd name="connsiteY175" fmla="*/ 80797 h 537997"/>
                      <a:gd name="connsiteX176" fmla="*/ 280005 w 616558"/>
                      <a:gd name="connsiteY176" fmla="*/ 84369 h 537997"/>
                      <a:gd name="connsiteX177" fmla="*/ 319295 w 616558"/>
                      <a:gd name="connsiteY177" fmla="*/ 95085 h 537997"/>
                      <a:gd name="connsiteX178" fmla="*/ 330011 w 616558"/>
                      <a:gd name="connsiteY178" fmla="*/ 102229 h 53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616558" h="537997">
                        <a:moveTo>
                          <a:pt x="330011" y="102229"/>
                        </a:moveTo>
                        <a:cubicBezTo>
                          <a:pt x="326399" y="96811"/>
                          <a:pt x="319295" y="88191"/>
                          <a:pt x="319295" y="80797"/>
                        </a:cubicBezTo>
                        <a:cubicBezTo>
                          <a:pt x="319295" y="75888"/>
                          <a:pt x="320933" y="71022"/>
                          <a:pt x="322867" y="66510"/>
                        </a:cubicBezTo>
                        <a:cubicBezTo>
                          <a:pt x="324558" y="62564"/>
                          <a:pt x="326659" y="58476"/>
                          <a:pt x="330011" y="55794"/>
                        </a:cubicBezTo>
                        <a:cubicBezTo>
                          <a:pt x="332951" y="53442"/>
                          <a:pt x="337359" y="53906"/>
                          <a:pt x="340726" y="52222"/>
                        </a:cubicBezTo>
                        <a:cubicBezTo>
                          <a:pt x="344566" y="50302"/>
                          <a:pt x="347870" y="47460"/>
                          <a:pt x="351442" y="45079"/>
                        </a:cubicBezTo>
                        <a:cubicBezTo>
                          <a:pt x="387344" y="47840"/>
                          <a:pt x="393361" y="36049"/>
                          <a:pt x="405020" y="59366"/>
                        </a:cubicBezTo>
                        <a:cubicBezTo>
                          <a:pt x="406704" y="62734"/>
                          <a:pt x="407401" y="66510"/>
                          <a:pt x="408592" y="70082"/>
                        </a:cubicBezTo>
                        <a:cubicBezTo>
                          <a:pt x="407401" y="81988"/>
                          <a:pt x="406839" y="93974"/>
                          <a:pt x="405020" y="105800"/>
                        </a:cubicBezTo>
                        <a:cubicBezTo>
                          <a:pt x="404447" y="109521"/>
                          <a:pt x="398786" y="113854"/>
                          <a:pt x="401448" y="116516"/>
                        </a:cubicBezTo>
                        <a:cubicBezTo>
                          <a:pt x="406773" y="121841"/>
                          <a:pt x="415736" y="121279"/>
                          <a:pt x="422880" y="123660"/>
                        </a:cubicBezTo>
                        <a:lnTo>
                          <a:pt x="497889" y="148663"/>
                        </a:lnTo>
                        <a:lnTo>
                          <a:pt x="519320" y="155807"/>
                        </a:lnTo>
                        <a:cubicBezTo>
                          <a:pt x="522892" y="156998"/>
                          <a:pt x="526903" y="157290"/>
                          <a:pt x="530036" y="159379"/>
                        </a:cubicBezTo>
                        <a:lnTo>
                          <a:pt x="551467" y="173666"/>
                        </a:lnTo>
                        <a:lnTo>
                          <a:pt x="562183" y="180810"/>
                        </a:lnTo>
                        <a:lnTo>
                          <a:pt x="590758" y="223672"/>
                        </a:lnTo>
                        <a:cubicBezTo>
                          <a:pt x="593139" y="227244"/>
                          <a:pt x="596543" y="230315"/>
                          <a:pt x="597901" y="234388"/>
                        </a:cubicBezTo>
                        <a:cubicBezTo>
                          <a:pt x="602830" y="249176"/>
                          <a:pt x="599384" y="241971"/>
                          <a:pt x="608617" y="255819"/>
                        </a:cubicBezTo>
                        <a:cubicBezTo>
                          <a:pt x="612530" y="267557"/>
                          <a:pt x="616558" y="274070"/>
                          <a:pt x="608617" y="287966"/>
                        </a:cubicBezTo>
                        <a:cubicBezTo>
                          <a:pt x="606749" y="291235"/>
                          <a:pt x="601473" y="290347"/>
                          <a:pt x="597901" y="291538"/>
                        </a:cubicBezTo>
                        <a:cubicBezTo>
                          <a:pt x="590757" y="290347"/>
                          <a:pt x="582948" y="291205"/>
                          <a:pt x="576470" y="287966"/>
                        </a:cubicBezTo>
                        <a:cubicBezTo>
                          <a:pt x="567234" y="283348"/>
                          <a:pt x="569646" y="269772"/>
                          <a:pt x="565755" y="262963"/>
                        </a:cubicBezTo>
                        <a:cubicBezTo>
                          <a:pt x="563249" y="258577"/>
                          <a:pt x="558611" y="255819"/>
                          <a:pt x="555039" y="252247"/>
                        </a:cubicBezTo>
                        <a:cubicBezTo>
                          <a:pt x="553848" y="248675"/>
                          <a:pt x="554129" y="244194"/>
                          <a:pt x="551467" y="241532"/>
                        </a:cubicBezTo>
                        <a:cubicBezTo>
                          <a:pt x="539184" y="229249"/>
                          <a:pt x="532796" y="228164"/>
                          <a:pt x="519320" y="223672"/>
                        </a:cubicBezTo>
                        <a:cubicBezTo>
                          <a:pt x="515748" y="220100"/>
                          <a:pt x="512808" y="215759"/>
                          <a:pt x="508605" y="212957"/>
                        </a:cubicBezTo>
                        <a:cubicBezTo>
                          <a:pt x="497129" y="205306"/>
                          <a:pt x="480348" y="211578"/>
                          <a:pt x="469314" y="212957"/>
                        </a:cubicBezTo>
                        <a:cubicBezTo>
                          <a:pt x="461559" y="236222"/>
                          <a:pt x="456379" y="242019"/>
                          <a:pt x="465742" y="270107"/>
                        </a:cubicBezTo>
                        <a:cubicBezTo>
                          <a:pt x="467100" y="274180"/>
                          <a:pt x="473160" y="274502"/>
                          <a:pt x="476458" y="277250"/>
                        </a:cubicBezTo>
                        <a:cubicBezTo>
                          <a:pt x="480339" y="280484"/>
                          <a:pt x="483293" y="284732"/>
                          <a:pt x="487173" y="287966"/>
                        </a:cubicBezTo>
                        <a:cubicBezTo>
                          <a:pt x="490471" y="290714"/>
                          <a:pt x="494591" y="292362"/>
                          <a:pt x="497889" y="295110"/>
                        </a:cubicBezTo>
                        <a:cubicBezTo>
                          <a:pt x="501770" y="298344"/>
                          <a:pt x="504402" y="303023"/>
                          <a:pt x="508605" y="305825"/>
                        </a:cubicBezTo>
                        <a:cubicBezTo>
                          <a:pt x="511738" y="307913"/>
                          <a:pt x="515748" y="308206"/>
                          <a:pt x="519320" y="309397"/>
                        </a:cubicBezTo>
                        <a:cubicBezTo>
                          <a:pt x="526464" y="316541"/>
                          <a:pt x="535147" y="322423"/>
                          <a:pt x="540751" y="330829"/>
                        </a:cubicBezTo>
                        <a:cubicBezTo>
                          <a:pt x="557993" y="356690"/>
                          <a:pt x="551199" y="344581"/>
                          <a:pt x="562183" y="366547"/>
                        </a:cubicBezTo>
                        <a:cubicBezTo>
                          <a:pt x="563374" y="371310"/>
                          <a:pt x="564406" y="376115"/>
                          <a:pt x="565755" y="380835"/>
                        </a:cubicBezTo>
                        <a:cubicBezTo>
                          <a:pt x="568826" y="391584"/>
                          <a:pt x="573966" y="397092"/>
                          <a:pt x="565755" y="409410"/>
                        </a:cubicBezTo>
                        <a:cubicBezTo>
                          <a:pt x="563667" y="412543"/>
                          <a:pt x="558611" y="411791"/>
                          <a:pt x="555039" y="412982"/>
                        </a:cubicBezTo>
                        <a:cubicBezTo>
                          <a:pt x="552463" y="412467"/>
                          <a:pt x="531171" y="408976"/>
                          <a:pt x="526464" y="405838"/>
                        </a:cubicBezTo>
                        <a:cubicBezTo>
                          <a:pt x="522261" y="403036"/>
                          <a:pt x="519629" y="398356"/>
                          <a:pt x="515748" y="395122"/>
                        </a:cubicBezTo>
                        <a:cubicBezTo>
                          <a:pt x="500422" y="382350"/>
                          <a:pt x="508549" y="394341"/>
                          <a:pt x="494317" y="377263"/>
                        </a:cubicBezTo>
                        <a:cubicBezTo>
                          <a:pt x="483456" y="364229"/>
                          <a:pt x="491286" y="367365"/>
                          <a:pt x="476458" y="355832"/>
                        </a:cubicBezTo>
                        <a:cubicBezTo>
                          <a:pt x="469681" y="350561"/>
                          <a:pt x="461097" y="347615"/>
                          <a:pt x="455026" y="341544"/>
                        </a:cubicBezTo>
                        <a:cubicBezTo>
                          <a:pt x="445781" y="332299"/>
                          <a:pt x="435696" y="320813"/>
                          <a:pt x="422880" y="316541"/>
                        </a:cubicBezTo>
                        <a:cubicBezTo>
                          <a:pt x="408091" y="311611"/>
                          <a:pt x="415297" y="315058"/>
                          <a:pt x="401448" y="305825"/>
                        </a:cubicBezTo>
                        <a:cubicBezTo>
                          <a:pt x="389543" y="287966"/>
                          <a:pt x="397876" y="297491"/>
                          <a:pt x="372873" y="280822"/>
                        </a:cubicBezTo>
                        <a:lnTo>
                          <a:pt x="362158" y="273679"/>
                        </a:lnTo>
                        <a:cubicBezTo>
                          <a:pt x="358586" y="271298"/>
                          <a:pt x="355607" y="267576"/>
                          <a:pt x="351442" y="266535"/>
                        </a:cubicBezTo>
                        <a:lnTo>
                          <a:pt x="337155" y="262963"/>
                        </a:lnTo>
                        <a:cubicBezTo>
                          <a:pt x="305767" y="242038"/>
                          <a:pt x="324266" y="247821"/>
                          <a:pt x="280005" y="252247"/>
                        </a:cubicBezTo>
                        <a:cubicBezTo>
                          <a:pt x="272861" y="254628"/>
                          <a:pt x="262750" y="253125"/>
                          <a:pt x="258573" y="259391"/>
                        </a:cubicBezTo>
                        <a:cubicBezTo>
                          <a:pt x="249049" y="273679"/>
                          <a:pt x="255002" y="267726"/>
                          <a:pt x="240714" y="277250"/>
                        </a:cubicBezTo>
                        <a:cubicBezTo>
                          <a:pt x="239523" y="280822"/>
                          <a:pt x="237142" y="284201"/>
                          <a:pt x="237142" y="287966"/>
                        </a:cubicBezTo>
                        <a:cubicBezTo>
                          <a:pt x="237142" y="292589"/>
                          <a:pt x="244245" y="307139"/>
                          <a:pt x="247858" y="309397"/>
                        </a:cubicBezTo>
                        <a:cubicBezTo>
                          <a:pt x="260469" y="317279"/>
                          <a:pt x="280626" y="317628"/>
                          <a:pt x="294292" y="320113"/>
                        </a:cubicBezTo>
                        <a:cubicBezTo>
                          <a:pt x="306171" y="322273"/>
                          <a:pt x="318823" y="327100"/>
                          <a:pt x="330011" y="330829"/>
                        </a:cubicBezTo>
                        <a:lnTo>
                          <a:pt x="340726" y="334400"/>
                        </a:lnTo>
                        <a:lnTo>
                          <a:pt x="351442" y="337972"/>
                        </a:lnTo>
                        <a:cubicBezTo>
                          <a:pt x="355014" y="339163"/>
                          <a:pt x="358505" y="340631"/>
                          <a:pt x="362158" y="341544"/>
                        </a:cubicBezTo>
                        <a:cubicBezTo>
                          <a:pt x="380098" y="346029"/>
                          <a:pt x="371788" y="343564"/>
                          <a:pt x="387161" y="348688"/>
                        </a:cubicBezTo>
                        <a:cubicBezTo>
                          <a:pt x="390733" y="352260"/>
                          <a:pt x="394775" y="355417"/>
                          <a:pt x="397876" y="359404"/>
                        </a:cubicBezTo>
                        <a:cubicBezTo>
                          <a:pt x="403147" y="366181"/>
                          <a:pt x="405020" y="376072"/>
                          <a:pt x="412164" y="380835"/>
                        </a:cubicBezTo>
                        <a:lnTo>
                          <a:pt x="422880" y="387979"/>
                        </a:lnTo>
                        <a:cubicBezTo>
                          <a:pt x="427642" y="395123"/>
                          <a:pt x="430023" y="404648"/>
                          <a:pt x="437167" y="409410"/>
                        </a:cubicBezTo>
                        <a:lnTo>
                          <a:pt x="458598" y="423697"/>
                        </a:lnTo>
                        <a:cubicBezTo>
                          <a:pt x="460979" y="427269"/>
                          <a:pt x="462390" y="431731"/>
                          <a:pt x="465742" y="434413"/>
                        </a:cubicBezTo>
                        <a:cubicBezTo>
                          <a:pt x="468682" y="436765"/>
                          <a:pt x="473090" y="436301"/>
                          <a:pt x="476458" y="437985"/>
                        </a:cubicBezTo>
                        <a:cubicBezTo>
                          <a:pt x="480298" y="439905"/>
                          <a:pt x="483601" y="442748"/>
                          <a:pt x="487173" y="445129"/>
                        </a:cubicBezTo>
                        <a:cubicBezTo>
                          <a:pt x="503549" y="469693"/>
                          <a:pt x="498746" y="458415"/>
                          <a:pt x="505033" y="477275"/>
                        </a:cubicBezTo>
                        <a:cubicBezTo>
                          <a:pt x="503842" y="490372"/>
                          <a:pt x="506345" y="504356"/>
                          <a:pt x="501461" y="516566"/>
                        </a:cubicBezTo>
                        <a:cubicBezTo>
                          <a:pt x="500063" y="520062"/>
                          <a:pt x="493685" y="515346"/>
                          <a:pt x="490745" y="512994"/>
                        </a:cubicBezTo>
                        <a:cubicBezTo>
                          <a:pt x="487393" y="510312"/>
                          <a:pt x="486636" y="505314"/>
                          <a:pt x="483601" y="502279"/>
                        </a:cubicBezTo>
                        <a:cubicBezTo>
                          <a:pt x="480566" y="499244"/>
                          <a:pt x="476458" y="497516"/>
                          <a:pt x="472886" y="495135"/>
                        </a:cubicBezTo>
                        <a:cubicBezTo>
                          <a:pt x="461565" y="478154"/>
                          <a:pt x="469814" y="485775"/>
                          <a:pt x="444311" y="477275"/>
                        </a:cubicBezTo>
                        <a:lnTo>
                          <a:pt x="433595" y="473704"/>
                        </a:lnTo>
                        <a:cubicBezTo>
                          <a:pt x="415695" y="476687"/>
                          <a:pt x="411346" y="473144"/>
                          <a:pt x="401448" y="487991"/>
                        </a:cubicBezTo>
                        <a:cubicBezTo>
                          <a:pt x="399359" y="491124"/>
                          <a:pt x="399067" y="495135"/>
                          <a:pt x="397876" y="498707"/>
                        </a:cubicBezTo>
                        <a:cubicBezTo>
                          <a:pt x="399067" y="504660"/>
                          <a:pt x="399316" y="510882"/>
                          <a:pt x="401448" y="516566"/>
                        </a:cubicBezTo>
                        <a:cubicBezTo>
                          <a:pt x="402955" y="520586"/>
                          <a:pt x="407886" y="523047"/>
                          <a:pt x="408592" y="527282"/>
                        </a:cubicBezTo>
                        <a:cubicBezTo>
                          <a:pt x="409211" y="530996"/>
                          <a:pt x="406211" y="534425"/>
                          <a:pt x="405020" y="537997"/>
                        </a:cubicBezTo>
                        <a:cubicBezTo>
                          <a:pt x="395495" y="536806"/>
                          <a:pt x="385706" y="536951"/>
                          <a:pt x="376445" y="534425"/>
                        </a:cubicBezTo>
                        <a:cubicBezTo>
                          <a:pt x="354326" y="528393"/>
                          <a:pt x="366756" y="505806"/>
                          <a:pt x="369301" y="487991"/>
                        </a:cubicBezTo>
                        <a:cubicBezTo>
                          <a:pt x="371994" y="469141"/>
                          <a:pt x="378981" y="480382"/>
                          <a:pt x="387161" y="455844"/>
                        </a:cubicBezTo>
                        <a:lnTo>
                          <a:pt x="390733" y="445129"/>
                        </a:lnTo>
                        <a:cubicBezTo>
                          <a:pt x="389542" y="441557"/>
                          <a:pt x="388845" y="437781"/>
                          <a:pt x="387161" y="434413"/>
                        </a:cubicBezTo>
                        <a:cubicBezTo>
                          <a:pt x="379719" y="419530"/>
                          <a:pt x="374660" y="420126"/>
                          <a:pt x="358586" y="409410"/>
                        </a:cubicBezTo>
                        <a:lnTo>
                          <a:pt x="347870" y="402266"/>
                        </a:lnTo>
                        <a:lnTo>
                          <a:pt x="337155" y="395122"/>
                        </a:lnTo>
                        <a:cubicBezTo>
                          <a:pt x="335964" y="391550"/>
                          <a:pt x="336245" y="387069"/>
                          <a:pt x="333583" y="384407"/>
                        </a:cubicBezTo>
                        <a:cubicBezTo>
                          <a:pt x="321301" y="372125"/>
                          <a:pt x="314911" y="371039"/>
                          <a:pt x="301436" y="366547"/>
                        </a:cubicBezTo>
                        <a:cubicBezTo>
                          <a:pt x="287213" y="370103"/>
                          <a:pt x="286172" y="366959"/>
                          <a:pt x="280005" y="380835"/>
                        </a:cubicBezTo>
                        <a:cubicBezTo>
                          <a:pt x="276947" y="387716"/>
                          <a:pt x="272861" y="402266"/>
                          <a:pt x="272861" y="402266"/>
                        </a:cubicBezTo>
                        <a:cubicBezTo>
                          <a:pt x="272144" y="408720"/>
                          <a:pt x="270357" y="437873"/>
                          <a:pt x="265717" y="448700"/>
                        </a:cubicBezTo>
                        <a:cubicBezTo>
                          <a:pt x="264026" y="452646"/>
                          <a:pt x="261925" y="456734"/>
                          <a:pt x="258573" y="459416"/>
                        </a:cubicBezTo>
                        <a:cubicBezTo>
                          <a:pt x="255633" y="461768"/>
                          <a:pt x="251430" y="461797"/>
                          <a:pt x="247858" y="462988"/>
                        </a:cubicBezTo>
                        <a:cubicBezTo>
                          <a:pt x="232380" y="461797"/>
                          <a:pt x="216350" y="463681"/>
                          <a:pt x="201423" y="459416"/>
                        </a:cubicBezTo>
                        <a:cubicBezTo>
                          <a:pt x="197803" y="458382"/>
                          <a:pt x="197851" y="452465"/>
                          <a:pt x="197851" y="448700"/>
                        </a:cubicBezTo>
                        <a:cubicBezTo>
                          <a:pt x="197851" y="438664"/>
                          <a:pt x="197934" y="417916"/>
                          <a:pt x="208567" y="409410"/>
                        </a:cubicBezTo>
                        <a:cubicBezTo>
                          <a:pt x="211507" y="407058"/>
                          <a:pt x="215711" y="407029"/>
                          <a:pt x="219283" y="405838"/>
                        </a:cubicBezTo>
                        <a:cubicBezTo>
                          <a:pt x="222855" y="402266"/>
                          <a:pt x="226117" y="398356"/>
                          <a:pt x="229998" y="395122"/>
                        </a:cubicBezTo>
                        <a:cubicBezTo>
                          <a:pt x="240925" y="386016"/>
                          <a:pt x="241694" y="391133"/>
                          <a:pt x="247858" y="377263"/>
                        </a:cubicBezTo>
                        <a:cubicBezTo>
                          <a:pt x="250916" y="370382"/>
                          <a:pt x="255001" y="355832"/>
                          <a:pt x="255001" y="355832"/>
                        </a:cubicBezTo>
                        <a:cubicBezTo>
                          <a:pt x="222854" y="354641"/>
                          <a:pt x="190663" y="354331"/>
                          <a:pt x="158561" y="352260"/>
                        </a:cubicBezTo>
                        <a:cubicBezTo>
                          <a:pt x="153662" y="351944"/>
                          <a:pt x="149065" y="349753"/>
                          <a:pt x="144273" y="348688"/>
                        </a:cubicBezTo>
                        <a:cubicBezTo>
                          <a:pt x="118412" y="342941"/>
                          <a:pt x="134846" y="347927"/>
                          <a:pt x="115698" y="341544"/>
                        </a:cubicBezTo>
                        <a:cubicBezTo>
                          <a:pt x="109745" y="342735"/>
                          <a:pt x="103729" y="343644"/>
                          <a:pt x="97839" y="345116"/>
                        </a:cubicBezTo>
                        <a:cubicBezTo>
                          <a:pt x="94186" y="346029"/>
                          <a:pt x="89785" y="346026"/>
                          <a:pt x="87123" y="348688"/>
                        </a:cubicBezTo>
                        <a:cubicBezTo>
                          <a:pt x="81052" y="354759"/>
                          <a:pt x="72836" y="370119"/>
                          <a:pt x="72836" y="370119"/>
                        </a:cubicBezTo>
                        <a:cubicBezTo>
                          <a:pt x="67510" y="386095"/>
                          <a:pt x="68725" y="393099"/>
                          <a:pt x="54976" y="402266"/>
                        </a:cubicBezTo>
                        <a:cubicBezTo>
                          <a:pt x="51843" y="404354"/>
                          <a:pt x="47833" y="404647"/>
                          <a:pt x="44261" y="405838"/>
                        </a:cubicBezTo>
                        <a:cubicBezTo>
                          <a:pt x="35927" y="404647"/>
                          <a:pt x="24309" y="409001"/>
                          <a:pt x="19258" y="402266"/>
                        </a:cubicBezTo>
                        <a:cubicBezTo>
                          <a:pt x="14207" y="395531"/>
                          <a:pt x="20937" y="385466"/>
                          <a:pt x="22830" y="377263"/>
                        </a:cubicBezTo>
                        <a:cubicBezTo>
                          <a:pt x="24523" y="369926"/>
                          <a:pt x="23708" y="360009"/>
                          <a:pt x="29973" y="355832"/>
                        </a:cubicBezTo>
                        <a:cubicBezTo>
                          <a:pt x="97529" y="310794"/>
                          <a:pt x="24408" y="356827"/>
                          <a:pt x="62120" y="337972"/>
                        </a:cubicBezTo>
                        <a:cubicBezTo>
                          <a:pt x="85499" y="326283"/>
                          <a:pt x="59846" y="335917"/>
                          <a:pt x="83551" y="320113"/>
                        </a:cubicBezTo>
                        <a:cubicBezTo>
                          <a:pt x="86684" y="318024"/>
                          <a:pt x="90520" y="316916"/>
                          <a:pt x="94267" y="316541"/>
                        </a:cubicBezTo>
                        <a:cubicBezTo>
                          <a:pt x="114442" y="314523"/>
                          <a:pt x="134769" y="314467"/>
                          <a:pt x="154989" y="312969"/>
                        </a:cubicBezTo>
                        <a:cubicBezTo>
                          <a:pt x="166922" y="312085"/>
                          <a:pt x="178802" y="310588"/>
                          <a:pt x="190708" y="309397"/>
                        </a:cubicBezTo>
                        <a:cubicBezTo>
                          <a:pt x="211181" y="278687"/>
                          <a:pt x="186633" y="317545"/>
                          <a:pt x="201423" y="287966"/>
                        </a:cubicBezTo>
                        <a:cubicBezTo>
                          <a:pt x="203343" y="284126"/>
                          <a:pt x="206186" y="280822"/>
                          <a:pt x="208567" y="277250"/>
                        </a:cubicBezTo>
                        <a:cubicBezTo>
                          <a:pt x="207376" y="271297"/>
                          <a:pt x="208007" y="264662"/>
                          <a:pt x="204995" y="259391"/>
                        </a:cubicBezTo>
                        <a:cubicBezTo>
                          <a:pt x="202540" y="255095"/>
                          <a:pt x="188359" y="249274"/>
                          <a:pt x="183564" y="248675"/>
                        </a:cubicBezTo>
                        <a:cubicBezTo>
                          <a:pt x="168160" y="246750"/>
                          <a:pt x="152577" y="246648"/>
                          <a:pt x="137130" y="245104"/>
                        </a:cubicBezTo>
                        <a:cubicBezTo>
                          <a:pt x="128752" y="244266"/>
                          <a:pt x="120461" y="242723"/>
                          <a:pt x="112126" y="241532"/>
                        </a:cubicBezTo>
                        <a:cubicBezTo>
                          <a:pt x="91589" y="234686"/>
                          <a:pt x="109241" y="239860"/>
                          <a:pt x="76408" y="234388"/>
                        </a:cubicBezTo>
                        <a:cubicBezTo>
                          <a:pt x="70419" y="233390"/>
                          <a:pt x="64438" y="232289"/>
                          <a:pt x="58548" y="230816"/>
                        </a:cubicBezTo>
                        <a:cubicBezTo>
                          <a:pt x="54896" y="229903"/>
                          <a:pt x="51565" y="227742"/>
                          <a:pt x="47833" y="227244"/>
                        </a:cubicBezTo>
                        <a:cubicBezTo>
                          <a:pt x="33622" y="225349"/>
                          <a:pt x="19258" y="224863"/>
                          <a:pt x="4970" y="223672"/>
                        </a:cubicBezTo>
                        <a:cubicBezTo>
                          <a:pt x="3779" y="220100"/>
                          <a:pt x="0" y="216453"/>
                          <a:pt x="1398" y="212957"/>
                        </a:cubicBezTo>
                        <a:cubicBezTo>
                          <a:pt x="2992" y="208971"/>
                          <a:pt x="8816" y="208561"/>
                          <a:pt x="12114" y="205813"/>
                        </a:cubicBezTo>
                        <a:cubicBezTo>
                          <a:pt x="15995" y="202579"/>
                          <a:pt x="19596" y="198978"/>
                          <a:pt x="22830" y="195097"/>
                        </a:cubicBezTo>
                        <a:cubicBezTo>
                          <a:pt x="25578" y="191799"/>
                          <a:pt x="26333" y="186657"/>
                          <a:pt x="29973" y="184382"/>
                        </a:cubicBezTo>
                        <a:cubicBezTo>
                          <a:pt x="36359" y="180391"/>
                          <a:pt x="44261" y="179619"/>
                          <a:pt x="51405" y="177238"/>
                        </a:cubicBezTo>
                        <a:lnTo>
                          <a:pt x="62120" y="173666"/>
                        </a:lnTo>
                        <a:lnTo>
                          <a:pt x="72836" y="170094"/>
                        </a:lnTo>
                        <a:cubicBezTo>
                          <a:pt x="74453" y="170184"/>
                          <a:pt x="128420" y="167525"/>
                          <a:pt x="147845" y="177238"/>
                        </a:cubicBezTo>
                        <a:cubicBezTo>
                          <a:pt x="151685" y="179158"/>
                          <a:pt x="154989" y="182001"/>
                          <a:pt x="158561" y="184382"/>
                        </a:cubicBezTo>
                        <a:cubicBezTo>
                          <a:pt x="160942" y="187954"/>
                          <a:pt x="162065" y="192822"/>
                          <a:pt x="165705" y="195097"/>
                        </a:cubicBezTo>
                        <a:cubicBezTo>
                          <a:pt x="172091" y="199088"/>
                          <a:pt x="179992" y="199860"/>
                          <a:pt x="187136" y="202241"/>
                        </a:cubicBezTo>
                        <a:cubicBezTo>
                          <a:pt x="211632" y="210407"/>
                          <a:pt x="181224" y="200763"/>
                          <a:pt x="215711" y="209385"/>
                        </a:cubicBezTo>
                        <a:cubicBezTo>
                          <a:pt x="231732" y="213390"/>
                          <a:pt x="233227" y="219011"/>
                          <a:pt x="255001" y="220100"/>
                        </a:cubicBezTo>
                        <a:lnTo>
                          <a:pt x="326439" y="223672"/>
                        </a:lnTo>
                        <a:cubicBezTo>
                          <a:pt x="331201" y="224863"/>
                          <a:pt x="336024" y="225833"/>
                          <a:pt x="340726" y="227244"/>
                        </a:cubicBezTo>
                        <a:cubicBezTo>
                          <a:pt x="340754" y="227252"/>
                          <a:pt x="367501" y="236169"/>
                          <a:pt x="372873" y="237960"/>
                        </a:cubicBezTo>
                        <a:lnTo>
                          <a:pt x="383589" y="241532"/>
                        </a:lnTo>
                        <a:lnTo>
                          <a:pt x="394305" y="245104"/>
                        </a:lnTo>
                        <a:cubicBezTo>
                          <a:pt x="401449" y="242723"/>
                          <a:pt x="411559" y="244225"/>
                          <a:pt x="415736" y="237960"/>
                        </a:cubicBezTo>
                        <a:cubicBezTo>
                          <a:pt x="425261" y="223672"/>
                          <a:pt x="419308" y="229625"/>
                          <a:pt x="433595" y="220100"/>
                        </a:cubicBezTo>
                        <a:cubicBezTo>
                          <a:pt x="425513" y="195856"/>
                          <a:pt x="437248" y="223751"/>
                          <a:pt x="408592" y="195097"/>
                        </a:cubicBezTo>
                        <a:cubicBezTo>
                          <a:pt x="405020" y="191525"/>
                          <a:pt x="401863" y="187483"/>
                          <a:pt x="397876" y="184382"/>
                        </a:cubicBezTo>
                        <a:cubicBezTo>
                          <a:pt x="386037" y="175174"/>
                          <a:pt x="370683" y="164691"/>
                          <a:pt x="355014" y="162950"/>
                        </a:cubicBezTo>
                        <a:cubicBezTo>
                          <a:pt x="339548" y="161232"/>
                          <a:pt x="320649" y="160073"/>
                          <a:pt x="305008" y="155807"/>
                        </a:cubicBezTo>
                        <a:cubicBezTo>
                          <a:pt x="297743" y="153826"/>
                          <a:pt x="290720" y="151044"/>
                          <a:pt x="283576" y="148663"/>
                        </a:cubicBezTo>
                        <a:cubicBezTo>
                          <a:pt x="280004" y="147472"/>
                          <a:pt x="275994" y="147179"/>
                          <a:pt x="272861" y="145091"/>
                        </a:cubicBezTo>
                        <a:cubicBezTo>
                          <a:pt x="269289" y="142710"/>
                          <a:pt x="265985" y="139867"/>
                          <a:pt x="262145" y="137947"/>
                        </a:cubicBezTo>
                        <a:cubicBezTo>
                          <a:pt x="256430" y="135090"/>
                          <a:pt x="242490" y="132332"/>
                          <a:pt x="237142" y="130804"/>
                        </a:cubicBezTo>
                        <a:cubicBezTo>
                          <a:pt x="201221" y="120542"/>
                          <a:pt x="256868" y="134843"/>
                          <a:pt x="212139" y="123660"/>
                        </a:cubicBezTo>
                        <a:cubicBezTo>
                          <a:pt x="189517" y="124851"/>
                          <a:pt x="166926" y="127232"/>
                          <a:pt x="144273" y="127232"/>
                        </a:cubicBezTo>
                        <a:cubicBezTo>
                          <a:pt x="123997" y="127232"/>
                          <a:pt x="103656" y="126283"/>
                          <a:pt x="83551" y="123660"/>
                        </a:cubicBezTo>
                        <a:cubicBezTo>
                          <a:pt x="76084" y="122686"/>
                          <a:pt x="62120" y="116516"/>
                          <a:pt x="62120" y="116516"/>
                        </a:cubicBezTo>
                        <a:cubicBezTo>
                          <a:pt x="58549" y="114135"/>
                          <a:pt x="43071" y="105799"/>
                          <a:pt x="44261" y="98657"/>
                        </a:cubicBezTo>
                        <a:cubicBezTo>
                          <a:pt x="44934" y="94619"/>
                          <a:pt x="61887" y="82488"/>
                          <a:pt x="65692" y="80797"/>
                        </a:cubicBezTo>
                        <a:cubicBezTo>
                          <a:pt x="99980" y="65558"/>
                          <a:pt x="127456" y="71900"/>
                          <a:pt x="169276" y="70082"/>
                        </a:cubicBezTo>
                        <a:cubicBezTo>
                          <a:pt x="171657" y="62938"/>
                          <a:pt x="176420" y="55794"/>
                          <a:pt x="169276" y="48650"/>
                        </a:cubicBezTo>
                        <a:cubicBezTo>
                          <a:pt x="166614" y="45988"/>
                          <a:pt x="162133" y="46269"/>
                          <a:pt x="158561" y="45079"/>
                        </a:cubicBezTo>
                        <a:cubicBezTo>
                          <a:pt x="154989" y="42698"/>
                          <a:pt x="150226" y="41507"/>
                          <a:pt x="147845" y="37935"/>
                        </a:cubicBezTo>
                        <a:cubicBezTo>
                          <a:pt x="142875" y="30480"/>
                          <a:pt x="143218" y="12728"/>
                          <a:pt x="147845" y="5788"/>
                        </a:cubicBezTo>
                        <a:cubicBezTo>
                          <a:pt x="149934" y="2655"/>
                          <a:pt x="154989" y="3407"/>
                          <a:pt x="158561" y="2216"/>
                        </a:cubicBezTo>
                        <a:cubicBezTo>
                          <a:pt x="169277" y="3407"/>
                          <a:pt x="181612" y="0"/>
                          <a:pt x="190708" y="5788"/>
                        </a:cubicBezTo>
                        <a:cubicBezTo>
                          <a:pt x="197061" y="9831"/>
                          <a:pt x="195470" y="20075"/>
                          <a:pt x="197851" y="27219"/>
                        </a:cubicBezTo>
                        <a:lnTo>
                          <a:pt x="201423" y="37935"/>
                        </a:lnTo>
                        <a:cubicBezTo>
                          <a:pt x="202614" y="46269"/>
                          <a:pt x="199826" y="56292"/>
                          <a:pt x="204995" y="62938"/>
                        </a:cubicBezTo>
                        <a:cubicBezTo>
                          <a:pt x="209618" y="68882"/>
                          <a:pt x="219282" y="67701"/>
                          <a:pt x="226426" y="70082"/>
                        </a:cubicBezTo>
                        <a:lnTo>
                          <a:pt x="247858" y="77225"/>
                        </a:lnTo>
                        <a:cubicBezTo>
                          <a:pt x="251430" y="78415"/>
                          <a:pt x="254859" y="80178"/>
                          <a:pt x="258573" y="80797"/>
                        </a:cubicBezTo>
                        <a:lnTo>
                          <a:pt x="280005" y="84369"/>
                        </a:lnTo>
                        <a:cubicBezTo>
                          <a:pt x="290766" y="87956"/>
                          <a:pt x="311237" y="95085"/>
                          <a:pt x="319295" y="95085"/>
                        </a:cubicBezTo>
                        <a:lnTo>
                          <a:pt x="330011" y="102229"/>
                        </a:lnTo>
                        <a:close/>
                      </a:path>
                    </a:pathLst>
                  </a:cu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38" name="Oval 19">
                    <a:extLst>
                      <a:ext uri="{FF2B5EF4-FFF2-40B4-BE49-F238E27FC236}">
                        <a16:creationId xmlns:a16="http://schemas.microsoft.com/office/drawing/2014/main" id="{2FD2A327-1544-BA4B-88B9-20AF6B260168}"/>
                      </a:ext>
                    </a:extLst>
                  </p:cNvPr>
                  <p:cNvSpPr/>
                  <p:nvPr/>
                </p:nvSpPr>
                <p:spPr>
                  <a:xfrm>
                    <a:off x="4312443" y="3658792"/>
                    <a:ext cx="67865" cy="64294"/>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39" name="Oval 638">
                    <a:extLst>
                      <a:ext uri="{FF2B5EF4-FFF2-40B4-BE49-F238E27FC236}">
                        <a16:creationId xmlns:a16="http://schemas.microsoft.com/office/drawing/2014/main" id="{63D58C7C-289F-5946-866B-C503EA01DF0E}"/>
                      </a:ext>
                    </a:extLst>
                  </p:cNvPr>
                  <p:cNvSpPr/>
                  <p:nvPr/>
                </p:nvSpPr>
                <p:spPr>
                  <a:xfrm>
                    <a:off x="4893333" y="3859309"/>
                    <a:ext cx="67865" cy="64293"/>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36" name="Oval 17">
                  <a:extLst>
                    <a:ext uri="{FF2B5EF4-FFF2-40B4-BE49-F238E27FC236}">
                      <a16:creationId xmlns:a16="http://schemas.microsoft.com/office/drawing/2014/main" id="{193F0320-6C82-544C-BD19-52F3914C4C59}"/>
                    </a:ext>
                  </a:extLst>
                </p:cNvPr>
                <p:cNvSpPr/>
                <p:nvPr/>
              </p:nvSpPr>
              <p:spPr>
                <a:xfrm>
                  <a:off x="4587768" y="3830856"/>
                  <a:ext cx="67865" cy="64293"/>
                </a:xfrm>
                <a:prstGeom prst="ellipse">
                  <a:avLst/>
                </a:prstGeom>
                <a:solidFill>
                  <a:srgbClr val="990099"/>
                </a:solid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331" name="Group 270">
              <a:extLst>
                <a:ext uri="{FF2B5EF4-FFF2-40B4-BE49-F238E27FC236}">
                  <a16:creationId xmlns:a16="http://schemas.microsoft.com/office/drawing/2014/main" id="{09D68BD3-167A-2E4F-8DA8-7986F9DB17B7}"/>
                </a:ext>
              </a:extLst>
            </p:cNvPr>
            <p:cNvGrpSpPr/>
            <p:nvPr/>
          </p:nvGrpSpPr>
          <p:grpSpPr>
            <a:xfrm rot="5822291">
              <a:off x="2810536" y="2173010"/>
              <a:ext cx="1273922" cy="721209"/>
              <a:chOff x="5223004" y="2429139"/>
              <a:chExt cx="1502402" cy="872025"/>
            </a:xfrm>
            <a:effectLst>
              <a:outerShdw blurRad="50800" dist="50800" dir="5400000" algn="ctr" rotWithShape="0">
                <a:schemeClr val="accent1">
                  <a:lumMod val="75000"/>
                </a:schemeClr>
              </a:outerShdw>
            </a:effectLst>
          </p:grpSpPr>
          <p:grpSp>
            <p:nvGrpSpPr>
              <p:cNvPr id="530" name="Group 267">
                <a:extLst>
                  <a:ext uri="{FF2B5EF4-FFF2-40B4-BE49-F238E27FC236}">
                    <a16:creationId xmlns:a16="http://schemas.microsoft.com/office/drawing/2014/main" id="{3473D814-DF36-4247-A420-2BA4E8572B63}"/>
                  </a:ext>
                </a:extLst>
              </p:cNvPr>
              <p:cNvGrpSpPr/>
              <p:nvPr/>
            </p:nvGrpSpPr>
            <p:grpSpPr>
              <a:xfrm>
                <a:off x="5223004" y="2429139"/>
                <a:ext cx="1502402" cy="872025"/>
                <a:chOff x="3664791" y="1654692"/>
                <a:chExt cx="1502402" cy="872025"/>
              </a:xfrm>
            </p:grpSpPr>
            <p:grpSp>
              <p:nvGrpSpPr>
                <p:cNvPr id="578" name="Group 151">
                  <a:extLst>
                    <a:ext uri="{FF2B5EF4-FFF2-40B4-BE49-F238E27FC236}">
                      <a16:creationId xmlns:a16="http://schemas.microsoft.com/office/drawing/2014/main" id="{07ED619A-5FBB-104A-BC6F-D403696E8181}"/>
                    </a:ext>
                  </a:extLst>
                </p:cNvPr>
                <p:cNvGrpSpPr/>
                <p:nvPr/>
              </p:nvGrpSpPr>
              <p:grpSpPr>
                <a:xfrm>
                  <a:off x="3664791" y="1681481"/>
                  <a:ext cx="1483556" cy="845236"/>
                  <a:chOff x="3664791" y="1681481"/>
                  <a:chExt cx="1483556" cy="845236"/>
                </a:xfrm>
              </p:grpSpPr>
              <p:sp>
                <p:nvSpPr>
                  <p:cNvPr id="631" name="Freeform 630">
                    <a:extLst>
                      <a:ext uri="{FF2B5EF4-FFF2-40B4-BE49-F238E27FC236}">
                        <a16:creationId xmlns:a16="http://schemas.microsoft.com/office/drawing/2014/main" id="{FE711822-3E30-F04A-B853-9C37A5A6D531}"/>
                      </a:ext>
                    </a:extLst>
                  </p:cNvPr>
                  <p:cNvSpPr/>
                  <p:nvPr/>
                </p:nvSpPr>
                <p:spPr>
                  <a:xfrm rot="21033562">
                    <a:off x="3664791" y="1681481"/>
                    <a:ext cx="1420289" cy="472440"/>
                  </a:xfrm>
                  <a:custGeom>
                    <a:avLst/>
                    <a:gdLst>
                      <a:gd name="connsiteX0" fmla="*/ 109649 w 1564376"/>
                      <a:gd name="connsiteY0" fmla="*/ 105800 h 389847"/>
                      <a:gd name="connsiteX1" fmla="*/ 126274 w 1564376"/>
                      <a:gd name="connsiteY1" fmla="*/ 100258 h 389847"/>
                      <a:gd name="connsiteX2" fmla="*/ 134587 w 1564376"/>
                      <a:gd name="connsiteY2" fmla="*/ 97487 h 389847"/>
                      <a:gd name="connsiteX3" fmla="*/ 151213 w 1564376"/>
                      <a:gd name="connsiteY3" fmla="*/ 83633 h 389847"/>
                      <a:gd name="connsiteX4" fmla="*/ 176151 w 1564376"/>
                      <a:gd name="connsiteY4" fmla="*/ 78091 h 389847"/>
                      <a:gd name="connsiteX5" fmla="*/ 192776 w 1564376"/>
                      <a:gd name="connsiteY5" fmla="*/ 72549 h 389847"/>
                      <a:gd name="connsiteX6" fmla="*/ 217714 w 1564376"/>
                      <a:gd name="connsiteY6" fmla="*/ 61466 h 389847"/>
                      <a:gd name="connsiteX7" fmla="*/ 226027 w 1564376"/>
                      <a:gd name="connsiteY7" fmla="*/ 58695 h 389847"/>
                      <a:gd name="connsiteX8" fmla="*/ 234340 w 1564376"/>
                      <a:gd name="connsiteY8" fmla="*/ 55924 h 389847"/>
                      <a:gd name="connsiteX9" fmla="*/ 273133 w 1564376"/>
                      <a:gd name="connsiteY9" fmla="*/ 50382 h 389847"/>
                      <a:gd name="connsiteX10" fmla="*/ 300842 w 1564376"/>
                      <a:gd name="connsiteY10" fmla="*/ 42069 h 389847"/>
                      <a:gd name="connsiteX11" fmla="*/ 314696 w 1564376"/>
                      <a:gd name="connsiteY11" fmla="*/ 39298 h 389847"/>
                      <a:gd name="connsiteX12" fmla="*/ 331322 w 1564376"/>
                      <a:gd name="connsiteY12" fmla="*/ 33756 h 389847"/>
                      <a:gd name="connsiteX13" fmla="*/ 350718 w 1564376"/>
                      <a:gd name="connsiteY13" fmla="*/ 30986 h 389847"/>
                      <a:gd name="connsiteX14" fmla="*/ 372885 w 1564376"/>
                      <a:gd name="connsiteY14" fmla="*/ 28215 h 389847"/>
                      <a:gd name="connsiteX15" fmla="*/ 411678 w 1564376"/>
                      <a:gd name="connsiteY15" fmla="*/ 22673 h 389847"/>
                      <a:gd name="connsiteX16" fmla="*/ 505889 w 1564376"/>
                      <a:gd name="connsiteY16" fmla="*/ 19902 h 389847"/>
                      <a:gd name="connsiteX17" fmla="*/ 575162 w 1564376"/>
                      <a:gd name="connsiteY17" fmla="*/ 17131 h 389847"/>
                      <a:gd name="connsiteX18" fmla="*/ 583474 w 1564376"/>
                      <a:gd name="connsiteY18" fmla="*/ 11589 h 389847"/>
                      <a:gd name="connsiteX19" fmla="*/ 605642 w 1564376"/>
                      <a:gd name="connsiteY19" fmla="*/ 8818 h 389847"/>
                      <a:gd name="connsiteX20" fmla="*/ 685998 w 1564376"/>
                      <a:gd name="connsiteY20" fmla="*/ 6047 h 389847"/>
                      <a:gd name="connsiteX21" fmla="*/ 727562 w 1564376"/>
                      <a:gd name="connsiteY21" fmla="*/ 6047 h 389847"/>
                      <a:gd name="connsiteX22" fmla="*/ 758042 w 1564376"/>
                      <a:gd name="connsiteY22" fmla="*/ 14360 h 389847"/>
                      <a:gd name="connsiteX23" fmla="*/ 782980 w 1564376"/>
                      <a:gd name="connsiteY23" fmla="*/ 19902 h 389847"/>
                      <a:gd name="connsiteX24" fmla="*/ 796834 w 1564376"/>
                      <a:gd name="connsiteY24" fmla="*/ 22673 h 389847"/>
                      <a:gd name="connsiteX25" fmla="*/ 855024 w 1564376"/>
                      <a:gd name="connsiteY25" fmla="*/ 25444 h 389847"/>
                      <a:gd name="connsiteX26" fmla="*/ 879962 w 1564376"/>
                      <a:gd name="connsiteY26" fmla="*/ 28215 h 389847"/>
                      <a:gd name="connsiteX27" fmla="*/ 888274 w 1564376"/>
                      <a:gd name="connsiteY27" fmla="*/ 30986 h 389847"/>
                      <a:gd name="connsiteX28" fmla="*/ 910442 w 1564376"/>
                      <a:gd name="connsiteY28" fmla="*/ 36527 h 389847"/>
                      <a:gd name="connsiteX29" fmla="*/ 918754 w 1564376"/>
                      <a:gd name="connsiteY29" fmla="*/ 39298 h 389847"/>
                      <a:gd name="connsiteX30" fmla="*/ 957547 w 1564376"/>
                      <a:gd name="connsiteY30" fmla="*/ 42069 h 389847"/>
                      <a:gd name="connsiteX31" fmla="*/ 996340 w 1564376"/>
                      <a:gd name="connsiteY31" fmla="*/ 47611 h 389847"/>
                      <a:gd name="connsiteX32" fmla="*/ 1004653 w 1564376"/>
                      <a:gd name="connsiteY32" fmla="*/ 50382 h 389847"/>
                      <a:gd name="connsiteX33" fmla="*/ 1021278 w 1564376"/>
                      <a:gd name="connsiteY33" fmla="*/ 53153 h 389847"/>
                      <a:gd name="connsiteX34" fmla="*/ 1037904 w 1564376"/>
                      <a:gd name="connsiteY34" fmla="*/ 58695 h 389847"/>
                      <a:gd name="connsiteX35" fmla="*/ 1051758 w 1564376"/>
                      <a:gd name="connsiteY35" fmla="*/ 61466 h 389847"/>
                      <a:gd name="connsiteX36" fmla="*/ 1060071 w 1564376"/>
                      <a:gd name="connsiteY36" fmla="*/ 64236 h 389847"/>
                      <a:gd name="connsiteX37" fmla="*/ 1082238 w 1564376"/>
                      <a:gd name="connsiteY37" fmla="*/ 67007 h 389847"/>
                      <a:gd name="connsiteX38" fmla="*/ 1090551 w 1564376"/>
                      <a:gd name="connsiteY38" fmla="*/ 72549 h 389847"/>
                      <a:gd name="connsiteX39" fmla="*/ 1101634 w 1564376"/>
                      <a:gd name="connsiteY39" fmla="*/ 75320 h 389847"/>
                      <a:gd name="connsiteX40" fmla="*/ 1109947 w 1564376"/>
                      <a:gd name="connsiteY40" fmla="*/ 78091 h 389847"/>
                      <a:gd name="connsiteX41" fmla="*/ 1132114 w 1564376"/>
                      <a:gd name="connsiteY41" fmla="*/ 83633 h 389847"/>
                      <a:gd name="connsiteX42" fmla="*/ 1148740 w 1564376"/>
                      <a:gd name="connsiteY42" fmla="*/ 91946 h 389847"/>
                      <a:gd name="connsiteX43" fmla="*/ 1157053 w 1564376"/>
                      <a:gd name="connsiteY43" fmla="*/ 97487 h 389847"/>
                      <a:gd name="connsiteX44" fmla="*/ 1173678 w 1564376"/>
                      <a:gd name="connsiteY44" fmla="*/ 103029 h 389847"/>
                      <a:gd name="connsiteX45" fmla="*/ 1181991 w 1564376"/>
                      <a:gd name="connsiteY45" fmla="*/ 105800 h 389847"/>
                      <a:gd name="connsiteX46" fmla="*/ 1220784 w 1564376"/>
                      <a:gd name="connsiteY46" fmla="*/ 122426 h 389847"/>
                      <a:gd name="connsiteX47" fmla="*/ 1229096 w 1564376"/>
                      <a:gd name="connsiteY47" fmla="*/ 125196 h 389847"/>
                      <a:gd name="connsiteX48" fmla="*/ 1251264 w 1564376"/>
                      <a:gd name="connsiteY48" fmla="*/ 127967 h 389847"/>
                      <a:gd name="connsiteX49" fmla="*/ 1273431 w 1564376"/>
                      <a:gd name="connsiteY49" fmla="*/ 136280 h 389847"/>
                      <a:gd name="connsiteX50" fmla="*/ 1281744 w 1564376"/>
                      <a:gd name="connsiteY50" fmla="*/ 141822 h 389847"/>
                      <a:gd name="connsiteX51" fmla="*/ 1292827 w 1564376"/>
                      <a:gd name="connsiteY51" fmla="*/ 144593 h 389847"/>
                      <a:gd name="connsiteX52" fmla="*/ 1312224 w 1564376"/>
                      <a:gd name="connsiteY52" fmla="*/ 155676 h 389847"/>
                      <a:gd name="connsiteX53" fmla="*/ 1320536 w 1564376"/>
                      <a:gd name="connsiteY53" fmla="*/ 158447 h 389847"/>
                      <a:gd name="connsiteX54" fmla="*/ 1337162 w 1564376"/>
                      <a:gd name="connsiteY54" fmla="*/ 169531 h 389847"/>
                      <a:gd name="connsiteX55" fmla="*/ 1345474 w 1564376"/>
                      <a:gd name="connsiteY55" fmla="*/ 175073 h 389847"/>
                      <a:gd name="connsiteX56" fmla="*/ 1353787 w 1564376"/>
                      <a:gd name="connsiteY56" fmla="*/ 177844 h 389847"/>
                      <a:gd name="connsiteX57" fmla="*/ 1359329 w 1564376"/>
                      <a:gd name="connsiteY57" fmla="*/ 186156 h 389847"/>
                      <a:gd name="connsiteX58" fmla="*/ 1367642 w 1564376"/>
                      <a:gd name="connsiteY58" fmla="*/ 188927 h 389847"/>
                      <a:gd name="connsiteX59" fmla="*/ 1384267 w 1564376"/>
                      <a:gd name="connsiteY59" fmla="*/ 200011 h 389847"/>
                      <a:gd name="connsiteX60" fmla="*/ 1392580 w 1564376"/>
                      <a:gd name="connsiteY60" fmla="*/ 205553 h 389847"/>
                      <a:gd name="connsiteX61" fmla="*/ 1400893 w 1564376"/>
                      <a:gd name="connsiteY61" fmla="*/ 211095 h 389847"/>
                      <a:gd name="connsiteX62" fmla="*/ 1411976 w 1564376"/>
                      <a:gd name="connsiteY62" fmla="*/ 222178 h 389847"/>
                      <a:gd name="connsiteX63" fmla="*/ 1428602 w 1564376"/>
                      <a:gd name="connsiteY63" fmla="*/ 238804 h 389847"/>
                      <a:gd name="connsiteX64" fmla="*/ 1445227 w 1564376"/>
                      <a:gd name="connsiteY64" fmla="*/ 241575 h 389847"/>
                      <a:gd name="connsiteX65" fmla="*/ 1453540 w 1564376"/>
                      <a:gd name="connsiteY65" fmla="*/ 244346 h 389847"/>
                      <a:gd name="connsiteX66" fmla="*/ 1470165 w 1564376"/>
                      <a:gd name="connsiteY66" fmla="*/ 260971 h 389847"/>
                      <a:gd name="connsiteX67" fmla="*/ 1486791 w 1564376"/>
                      <a:gd name="connsiteY67" fmla="*/ 272055 h 389847"/>
                      <a:gd name="connsiteX68" fmla="*/ 1495104 w 1564376"/>
                      <a:gd name="connsiteY68" fmla="*/ 277596 h 389847"/>
                      <a:gd name="connsiteX69" fmla="*/ 1514500 w 1564376"/>
                      <a:gd name="connsiteY69" fmla="*/ 294222 h 389847"/>
                      <a:gd name="connsiteX70" fmla="*/ 1520042 w 1564376"/>
                      <a:gd name="connsiteY70" fmla="*/ 302535 h 389847"/>
                      <a:gd name="connsiteX71" fmla="*/ 1536667 w 1564376"/>
                      <a:gd name="connsiteY71" fmla="*/ 313618 h 389847"/>
                      <a:gd name="connsiteX72" fmla="*/ 1544980 w 1564376"/>
                      <a:gd name="connsiteY72" fmla="*/ 330244 h 389847"/>
                      <a:gd name="connsiteX73" fmla="*/ 1547751 w 1564376"/>
                      <a:gd name="connsiteY73" fmla="*/ 338556 h 389847"/>
                      <a:gd name="connsiteX74" fmla="*/ 1553293 w 1564376"/>
                      <a:gd name="connsiteY74" fmla="*/ 346869 h 389847"/>
                      <a:gd name="connsiteX75" fmla="*/ 1558834 w 1564376"/>
                      <a:gd name="connsiteY75" fmla="*/ 363495 h 389847"/>
                      <a:gd name="connsiteX76" fmla="*/ 1561605 w 1564376"/>
                      <a:gd name="connsiteY76" fmla="*/ 371807 h 389847"/>
                      <a:gd name="connsiteX77" fmla="*/ 1564376 w 1564376"/>
                      <a:gd name="connsiteY77" fmla="*/ 380120 h 389847"/>
                      <a:gd name="connsiteX78" fmla="*/ 1561605 w 1564376"/>
                      <a:gd name="connsiteY78" fmla="*/ 388433 h 389847"/>
                      <a:gd name="connsiteX79" fmla="*/ 1550522 w 1564376"/>
                      <a:gd name="connsiteY79" fmla="*/ 385662 h 389847"/>
                      <a:gd name="connsiteX80" fmla="*/ 1539438 w 1564376"/>
                      <a:gd name="connsiteY80" fmla="*/ 380120 h 389847"/>
                      <a:gd name="connsiteX81" fmla="*/ 1531125 w 1564376"/>
                      <a:gd name="connsiteY81" fmla="*/ 377349 h 389847"/>
                      <a:gd name="connsiteX82" fmla="*/ 1522813 w 1564376"/>
                      <a:gd name="connsiteY82" fmla="*/ 369036 h 389847"/>
                      <a:gd name="connsiteX83" fmla="*/ 1520042 w 1564376"/>
                      <a:gd name="connsiteY83" fmla="*/ 360724 h 389847"/>
                      <a:gd name="connsiteX84" fmla="*/ 1511729 w 1564376"/>
                      <a:gd name="connsiteY84" fmla="*/ 355182 h 389847"/>
                      <a:gd name="connsiteX85" fmla="*/ 1506187 w 1564376"/>
                      <a:gd name="connsiteY85" fmla="*/ 346869 h 389847"/>
                      <a:gd name="connsiteX86" fmla="*/ 1497874 w 1564376"/>
                      <a:gd name="connsiteY86" fmla="*/ 344098 h 389847"/>
                      <a:gd name="connsiteX87" fmla="*/ 1478478 w 1564376"/>
                      <a:gd name="connsiteY87" fmla="*/ 319160 h 389847"/>
                      <a:gd name="connsiteX88" fmla="*/ 1470165 w 1564376"/>
                      <a:gd name="connsiteY88" fmla="*/ 316389 h 389847"/>
                      <a:gd name="connsiteX89" fmla="*/ 1453540 w 1564376"/>
                      <a:gd name="connsiteY89" fmla="*/ 302535 h 389847"/>
                      <a:gd name="connsiteX90" fmla="*/ 1436914 w 1564376"/>
                      <a:gd name="connsiteY90" fmla="*/ 285909 h 389847"/>
                      <a:gd name="connsiteX91" fmla="*/ 1428602 w 1564376"/>
                      <a:gd name="connsiteY91" fmla="*/ 283138 h 389847"/>
                      <a:gd name="connsiteX92" fmla="*/ 1411976 w 1564376"/>
                      <a:gd name="connsiteY92" fmla="*/ 272055 h 389847"/>
                      <a:gd name="connsiteX93" fmla="*/ 1398122 w 1564376"/>
                      <a:gd name="connsiteY93" fmla="*/ 255429 h 389847"/>
                      <a:gd name="connsiteX94" fmla="*/ 1381496 w 1564376"/>
                      <a:gd name="connsiteY94" fmla="*/ 247116 h 389847"/>
                      <a:gd name="connsiteX95" fmla="*/ 1364871 w 1564376"/>
                      <a:gd name="connsiteY95" fmla="*/ 233262 h 389847"/>
                      <a:gd name="connsiteX96" fmla="*/ 1353787 w 1564376"/>
                      <a:gd name="connsiteY96" fmla="*/ 230491 h 389847"/>
                      <a:gd name="connsiteX97" fmla="*/ 1345474 w 1564376"/>
                      <a:gd name="connsiteY97" fmla="*/ 222178 h 389847"/>
                      <a:gd name="connsiteX98" fmla="*/ 1298369 w 1564376"/>
                      <a:gd name="connsiteY98" fmla="*/ 213866 h 389847"/>
                      <a:gd name="connsiteX99" fmla="*/ 1281744 w 1564376"/>
                      <a:gd name="connsiteY99" fmla="*/ 208324 h 389847"/>
                      <a:gd name="connsiteX100" fmla="*/ 1273431 w 1564376"/>
                      <a:gd name="connsiteY100" fmla="*/ 205553 h 389847"/>
                      <a:gd name="connsiteX101" fmla="*/ 1256805 w 1564376"/>
                      <a:gd name="connsiteY101" fmla="*/ 194469 h 389847"/>
                      <a:gd name="connsiteX102" fmla="*/ 1248493 w 1564376"/>
                      <a:gd name="connsiteY102" fmla="*/ 191698 h 389847"/>
                      <a:gd name="connsiteX103" fmla="*/ 1231867 w 1564376"/>
                      <a:gd name="connsiteY103" fmla="*/ 183386 h 389847"/>
                      <a:gd name="connsiteX104" fmla="*/ 1215242 w 1564376"/>
                      <a:gd name="connsiteY104" fmla="*/ 169531 h 389847"/>
                      <a:gd name="connsiteX105" fmla="*/ 1206929 w 1564376"/>
                      <a:gd name="connsiteY105" fmla="*/ 163989 h 389847"/>
                      <a:gd name="connsiteX106" fmla="*/ 1195845 w 1564376"/>
                      <a:gd name="connsiteY106" fmla="*/ 155676 h 389847"/>
                      <a:gd name="connsiteX107" fmla="*/ 1176449 w 1564376"/>
                      <a:gd name="connsiteY107" fmla="*/ 144593 h 389847"/>
                      <a:gd name="connsiteX108" fmla="*/ 1168136 w 1564376"/>
                      <a:gd name="connsiteY108" fmla="*/ 139051 h 389847"/>
                      <a:gd name="connsiteX109" fmla="*/ 1145969 w 1564376"/>
                      <a:gd name="connsiteY109" fmla="*/ 127967 h 389847"/>
                      <a:gd name="connsiteX110" fmla="*/ 1137656 w 1564376"/>
                      <a:gd name="connsiteY110" fmla="*/ 122426 h 389847"/>
                      <a:gd name="connsiteX111" fmla="*/ 1107176 w 1564376"/>
                      <a:gd name="connsiteY111" fmla="*/ 114113 h 389847"/>
                      <a:gd name="connsiteX112" fmla="*/ 1073925 w 1564376"/>
                      <a:gd name="connsiteY112" fmla="*/ 116884 h 389847"/>
                      <a:gd name="connsiteX113" fmla="*/ 1071154 w 1564376"/>
                      <a:gd name="connsiteY113" fmla="*/ 125196 h 389847"/>
                      <a:gd name="connsiteX114" fmla="*/ 1076696 w 1564376"/>
                      <a:gd name="connsiteY114" fmla="*/ 147364 h 389847"/>
                      <a:gd name="connsiteX115" fmla="*/ 1082238 w 1564376"/>
                      <a:gd name="connsiteY115" fmla="*/ 155676 h 389847"/>
                      <a:gd name="connsiteX116" fmla="*/ 1090551 w 1564376"/>
                      <a:gd name="connsiteY116" fmla="*/ 158447 h 389847"/>
                      <a:gd name="connsiteX117" fmla="*/ 1093322 w 1564376"/>
                      <a:gd name="connsiteY117" fmla="*/ 166760 h 389847"/>
                      <a:gd name="connsiteX118" fmla="*/ 1076696 w 1564376"/>
                      <a:gd name="connsiteY118" fmla="*/ 172302 h 389847"/>
                      <a:gd name="connsiteX119" fmla="*/ 1051758 w 1564376"/>
                      <a:gd name="connsiteY119" fmla="*/ 166760 h 389847"/>
                      <a:gd name="connsiteX120" fmla="*/ 1043445 w 1564376"/>
                      <a:gd name="connsiteY120" fmla="*/ 163989 h 389847"/>
                      <a:gd name="connsiteX121" fmla="*/ 1024049 w 1564376"/>
                      <a:gd name="connsiteY121" fmla="*/ 155676 h 389847"/>
                      <a:gd name="connsiteX122" fmla="*/ 988027 w 1564376"/>
                      <a:gd name="connsiteY122" fmla="*/ 147364 h 389847"/>
                      <a:gd name="connsiteX123" fmla="*/ 960318 w 1564376"/>
                      <a:gd name="connsiteY123" fmla="*/ 130738 h 389847"/>
                      <a:gd name="connsiteX124" fmla="*/ 932609 w 1564376"/>
                      <a:gd name="connsiteY124" fmla="*/ 122426 h 389847"/>
                      <a:gd name="connsiteX125" fmla="*/ 924296 w 1564376"/>
                      <a:gd name="connsiteY125" fmla="*/ 119655 h 389847"/>
                      <a:gd name="connsiteX126" fmla="*/ 868878 w 1564376"/>
                      <a:gd name="connsiteY126" fmla="*/ 116884 h 389847"/>
                      <a:gd name="connsiteX127" fmla="*/ 838398 w 1564376"/>
                      <a:gd name="connsiteY127" fmla="*/ 108571 h 389847"/>
                      <a:gd name="connsiteX128" fmla="*/ 810689 w 1564376"/>
                      <a:gd name="connsiteY128" fmla="*/ 105800 h 389847"/>
                      <a:gd name="connsiteX129" fmla="*/ 730333 w 1564376"/>
                      <a:gd name="connsiteY129" fmla="*/ 105800 h 389847"/>
                      <a:gd name="connsiteX130" fmla="*/ 710936 w 1564376"/>
                      <a:gd name="connsiteY130" fmla="*/ 100258 h 389847"/>
                      <a:gd name="connsiteX131" fmla="*/ 685998 w 1564376"/>
                      <a:gd name="connsiteY131" fmla="*/ 94716 h 389847"/>
                      <a:gd name="connsiteX132" fmla="*/ 536369 w 1564376"/>
                      <a:gd name="connsiteY132" fmla="*/ 97487 h 389847"/>
                      <a:gd name="connsiteX133" fmla="*/ 522514 w 1564376"/>
                      <a:gd name="connsiteY133" fmla="*/ 100258 h 389847"/>
                      <a:gd name="connsiteX134" fmla="*/ 500347 w 1564376"/>
                      <a:gd name="connsiteY134" fmla="*/ 103029 h 389847"/>
                      <a:gd name="connsiteX135" fmla="*/ 472638 w 1564376"/>
                      <a:gd name="connsiteY135" fmla="*/ 111342 h 389847"/>
                      <a:gd name="connsiteX136" fmla="*/ 425533 w 1564376"/>
                      <a:gd name="connsiteY136" fmla="*/ 116884 h 389847"/>
                      <a:gd name="connsiteX137" fmla="*/ 417220 w 1564376"/>
                      <a:gd name="connsiteY137" fmla="*/ 119655 h 389847"/>
                      <a:gd name="connsiteX138" fmla="*/ 408907 w 1564376"/>
                      <a:gd name="connsiteY138" fmla="*/ 136280 h 389847"/>
                      <a:gd name="connsiteX139" fmla="*/ 417220 w 1564376"/>
                      <a:gd name="connsiteY139" fmla="*/ 144593 h 389847"/>
                      <a:gd name="connsiteX140" fmla="*/ 442158 w 1564376"/>
                      <a:gd name="connsiteY140" fmla="*/ 144593 h 389847"/>
                      <a:gd name="connsiteX141" fmla="*/ 467096 w 1564376"/>
                      <a:gd name="connsiteY141" fmla="*/ 136280 h 389847"/>
                      <a:gd name="connsiteX142" fmla="*/ 475409 w 1564376"/>
                      <a:gd name="connsiteY142" fmla="*/ 133509 h 389847"/>
                      <a:gd name="connsiteX143" fmla="*/ 483722 w 1564376"/>
                      <a:gd name="connsiteY143" fmla="*/ 127967 h 389847"/>
                      <a:gd name="connsiteX144" fmla="*/ 505889 w 1564376"/>
                      <a:gd name="connsiteY144" fmla="*/ 122426 h 389847"/>
                      <a:gd name="connsiteX145" fmla="*/ 516973 w 1564376"/>
                      <a:gd name="connsiteY145" fmla="*/ 119655 h 389847"/>
                      <a:gd name="connsiteX146" fmla="*/ 530827 w 1564376"/>
                      <a:gd name="connsiteY146" fmla="*/ 116884 h 389847"/>
                      <a:gd name="connsiteX147" fmla="*/ 539140 w 1564376"/>
                      <a:gd name="connsiteY147" fmla="*/ 114113 h 389847"/>
                      <a:gd name="connsiteX148" fmla="*/ 552994 w 1564376"/>
                      <a:gd name="connsiteY148" fmla="*/ 111342 h 389847"/>
                      <a:gd name="connsiteX149" fmla="*/ 586245 w 1564376"/>
                      <a:gd name="connsiteY149" fmla="*/ 114113 h 389847"/>
                      <a:gd name="connsiteX150" fmla="*/ 594558 w 1564376"/>
                      <a:gd name="connsiteY150" fmla="*/ 116884 h 389847"/>
                      <a:gd name="connsiteX151" fmla="*/ 600100 w 1564376"/>
                      <a:gd name="connsiteY151" fmla="*/ 125196 h 389847"/>
                      <a:gd name="connsiteX152" fmla="*/ 608413 w 1564376"/>
                      <a:gd name="connsiteY152" fmla="*/ 130738 h 389847"/>
                      <a:gd name="connsiteX153" fmla="*/ 611184 w 1564376"/>
                      <a:gd name="connsiteY153" fmla="*/ 139051 h 389847"/>
                      <a:gd name="connsiteX154" fmla="*/ 577933 w 1564376"/>
                      <a:gd name="connsiteY154" fmla="*/ 150135 h 389847"/>
                      <a:gd name="connsiteX155" fmla="*/ 544682 w 1564376"/>
                      <a:gd name="connsiteY155" fmla="*/ 150135 h 389847"/>
                      <a:gd name="connsiteX156" fmla="*/ 458784 w 1564376"/>
                      <a:gd name="connsiteY156" fmla="*/ 152906 h 389847"/>
                      <a:gd name="connsiteX157" fmla="*/ 444929 w 1564376"/>
                      <a:gd name="connsiteY157" fmla="*/ 155676 h 389847"/>
                      <a:gd name="connsiteX158" fmla="*/ 425533 w 1564376"/>
                      <a:gd name="connsiteY158" fmla="*/ 158447 h 389847"/>
                      <a:gd name="connsiteX159" fmla="*/ 408907 w 1564376"/>
                      <a:gd name="connsiteY159" fmla="*/ 163989 h 389847"/>
                      <a:gd name="connsiteX160" fmla="*/ 389511 w 1564376"/>
                      <a:gd name="connsiteY160" fmla="*/ 169531 h 389847"/>
                      <a:gd name="connsiteX161" fmla="*/ 372885 w 1564376"/>
                      <a:gd name="connsiteY161" fmla="*/ 177844 h 389847"/>
                      <a:gd name="connsiteX162" fmla="*/ 342405 w 1564376"/>
                      <a:gd name="connsiteY162" fmla="*/ 180615 h 389847"/>
                      <a:gd name="connsiteX163" fmla="*/ 325780 w 1564376"/>
                      <a:gd name="connsiteY163" fmla="*/ 188927 h 389847"/>
                      <a:gd name="connsiteX164" fmla="*/ 317467 w 1564376"/>
                      <a:gd name="connsiteY164" fmla="*/ 191698 h 389847"/>
                      <a:gd name="connsiteX165" fmla="*/ 309154 w 1564376"/>
                      <a:gd name="connsiteY165" fmla="*/ 197240 h 389847"/>
                      <a:gd name="connsiteX166" fmla="*/ 289758 w 1564376"/>
                      <a:gd name="connsiteY166" fmla="*/ 202782 h 389847"/>
                      <a:gd name="connsiteX167" fmla="*/ 281445 w 1564376"/>
                      <a:gd name="connsiteY167" fmla="*/ 211095 h 389847"/>
                      <a:gd name="connsiteX168" fmla="*/ 259278 w 1564376"/>
                      <a:gd name="connsiteY168" fmla="*/ 219407 h 389847"/>
                      <a:gd name="connsiteX169" fmla="*/ 248194 w 1564376"/>
                      <a:gd name="connsiteY169" fmla="*/ 224949 h 389847"/>
                      <a:gd name="connsiteX170" fmla="*/ 239882 w 1564376"/>
                      <a:gd name="connsiteY170" fmla="*/ 227720 h 389847"/>
                      <a:gd name="connsiteX171" fmla="*/ 231569 w 1564376"/>
                      <a:gd name="connsiteY171" fmla="*/ 233262 h 389847"/>
                      <a:gd name="connsiteX172" fmla="*/ 220485 w 1564376"/>
                      <a:gd name="connsiteY172" fmla="*/ 238804 h 389847"/>
                      <a:gd name="connsiteX173" fmla="*/ 212173 w 1564376"/>
                      <a:gd name="connsiteY173" fmla="*/ 247116 h 389847"/>
                      <a:gd name="connsiteX174" fmla="*/ 195547 w 1564376"/>
                      <a:gd name="connsiteY174" fmla="*/ 258200 h 389847"/>
                      <a:gd name="connsiteX175" fmla="*/ 187234 w 1564376"/>
                      <a:gd name="connsiteY175" fmla="*/ 263742 h 389847"/>
                      <a:gd name="connsiteX176" fmla="*/ 170609 w 1564376"/>
                      <a:gd name="connsiteY176" fmla="*/ 269284 h 389847"/>
                      <a:gd name="connsiteX177" fmla="*/ 162296 w 1564376"/>
                      <a:gd name="connsiteY177" fmla="*/ 272055 h 389847"/>
                      <a:gd name="connsiteX178" fmla="*/ 153984 w 1564376"/>
                      <a:gd name="connsiteY178" fmla="*/ 263742 h 389847"/>
                      <a:gd name="connsiteX179" fmla="*/ 156754 w 1564376"/>
                      <a:gd name="connsiteY179" fmla="*/ 255429 h 389847"/>
                      <a:gd name="connsiteX180" fmla="*/ 178922 w 1564376"/>
                      <a:gd name="connsiteY180" fmla="*/ 236033 h 389847"/>
                      <a:gd name="connsiteX181" fmla="*/ 187234 w 1564376"/>
                      <a:gd name="connsiteY181" fmla="*/ 230491 h 389847"/>
                      <a:gd name="connsiteX182" fmla="*/ 212173 w 1564376"/>
                      <a:gd name="connsiteY182" fmla="*/ 211095 h 389847"/>
                      <a:gd name="connsiteX183" fmla="*/ 228798 w 1564376"/>
                      <a:gd name="connsiteY183" fmla="*/ 200011 h 389847"/>
                      <a:gd name="connsiteX184" fmla="*/ 245424 w 1564376"/>
                      <a:gd name="connsiteY184" fmla="*/ 191698 h 389847"/>
                      <a:gd name="connsiteX185" fmla="*/ 253736 w 1564376"/>
                      <a:gd name="connsiteY185" fmla="*/ 188927 h 389847"/>
                      <a:gd name="connsiteX186" fmla="*/ 270362 w 1564376"/>
                      <a:gd name="connsiteY186" fmla="*/ 177844 h 389847"/>
                      <a:gd name="connsiteX187" fmla="*/ 278674 w 1564376"/>
                      <a:gd name="connsiteY187" fmla="*/ 172302 h 389847"/>
                      <a:gd name="connsiteX188" fmla="*/ 286987 w 1564376"/>
                      <a:gd name="connsiteY188" fmla="*/ 169531 h 389847"/>
                      <a:gd name="connsiteX189" fmla="*/ 295300 w 1564376"/>
                      <a:gd name="connsiteY189" fmla="*/ 163989 h 389847"/>
                      <a:gd name="connsiteX190" fmla="*/ 325780 w 1564376"/>
                      <a:gd name="connsiteY190" fmla="*/ 158447 h 389847"/>
                      <a:gd name="connsiteX191" fmla="*/ 350718 w 1564376"/>
                      <a:gd name="connsiteY191" fmla="*/ 147364 h 389847"/>
                      <a:gd name="connsiteX192" fmla="*/ 347947 w 1564376"/>
                      <a:gd name="connsiteY192" fmla="*/ 139051 h 389847"/>
                      <a:gd name="connsiteX193" fmla="*/ 331322 w 1564376"/>
                      <a:gd name="connsiteY193" fmla="*/ 130738 h 389847"/>
                      <a:gd name="connsiteX194" fmla="*/ 314696 w 1564376"/>
                      <a:gd name="connsiteY194" fmla="*/ 133509 h 389847"/>
                      <a:gd name="connsiteX195" fmla="*/ 306384 w 1564376"/>
                      <a:gd name="connsiteY195" fmla="*/ 136280 h 389847"/>
                      <a:gd name="connsiteX196" fmla="*/ 292529 w 1564376"/>
                      <a:gd name="connsiteY196" fmla="*/ 139051 h 389847"/>
                      <a:gd name="connsiteX197" fmla="*/ 275904 w 1564376"/>
                      <a:gd name="connsiteY197" fmla="*/ 144593 h 389847"/>
                      <a:gd name="connsiteX198" fmla="*/ 267591 w 1564376"/>
                      <a:gd name="connsiteY198" fmla="*/ 152906 h 389847"/>
                      <a:gd name="connsiteX199" fmla="*/ 259278 w 1564376"/>
                      <a:gd name="connsiteY199" fmla="*/ 155676 h 389847"/>
                      <a:gd name="connsiteX200" fmla="*/ 248194 w 1564376"/>
                      <a:gd name="connsiteY200" fmla="*/ 161218 h 389847"/>
                      <a:gd name="connsiteX201" fmla="*/ 228798 w 1564376"/>
                      <a:gd name="connsiteY201" fmla="*/ 169531 h 389847"/>
                      <a:gd name="connsiteX202" fmla="*/ 220485 w 1564376"/>
                      <a:gd name="connsiteY202" fmla="*/ 177844 h 389847"/>
                      <a:gd name="connsiteX203" fmla="*/ 203860 w 1564376"/>
                      <a:gd name="connsiteY203" fmla="*/ 183386 h 389847"/>
                      <a:gd name="connsiteX204" fmla="*/ 178922 w 1564376"/>
                      <a:gd name="connsiteY204" fmla="*/ 200011 h 389847"/>
                      <a:gd name="connsiteX205" fmla="*/ 170609 w 1564376"/>
                      <a:gd name="connsiteY205" fmla="*/ 205553 h 389847"/>
                      <a:gd name="connsiteX206" fmla="*/ 162296 w 1564376"/>
                      <a:gd name="connsiteY206" fmla="*/ 208324 h 389847"/>
                      <a:gd name="connsiteX207" fmla="*/ 153984 w 1564376"/>
                      <a:gd name="connsiteY207" fmla="*/ 213866 h 389847"/>
                      <a:gd name="connsiteX208" fmla="*/ 131816 w 1564376"/>
                      <a:gd name="connsiteY208" fmla="*/ 216636 h 389847"/>
                      <a:gd name="connsiteX209" fmla="*/ 115191 w 1564376"/>
                      <a:gd name="connsiteY209" fmla="*/ 222178 h 389847"/>
                      <a:gd name="connsiteX210" fmla="*/ 106878 w 1564376"/>
                      <a:gd name="connsiteY210" fmla="*/ 224949 h 389847"/>
                      <a:gd name="connsiteX211" fmla="*/ 90253 w 1564376"/>
                      <a:gd name="connsiteY211" fmla="*/ 236033 h 389847"/>
                      <a:gd name="connsiteX212" fmla="*/ 81940 w 1564376"/>
                      <a:gd name="connsiteY212" fmla="*/ 241575 h 389847"/>
                      <a:gd name="connsiteX213" fmla="*/ 73627 w 1564376"/>
                      <a:gd name="connsiteY213" fmla="*/ 244346 h 389847"/>
                      <a:gd name="connsiteX214" fmla="*/ 65314 w 1564376"/>
                      <a:gd name="connsiteY214" fmla="*/ 252658 h 389847"/>
                      <a:gd name="connsiteX215" fmla="*/ 57002 w 1564376"/>
                      <a:gd name="connsiteY215" fmla="*/ 255429 h 389847"/>
                      <a:gd name="connsiteX216" fmla="*/ 37605 w 1564376"/>
                      <a:gd name="connsiteY216" fmla="*/ 263742 h 389847"/>
                      <a:gd name="connsiteX217" fmla="*/ 7125 w 1564376"/>
                      <a:gd name="connsiteY217" fmla="*/ 260971 h 389847"/>
                      <a:gd name="connsiteX218" fmla="*/ 1584 w 1564376"/>
                      <a:gd name="connsiteY218" fmla="*/ 244346 h 389847"/>
                      <a:gd name="connsiteX219" fmla="*/ 12667 w 1564376"/>
                      <a:gd name="connsiteY219" fmla="*/ 233262 h 389847"/>
                      <a:gd name="connsiteX220" fmla="*/ 20980 w 1564376"/>
                      <a:gd name="connsiteY220" fmla="*/ 224949 h 389847"/>
                      <a:gd name="connsiteX221" fmla="*/ 37605 w 1564376"/>
                      <a:gd name="connsiteY221" fmla="*/ 219407 h 389847"/>
                      <a:gd name="connsiteX222" fmla="*/ 45918 w 1564376"/>
                      <a:gd name="connsiteY222" fmla="*/ 213866 h 389847"/>
                      <a:gd name="connsiteX223" fmla="*/ 62544 w 1564376"/>
                      <a:gd name="connsiteY223" fmla="*/ 208324 h 389847"/>
                      <a:gd name="connsiteX224" fmla="*/ 81940 w 1564376"/>
                      <a:gd name="connsiteY224" fmla="*/ 197240 h 389847"/>
                      <a:gd name="connsiteX225" fmla="*/ 98565 w 1564376"/>
                      <a:gd name="connsiteY225" fmla="*/ 191698 h 389847"/>
                      <a:gd name="connsiteX226" fmla="*/ 104107 w 1564376"/>
                      <a:gd name="connsiteY226" fmla="*/ 183386 h 389847"/>
                      <a:gd name="connsiteX227" fmla="*/ 120733 w 1564376"/>
                      <a:gd name="connsiteY227" fmla="*/ 177844 h 389847"/>
                      <a:gd name="connsiteX228" fmla="*/ 129045 w 1564376"/>
                      <a:gd name="connsiteY228" fmla="*/ 175073 h 389847"/>
                      <a:gd name="connsiteX229" fmla="*/ 153984 w 1564376"/>
                      <a:gd name="connsiteY229" fmla="*/ 166760 h 389847"/>
                      <a:gd name="connsiteX230" fmla="*/ 173380 w 1564376"/>
                      <a:gd name="connsiteY230" fmla="*/ 161218 h 389847"/>
                      <a:gd name="connsiteX231" fmla="*/ 203860 w 1564376"/>
                      <a:gd name="connsiteY231" fmla="*/ 158447 h 389847"/>
                      <a:gd name="connsiteX232" fmla="*/ 220485 w 1564376"/>
                      <a:gd name="connsiteY232" fmla="*/ 150135 h 389847"/>
                      <a:gd name="connsiteX233" fmla="*/ 237111 w 1564376"/>
                      <a:gd name="connsiteY233" fmla="*/ 144593 h 389847"/>
                      <a:gd name="connsiteX234" fmla="*/ 245424 w 1564376"/>
                      <a:gd name="connsiteY234" fmla="*/ 139051 h 389847"/>
                      <a:gd name="connsiteX235" fmla="*/ 264820 w 1564376"/>
                      <a:gd name="connsiteY235" fmla="*/ 133509 h 389847"/>
                      <a:gd name="connsiteX236" fmla="*/ 289758 w 1564376"/>
                      <a:gd name="connsiteY236" fmla="*/ 125196 h 389847"/>
                      <a:gd name="connsiteX237" fmla="*/ 298071 w 1564376"/>
                      <a:gd name="connsiteY237" fmla="*/ 122426 h 389847"/>
                      <a:gd name="connsiteX238" fmla="*/ 306384 w 1564376"/>
                      <a:gd name="connsiteY238" fmla="*/ 116884 h 389847"/>
                      <a:gd name="connsiteX239" fmla="*/ 347947 w 1564376"/>
                      <a:gd name="connsiteY239" fmla="*/ 108571 h 389847"/>
                      <a:gd name="connsiteX240" fmla="*/ 397824 w 1564376"/>
                      <a:gd name="connsiteY240" fmla="*/ 100258 h 389847"/>
                      <a:gd name="connsiteX241" fmla="*/ 414449 w 1564376"/>
                      <a:gd name="connsiteY241" fmla="*/ 97487 h 389847"/>
                      <a:gd name="connsiteX242" fmla="*/ 447700 w 1564376"/>
                      <a:gd name="connsiteY242" fmla="*/ 89175 h 389847"/>
                      <a:gd name="connsiteX243" fmla="*/ 519744 w 1564376"/>
                      <a:gd name="connsiteY243" fmla="*/ 83633 h 389847"/>
                      <a:gd name="connsiteX244" fmla="*/ 564078 w 1564376"/>
                      <a:gd name="connsiteY244" fmla="*/ 78091 h 389847"/>
                      <a:gd name="connsiteX245" fmla="*/ 594558 w 1564376"/>
                      <a:gd name="connsiteY245" fmla="*/ 75320 h 389847"/>
                      <a:gd name="connsiteX246" fmla="*/ 649976 w 1564376"/>
                      <a:gd name="connsiteY246" fmla="*/ 69778 h 389847"/>
                      <a:gd name="connsiteX247" fmla="*/ 691540 w 1564376"/>
                      <a:gd name="connsiteY247" fmla="*/ 72549 h 389847"/>
                      <a:gd name="connsiteX248" fmla="*/ 699853 w 1564376"/>
                      <a:gd name="connsiteY248" fmla="*/ 75320 h 389847"/>
                      <a:gd name="connsiteX249" fmla="*/ 749729 w 1564376"/>
                      <a:gd name="connsiteY249" fmla="*/ 78091 h 389847"/>
                      <a:gd name="connsiteX250" fmla="*/ 813460 w 1564376"/>
                      <a:gd name="connsiteY250" fmla="*/ 83633 h 389847"/>
                      <a:gd name="connsiteX251" fmla="*/ 849482 w 1564376"/>
                      <a:gd name="connsiteY251" fmla="*/ 86404 h 389847"/>
                      <a:gd name="connsiteX252" fmla="*/ 866107 w 1564376"/>
                      <a:gd name="connsiteY252" fmla="*/ 91946 h 389847"/>
                      <a:gd name="connsiteX253" fmla="*/ 918754 w 1564376"/>
                      <a:gd name="connsiteY253" fmla="*/ 97487 h 389847"/>
                      <a:gd name="connsiteX254" fmla="*/ 943693 w 1564376"/>
                      <a:gd name="connsiteY254" fmla="*/ 105800 h 389847"/>
                      <a:gd name="connsiteX255" fmla="*/ 952005 w 1564376"/>
                      <a:gd name="connsiteY255" fmla="*/ 108571 h 389847"/>
                      <a:gd name="connsiteX256" fmla="*/ 971402 w 1564376"/>
                      <a:gd name="connsiteY256" fmla="*/ 111342 h 389847"/>
                      <a:gd name="connsiteX257" fmla="*/ 988027 w 1564376"/>
                      <a:gd name="connsiteY257" fmla="*/ 116884 h 389847"/>
                      <a:gd name="connsiteX258" fmla="*/ 996340 w 1564376"/>
                      <a:gd name="connsiteY258" fmla="*/ 119655 h 389847"/>
                      <a:gd name="connsiteX259" fmla="*/ 1010194 w 1564376"/>
                      <a:gd name="connsiteY259" fmla="*/ 122426 h 389847"/>
                      <a:gd name="connsiteX260" fmla="*/ 1021278 w 1564376"/>
                      <a:gd name="connsiteY260" fmla="*/ 119655 h 389847"/>
                      <a:gd name="connsiteX261" fmla="*/ 1029591 w 1564376"/>
                      <a:gd name="connsiteY261" fmla="*/ 116884 h 389847"/>
                      <a:gd name="connsiteX262" fmla="*/ 1026820 w 1564376"/>
                      <a:gd name="connsiteY262" fmla="*/ 97487 h 389847"/>
                      <a:gd name="connsiteX263" fmla="*/ 1024049 w 1564376"/>
                      <a:gd name="connsiteY263" fmla="*/ 89175 h 389847"/>
                      <a:gd name="connsiteX264" fmla="*/ 1015736 w 1564376"/>
                      <a:gd name="connsiteY264" fmla="*/ 86404 h 389847"/>
                      <a:gd name="connsiteX265" fmla="*/ 976944 w 1564376"/>
                      <a:gd name="connsiteY265" fmla="*/ 78091 h 389847"/>
                      <a:gd name="connsiteX266" fmla="*/ 957547 w 1564376"/>
                      <a:gd name="connsiteY266" fmla="*/ 72549 h 389847"/>
                      <a:gd name="connsiteX267" fmla="*/ 932609 w 1564376"/>
                      <a:gd name="connsiteY267" fmla="*/ 69778 h 389847"/>
                      <a:gd name="connsiteX268" fmla="*/ 915984 w 1564376"/>
                      <a:gd name="connsiteY268" fmla="*/ 67007 h 389847"/>
                      <a:gd name="connsiteX269" fmla="*/ 904900 w 1564376"/>
                      <a:gd name="connsiteY269" fmla="*/ 64236 h 389847"/>
                      <a:gd name="connsiteX270" fmla="*/ 879962 w 1564376"/>
                      <a:gd name="connsiteY270" fmla="*/ 61466 h 389847"/>
                      <a:gd name="connsiteX271" fmla="*/ 813460 w 1564376"/>
                      <a:gd name="connsiteY271" fmla="*/ 53153 h 389847"/>
                      <a:gd name="connsiteX272" fmla="*/ 799605 w 1564376"/>
                      <a:gd name="connsiteY272" fmla="*/ 50382 h 389847"/>
                      <a:gd name="connsiteX273" fmla="*/ 782980 w 1564376"/>
                      <a:gd name="connsiteY273" fmla="*/ 44840 h 389847"/>
                      <a:gd name="connsiteX274" fmla="*/ 774667 w 1564376"/>
                      <a:gd name="connsiteY274" fmla="*/ 42069 h 389847"/>
                      <a:gd name="connsiteX275" fmla="*/ 746958 w 1564376"/>
                      <a:gd name="connsiteY275" fmla="*/ 36527 h 389847"/>
                      <a:gd name="connsiteX276" fmla="*/ 702624 w 1564376"/>
                      <a:gd name="connsiteY276" fmla="*/ 39298 h 389847"/>
                      <a:gd name="connsiteX277" fmla="*/ 663831 w 1564376"/>
                      <a:gd name="connsiteY277" fmla="*/ 47611 h 389847"/>
                      <a:gd name="connsiteX278" fmla="*/ 589016 w 1564376"/>
                      <a:gd name="connsiteY278" fmla="*/ 42069 h 389847"/>
                      <a:gd name="connsiteX279" fmla="*/ 522514 w 1564376"/>
                      <a:gd name="connsiteY279" fmla="*/ 44840 h 389847"/>
                      <a:gd name="connsiteX280" fmla="*/ 503118 w 1564376"/>
                      <a:gd name="connsiteY280" fmla="*/ 47611 h 389847"/>
                      <a:gd name="connsiteX281" fmla="*/ 486493 w 1564376"/>
                      <a:gd name="connsiteY281" fmla="*/ 53153 h 389847"/>
                      <a:gd name="connsiteX282" fmla="*/ 419991 w 1564376"/>
                      <a:gd name="connsiteY282" fmla="*/ 55924 h 389847"/>
                      <a:gd name="connsiteX283" fmla="*/ 408907 w 1564376"/>
                      <a:gd name="connsiteY283" fmla="*/ 58695 h 389847"/>
                      <a:gd name="connsiteX284" fmla="*/ 395053 w 1564376"/>
                      <a:gd name="connsiteY284" fmla="*/ 61466 h 389847"/>
                      <a:gd name="connsiteX285" fmla="*/ 386740 w 1564376"/>
                      <a:gd name="connsiteY285" fmla="*/ 64236 h 389847"/>
                      <a:gd name="connsiteX286" fmla="*/ 372885 w 1564376"/>
                      <a:gd name="connsiteY286" fmla="*/ 67007 h 389847"/>
                      <a:gd name="connsiteX287" fmla="*/ 361802 w 1564376"/>
                      <a:gd name="connsiteY287" fmla="*/ 69778 h 389847"/>
                      <a:gd name="connsiteX288" fmla="*/ 328551 w 1564376"/>
                      <a:gd name="connsiteY288" fmla="*/ 75320 h 389847"/>
                      <a:gd name="connsiteX289" fmla="*/ 306384 w 1564376"/>
                      <a:gd name="connsiteY289" fmla="*/ 78091 h 389847"/>
                      <a:gd name="connsiteX290" fmla="*/ 273133 w 1564376"/>
                      <a:gd name="connsiteY290" fmla="*/ 80862 h 389847"/>
                      <a:gd name="connsiteX291" fmla="*/ 253736 w 1564376"/>
                      <a:gd name="connsiteY291" fmla="*/ 89175 h 389847"/>
                      <a:gd name="connsiteX292" fmla="*/ 237111 w 1564376"/>
                      <a:gd name="connsiteY292" fmla="*/ 94716 h 389847"/>
                      <a:gd name="connsiteX293" fmla="*/ 228798 w 1564376"/>
                      <a:gd name="connsiteY293" fmla="*/ 103029 h 389847"/>
                      <a:gd name="connsiteX294" fmla="*/ 212173 w 1564376"/>
                      <a:gd name="connsiteY294" fmla="*/ 108571 h 389847"/>
                      <a:gd name="connsiteX295" fmla="*/ 203860 w 1564376"/>
                      <a:gd name="connsiteY295" fmla="*/ 111342 h 389847"/>
                      <a:gd name="connsiteX296" fmla="*/ 187234 w 1564376"/>
                      <a:gd name="connsiteY296" fmla="*/ 119655 h 389847"/>
                      <a:gd name="connsiteX297" fmla="*/ 170609 w 1564376"/>
                      <a:gd name="connsiteY297" fmla="*/ 127967 h 389847"/>
                      <a:gd name="connsiteX298" fmla="*/ 134587 w 1564376"/>
                      <a:gd name="connsiteY298" fmla="*/ 130738 h 389847"/>
                      <a:gd name="connsiteX299" fmla="*/ 93024 w 1564376"/>
                      <a:gd name="connsiteY299" fmla="*/ 130738 h 389847"/>
                      <a:gd name="connsiteX300" fmla="*/ 87482 w 1564376"/>
                      <a:gd name="connsiteY300" fmla="*/ 122426 h 389847"/>
                      <a:gd name="connsiteX301" fmla="*/ 98565 w 1564376"/>
                      <a:gd name="connsiteY301" fmla="*/ 108571 h 389847"/>
                      <a:gd name="connsiteX302" fmla="*/ 106878 w 1564376"/>
                      <a:gd name="connsiteY302" fmla="*/ 103029 h 389847"/>
                      <a:gd name="connsiteX303" fmla="*/ 109649 w 1564376"/>
                      <a:gd name="connsiteY303" fmla="*/ 105800 h 38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564376" h="389847">
                        <a:moveTo>
                          <a:pt x="109649" y="105800"/>
                        </a:moveTo>
                        <a:lnTo>
                          <a:pt x="126274" y="100258"/>
                        </a:lnTo>
                        <a:lnTo>
                          <a:pt x="134587" y="97487"/>
                        </a:lnTo>
                        <a:cubicBezTo>
                          <a:pt x="139580" y="92494"/>
                          <a:pt x="144463" y="86526"/>
                          <a:pt x="151213" y="83633"/>
                        </a:cubicBezTo>
                        <a:cubicBezTo>
                          <a:pt x="155569" y="81766"/>
                          <a:pt x="172533" y="79078"/>
                          <a:pt x="176151" y="78091"/>
                        </a:cubicBezTo>
                        <a:cubicBezTo>
                          <a:pt x="181787" y="76554"/>
                          <a:pt x="187916" y="75789"/>
                          <a:pt x="192776" y="72549"/>
                        </a:cubicBezTo>
                        <a:cubicBezTo>
                          <a:pt x="205950" y="63766"/>
                          <a:pt x="197929" y="68061"/>
                          <a:pt x="217714" y="61466"/>
                        </a:cubicBezTo>
                        <a:lnTo>
                          <a:pt x="226027" y="58695"/>
                        </a:lnTo>
                        <a:cubicBezTo>
                          <a:pt x="228798" y="57771"/>
                          <a:pt x="231459" y="56404"/>
                          <a:pt x="234340" y="55924"/>
                        </a:cubicBezTo>
                        <a:cubicBezTo>
                          <a:pt x="258311" y="51929"/>
                          <a:pt x="245390" y="53850"/>
                          <a:pt x="273133" y="50382"/>
                        </a:cubicBezTo>
                        <a:cubicBezTo>
                          <a:pt x="286950" y="45776"/>
                          <a:pt x="288277" y="44861"/>
                          <a:pt x="300842" y="42069"/>
                        </a:cubicBezTo>
                        <a:cubicBezTo>
                          <a:pt x="305439" y="41047"/>
                          <a:pt x="310152" y="40537"/>
                          <a:pt x="314696" y="39298"/>
                        </a:cubicBezTo>
                        <a:cubicBezTo>
                          <a:pt x="320332" y="37761"/>
                          <a:pt x="325539" y="34582"/>
                          <a:pt x="331322" y="33756"/>
                        </a:cubicBezTo>
                        <a:lnTo>
                          <a:pt x="350718" y="30986"/>
                        </a:lnTo>
                        <a:lnTo>
                          <a:pt x="372885" y="28215"/>
                        </a:lnTo>
                        <a:cubicBezTo>
                          <a:pt x="385841" y="26364"/>
                          <a:pt x="398536" y="23299"/>
                          <a:pt x="411678" y="22673"/>
                        </a:cubicBezTo>
                        <a:cubicBezTo>
                          <a:pt x="443060" y="21179"/>
                          <a:pt x="474490" y="20966"/>
                          <a:pt x="505889" y="19902"/>
                        </a:cubicBezTo>
                        <a:lnTo>
                          <a:pt x="575162" y="17131"/>
                        </a:lnTo>
                        <a:cubicBezTo>
                          <a:pt x="577933" y="15284"/>
                          <a:pt x="580261" y="12465"/>
                          <a:pt x="583474" y="11589"/>
                        </a:cubicBezTo>
                        <a:cubicBezTo>
                          <a:pt x="590658" y="9630"/>
                          <a:pt x="598206" y="9220"/>
                          <a:pt x="605642" y="8818"/>
                        </a:cubicBezTo>
                        <a:cubicBezTo>
                          <a:pt x="632404" y="7371"/>
                          <a:pt x="659213" y="6971"/>
                          <a:pt x="685998" y="6047"/>
                        </a:cubicBezTo>
                        <a:cubicBezTo>
                          <a:pt x="704140" y="0"/>
                          <a:pt x="694152" y="2116"/>
                          <a:pt x="727562" y="6047"/>
                        </a:cubicBezTo>
                        <a:cubicBezTo>
                          <a:pt x="755088" y="9285"/>
                          <a:pt x="727095" y="8170"/>
                          <a:pt x="758042" y="14360"/>
                        </a:cubicBezTo>
                        <a:cubicBezTo>
                          <a:pt x="799824" y="22717"/>
                          <a:pt x="747762" y="12076"/>
                          <a:pt x="782980" y="19902"/>
                        </a:cubicBezTo>
                        <a:cubicBezTo>
                          <a:pt x="787577" y="20924"/>
                          <a:pt x="792138" y="22312"/>
                          <a:pt x="796834" y="22673"/>
                        </a:cubicBezTo>
                        <a:cubicBezTo>
                          <a:pt x="816195" y="24162"/>
                          <a:pt x="835627" y="24520"/>
                          <a:pt x="855024" y="25444"/>
                        </a:cubicBezTo>
                        <a:cubicBezTo>
                          <a:pt x="863337" y="26368"/>
                          <a:pt x="871712" y="26840"/>
                          <a:pt x="879962" y="28215"/>
                        </a:cubicBezTo>
                        <a:cubicBezTo>
                          <a:pt x="882843" y="28695"/>
                          <a:pt x="885456" y="30218"/>
                          <a:pt x="888274" y="30986"/>
                        </a:cubicBezTo>
                        <a:cubicBezTo>
                          <a:pt x="895622" y="32990"/>
                          <a:pt x="903216" y="34118"/>
                          <a:pt x="910442" y="36527"/>
                        </a:cubicBezTo>
                        <a:cubicBezTo>
                          <a:pt x="913213" y="37451"/>
                          <a:pt x="915853" y="38957"/>
                          <a:pt x="918754" y="39298"/>
                        </a:cubicBezTo>
                        <a:cubicBezTo>
                          <a:pt x="931629" y="40813"/>
                          <a:pt x="944616" y="41145"/>
                          <a:pt x="957547" y="42069"/>
                        </a:cubicBezTo>
                        <a:cubicBezTo>
                          <a:pt x="978146" y="48935"/>
                          <a:pt x="953845" y="41540"/>
                          <a:pt x="996340" y="47611"/>
                        </a:cubicBezTo>
                        <a:cubicBezTo>
                          <a:pt x="999232" y="48024"/>
                          <a:pt x="1001802" y="49748"/>
                          <a:pt x="1004653" y="50382"/>
                        </a:cubicBezTo>
                        <a:cubicBezTo>
                          <a:pt x="1010137" y="51601"/>
                          <a:pt x="1015828" y="51790"/>
                          <a:pt x="1021278" y="53153"/>
                        </a:cubicBezTo>
                        <a:cubicBezTo>
                          <a:pt x="1026945" y="54570"/>
                          <a:pt x="1032176" y="57549"/>
                          <a:pt x="1037904" y="58695"/>
                        </a:cubicBezTo>
                        <a:cubicBezTo>
                          <a:pt x="1042522" y="59619"/>
                          <a:pt x="1047189" y="60324"/>
                          <a:pt x="1051758" y="61466"/>
                        </a:cubicBezTo>
                        <a:cubicBezTo>
                          <a:pt x="1054592" y="62174"/>
                          <a:pt x="1057197" y="63714"/>
                          <a:pt x="1060071" y="64236"/>
                        </a:cubicBezTo>
                        <a:cubicBezTo>
                          <a:pt x="1067397" y="65568"/>
                          <a:pt x="1074849" y="66083"/>
                          <a:pt x="1082238" y="67007"/>
                        </a:cubicBezTo>
                        <a:cubicBezTo>
                          <a:pt x="1085009" y="68854"/>
                          <a:pt x="1087490" y="71237"/>
                          <a:pt x="1090551" y="72549"/>
                        </a:cubicBezTo>
                        <a:cubicBezTo>
                          <a:pt x="1094051" y="74049"/>
                          <a:pt x="1097972" y="74274"/>
                          <a:pt x="1101634" y="75320"/>
                        </a:cubicBezTo>
                        <a:cubicBezTo>
                          <a:pt x="1104442" y="76122"/>
                          <a:pt x="1107129" y="77322"/>
                          <a:pt x="1109947" y="78091"/>
                        </a:cubicBezTo>
                        <a:cubicBezTo>
                          <a:pt x="1117295" y="80095"/>
                          <a:pt x="1132114" y="83633"/>
                          <a:pt x="1132114" y="83633"/>
                        </a:cubicBezTo>
                        <a:cubicBezTo>
                          <a:pt x="1155928" y="99509"/>
                          <a:pt x="1125803" y="80479"/>
                          <a:pt x="1148740" y="91946"/>
                        </a:cubicBezTo>
                        <a:cubicBezTo>
                          <a:pt x="1151719" y="93435"/>
                          <a:pt x="1154010" y="96135"/>
                          <a:pt x="1157053" y="97487"/>
                        </a:cubicBezTo>
                        <a:cubicBezTo>
                          <a:pt x="1162391" y="99859"/>
                          <a:pt x="1168136" y="101182"/>
                          <a:pt x="1173678" y="103029"/>
                        </a:cubicBezTo>
                        <a:cubicBezTo>
                          <a:pt x="1176449" y="103953"/>
                          <a:pt x="1179378" y="104494"/>
                          <a:pt x="1181991" y="105800"/>
                        </a:cubicBezTo>
                        <a:cubicBezTo>
                          <a:pt x="1209377" y="119494"/>
                          <a:pt x="1196325" y="114274"/>
                          <a:pt x="1220784" y="122426"/>
                        </a:cubicBezTo>
                        <a:cubicBezTo>
                          <a:pt x="1223555" y="123349"/>
                          <a:pt x="1226198" y="124834"/>
                          <a:pt x="1229096" y="125196"/>
                        </a:cubicBezTo>
                        <a:lnTo>
                          <a:pt x="1251264" y="127967"/>
                        </a:lnTo>
                        <a:cubicBezTo>
                          <a:pt x="1263386" y="130998"/>
                          <a:pt x="1262161" y="129840"/>
                          <a:pt x="1273431" y="136280"/>
                        </a:cubicBezTo>
                        <a:cubicBezTo>
                          <a:pt x="1276323" y="137932"/>
                          <a:pt x="1278683" y="140510"/>
                          <a:pt x="1281744" y="141822"/>
                        </a:cubicBezTo>
                        <a:cubicBezTo>
                          <a:pt x="1285244" y="143322"/>
                          <a:pt x="1289261" y="143256"/>
                          <a:pt x="1292827" y="144593"/>
                        </a:cubicBezTo>
                        <a:cubicBezTo>
                          <a:pt x="1312254" y="151878"/>
                          <a:pt x="1296149" y="147639"/>
                          <a:pt x="1312224" y="155676"/>
                        </a:cubicBezTo>
                        <a:cubicBezTo>
                          <a:pt x="1314836" y="156982"/>
                          <a:pt x="1317983" y="157029"/>
                          <a:pt x="1320536" y="158447"/>
                        </a:cubicBezTo>
                        <a:cubicBezTo>
                          <a:pt x="1326358" y="161682"/>
                          <a:pt x="1331620" y="165836"/>
                          <a:pt x="1337162" y="169531"/>
                        </a:cubicBezTo>
                        <a:cubicBezTo>
                          <a:pt x="1339933" y="171378"/>
                          <a:pt x="1342315" y="174020"/>
                          <a:pt x="1345474" y="175073"/>
                        </a:cubicBezTo>
                        <a:lnTo>
                          <a:pt x="1353787" y="177844"/>
                        </a:lnTo>
                        <a:cubicBezTo>
                          <a:pt x="1355634" y="180615"/>
                          <a:pt x="1356729" y="184076"/>
                          <a:pt x="1359329" y="186156"/>
                        </a:cubicBezTo>
                        <a:cubicBezTo>
                          <a:pt x="1361610" y="187981"/>
                          <a:pt x="1365089" y="187508"/>
                          <a:pt x="1367642" y="188927"/>
                        </a:cubicBezTo>
                        <a:cubicBezTo>
                          <a:pt x="1373464" y="192162"/>
                          <a:pt x="1378725" y="196316"/>
                          <a:pt x="1384267" y="200011"/>
                        </a:cubicBezTo>
                        <a:lnTo>
                          <a:pt x="1392580" y="205553"/>
                        </a:lnTo>
                        <a:lnTo>
                          <a:pt x="1400893" y="211095"/>
                        </a:lnTo>
                        <a:cubicBezTo>
                          <a:pt x="1406939" y="229231"/>
                          <a:pt x="1398542" y="211430"/>
                          <a:pt x="1411976" y="222178"/>
                        </a:cubicBezTo>
                        <a:cubicBezTo>
                          <a:pt x="1425585" y="233066"/>
                          <a:pt x="1407219" y="230251"/>
                          <a:pt x="1428602" y="238804"/>
                        </a:cubicBezTo>
                        <a:cubicBezTo>
                          <a:pt x="1433818" y="240891"/>
                          <a:pt x="1439743" y="240356"/>
                          <a:pt x="1445227" y="241575"/>
                        </a:cubicBezTo>
                        <a:cubicBezTo>
                          <a:pt x="1448078" y="242209"/>
                          <a:pt x="1450769" y="243422"/>
                          <a:pt x="1453540" y="244346"/>
                        </a:cubicBezTo>
                        <a:cubicBezTo>
                          <a:pt x="1459082" y="249888"/>
                          <a:pt x="1463644" y="256624"/>
                          <a:pt x="1470165" y="260971"/>
                        </a:cubicBezTo>
                        <a:lnTo>
                          <a:pt x="1486791" y="272055"/>
                        </a:lnTo>
                        <a:cubicBezTo>
                          <a:pt x="1489562" y="273902"/>
                          <a:pt x="1492749" y="275241"/>
                          <a:pt x="1495104" y="277596"/>
                        </a:cubicBezTo>
                        <a:cubicBezTo>
                          <a:pt x="1508542" y="291035"/>
                          <a:pt x="1501840" y="285782"/>
                          <a:pt x="1514500" y="294222"/>
                        </a:cubicBezTo>
                        <a:cubicBezTo>
                          <a:pt x="1516347" y="296993"/>
                          <a:pt x="1517536" y="300342"/>
                          <a:pt x="1520042" y="302535"/>
                        </a:cubicBezTo>
                        <a:cubicBezTo>
                          <a:pt x="1525054" y="306921"/>
                          <a:pt x="1536667" y="313618"/>
                          <a:pt x="1536667" y="313618"/>
                        </a:cubicBezTo>
                        <a:cubicBezTo>
                          <a:pt x="1543631" y="334510"/>
                          <a:pt x="1534238" y="308761"/>
                          <a:pt x="1544980" y="330244"/>
                        </a:cubicBezTo>
                        <a:cubicBezTo>
                          <a:pt x="1546286" y="332856"/>
                          <a:pt x="1546445" y="335944"/>
                          <a:pt x="1547751" y="338556"/>
                        </a:cubicBezTo>
                        <a:cubicBezTo>
                          <a:pt x="1549240" y="341535"/>
                          <a:pt x="1551941" y="343826"/>
                          <a:pt x="1553293" y="346869"/>
                        </a:cubicBezTo>
                        <a:cubicBezTo>
                          <a:pt x="1555665" y="352207"/>
                          <a:pt x="1556987" y="357953"/>
                          <a:pt x="1558834" y="363495"/>
                        </a:cubicBezTo>
                        <a:lnTo>
                          <a:pt x="1561605" y="371807"/>
                        </a:lnTo>
                        <a:lnTo>
                          <a:pt x="1564376" y="380120"/>
                        </a:lnTo>
                        <a:cubicBezTo>
                          <a:pt x="1563452" y="382891"/>
                          <a:pt x="1564317" y="387348"/>
                          <a:pt x="1561605" y="388433"/>
                        </a:cubicBezTo>
                        <a:cubicBezTo>
                          <a:pt x="1558069" y="389847"/>
                          <a:pt x="1554088" y="386999"/>
                          <a:pt x="1550522" y="385662"/>
                        </a:cubicBezTo>
                        <a:cubicBezTo>
                          <a:pt x="1546654" y="384212"/>
                          <a:pt x="1543235" y="381747"/>
                          <a:pt x="1539438" y="380120"/>
                        </a:cubicBezTo>
                        <a:cubicBezTo>
                          <a:pt x="1536753" y="378969"/>
                          <a:pt x="1533896" y="378273"/>
                          <a:pt x="1531125" y="377349"/>
                        </a:cubicBezTo>
                        <a:cubicBezTo>
                          <a:pt x="1528354" y="374578"/>
                          <a:pt x="1524987" y="372296"/>
                          <a:pt x="1522813" y="369036"/>
                        </a:cubicBezTo>
                        <a:cubicBezTo>
                          <a:pt x="1521193" y="366606"/>
                          <a:pt x="1521867" y="363005"/>
                          <a:pt x="1520042" y="360724"/>
                        </a:cubicBezTo>
                        <a:cubicBezTo>
                          <a:pt x="1517961" y="358124"/>
                          <a:pt x="1514500" y="357029"/>
                          <a:pt x="1511729" y="355182"/>
                        </a:cubicBezTo>
                        <a:cubicBezTo>
                          <a:pt x="1509882" y="352411"/>
                          <a:pt x="1508788" y="348949"/>
                          <a:pt x="1506187" y="346869"/>
                        </a:cubicBezTo>
                        <a:cubicBezTo>
                          <a:pt x="1503906" y="345044"/>
                          <a:pt x="1499939" y="346163"/>
                          <a:pt x="1497874" y="344098"/>
                        </a:cubicBezTo>
                        <a:cubicBezTo>
                          <a:pt x="1486863" y="333087"/>
                          <a:pt x="1490179" y="326961"/>
                          <a:pt x="1478478" y="319160"/>
                        </a:cubicBezTo>
                        <a:cubicBezTo>
                          <a:pt x="1476048" y="317540"/>
                          <a:pt x="1472936" y="317313"/>
                          <a:pt x="1470165" y="316389"/>
                        </a:cubicBezTo>
                        <a:cubicBezTo>
                          <a:pt x="1457475" y="297351"/>
                          <a:pt x="1473628" y="318605"/>
                          <a:pt x="1453540" y="302535"/>
                        </a:cubicBezTo>
                        <a:cubicBezTo>
                          <a:pt x="1447420" y="297639"/>
                          <a:pt x="1444349" y="288388"/>
                          <a:pt x="1436914" y="285909"/>
                        </a:cubicBezTo>
                        <a:cubicBezTo>
                          <a:pt x="1434143" y="284985"/>
                          <a:pt x="1431155" y="284556"/>
                          <a:pt x="1428602" y="283138"/>
                        </a:cubicBezTo>
                        <a:cubicBezTo>
                          <a:pt x="1422780" y="279903"/>
                          <a:pt x="1411976" y="272055"/>
                          <a:pt x="1411976" y="272055"/>
                        </a:cubicBezTo>
                        <a:cubicBezTo>
                          <a:pt x="1407888" y="265922"/>
                          <a:pt x="1404521" y="259695"/>
                          <a:pt x="1398122" y="255429"/>
                        </a:cubicBezTo>
                        <a:cubicBezTo>
                          <a:pt x="1373120" y="238760"/>
                          <a:pt x="1407666" y="268924"/>
                          <a:pt x="1381496" y="247116"/>
                        </a:cubicBezTo>
                        <a:cubicBezTo>
                          <a:pt x="1374446" y="241241"/>
                          <a:pt x="1373370" y="236904"/>
                          <a:pt x="1364871" y="233262"/>
                        </a:cubicBezTo>
                        <a:cubicBezTo>
                          <a:pt x="1361371" y="231762"/>
                          <a:pt x="1357482" y="231415"/>
                          <a:pt x="1353787" y="230491"/>
                        </a:cubicBezTo>
                        <a:cubicBezTo>
                          <a:pt x="1351016" y="227720"/>
                          <a:pt x="1348900" y="224081"/>
                          <a:pt x="1345474" y="222178"/>
                        </a:cubicBezTo>
                        <a:cubicBezTo>
                          <a:pt x="1331749" y="214553"/>
                          <a:pt x="1312699" y="215168"/>
                          <a:pt x="1298369" y="213866"/>
                        </a:cubicBezTo>
                        <a:lnTo>
                          <a:pt x="1281744" y="208324"/>
                        </a:lnTo>
                        <a:cubicBezTo>
                          <a:pt x="1278973" y="207400"/>
                          <a:pt x="1275861" y="207173"/>
                          <a:pt x="1273431" y="205553"/>
                        </a:cubicBezTo>
                        <a:cubicBezTo>
                          <a:pt x="1267889" y="201858"/>
                          <a:pt x="1263124" y="196576"/>
                          <a:pt x="1256805" y="194469"/>
                        </a:cubicBezTo>
                        <a:cubicBezTo>
                          <a:pt x="1254034" y="193545"/>
                          <a:pt x="1251105" y="193004"/>
                          <a:pt x="1248493" y="191698"/>
                        </a:cubicBezTo>
                        <a:cubicBezTo>
                          <a:pt x="1227018" y="180960"/>
                          <a:pt x="1252751" y="190345"/>
                          <a:pt x="1231867" y="183386"/>
                        </a:cubicBezTo>
                        <a:cubicBezTo>
                          <a:pt x="1211227" y="169626"/>
                          <a:pt x="1236577" y="187311"/>
                          <a:pt x="1215242" y="169531"/>
                        </a:cubicBezTo>
                        <a:cubicBezTo>
                          <a:pt x="1212684" y="167399"/>
                          <a:pt x="1209639" y="165925"/>
                          <a:pt x="1206929" y="163989"/>
                        </a:cubicBezTo>
                        <a:cubicBezTo>
                          <a:pt x="1203171" y="161305"/>
                          <a:pt x="1199603" y="158360"/>
                          <a:pt x="1195845" y="155676"/>
                        </a:cubicBezTo>
                        <a:cubicBezTo>
                          <a:pt x="1182346" y="146034"/>
                          <a:pt x="1192682" y="153869"/>
                          <a:pt x="1176449" y="144593"/>
                        </a:cubicBezTo>
                        <a:cubicBezTo>
                          <a:pt x="1173557" y="142941"/>
                          <a:pt x="1171060" y="140646"/>
                          <a:pt x="1168136" y="139051"/>
                        </a:cubicBezTo>
                        <a:cubicBezTo>
                          <a:pt x="1160884" y="135095"/>
                          <a:pt x="1152843" y="132549"/>
                          <a:pt x="1145969" y="127967"/>
                        </a:cubicBezTo>
                        <a:cubicBezTo>
                          <a:pt x="1143198" y="126120"/>
                          <a:pt x="1140699" y="123778"/>
                          <a:pt x="1137656" y="122426"/>
                        </a:cubicBezTo>
                        <a:cubicBezTo>
                          <a:pt x="1126148" y="117312"/>
                          <a:pt x="1119031" y="116484"/>
                          <a:pt x="1107176" y="114113"/>
                        </a:cubicBezTo>
                        <a:cubicBezTo>
                          <a:pt x="1096092" y="115037"/>
                          <a:pt x="1084555" y="113613"/>
                          <a:pt x="1073925" y="116884"/>
                        </a:cubicBezTo>
                        <a:cubicBezTo>
                          <a:pt x="1071134" y="117743"/>
                          <a:pt x="1071154" y="122275"/>
                          <a:pt x="1071154" y="125196"/>
                        </a:cubicBezTo>
                        <a:cubicBezTo>
                          <a:pt x="1071154" y="128357"/>
                          <a:pt x="1074509" y="142991"/>
                          <a:pt x="1076696" y="147364"/>
                        </a:cubicBezTo>
                        <a:cubicBezTo>
                          <a:pt x="1078185" y="150342"/>
                          <a:pt x="1079638" y="153596"/>
                          <a:pt x="1082238" y="155676"/>
                        </a:cubicBezTo>
                        <a:cubicBezTo>
                          <a:pt x="1084519" y="157501"/>
                          <a:pt x="1087780" y="157523"/>
                          <a:pt x="1090551" y="158447"/>
                        </a:cubicBezTo>
                        <a:cubicBezTo>
                          <a:pt x="1091475" y="161218"/>
                          <a:pt x="1095387" y="164695"/>
                          <a:pt x="1093322" y="166760"/>
                        </a:cubicBezTo>
                        <a:cubicBezTo>
                          <a:pt x="1089191" y="170891"/>
                          <a:pt x="1076696" y="172302"/>
                          <a:pt x="1076696" y="172302"/>
                        </a:cubicBezTo>
                        <a:cubicBezTo>
                          <a:pt x="1067174" y="170397"/>
                          <a:pt x="1060888" y="169368"/>
                          <a:pt x="1051758" y="166760"/>
                        </a:cubicBezTo>
                        <a:cubicBezTo>
                          <a:pt x="1048949" y="165958"/>
                          <a:pt x="1046216" y="164913"/>
                          <a:pt x="1043445" y="163989"/>
                        </a:cubicBezTo>
                        <a:cubicBezTo>
                          <a:pt x="1030259" y="155197"/>
                          <a:pt x="1040314" y="160555"/>
                          <a:pt x="1024049" y="155676"/>
                        </a:cubicBezTo>
                        <a:cubicBezTo>
                          <a:pt x="996388" y="147378"/>
                          <a:pt x="1018618" y="151734"/>
                          <a:pt x="988027" y="147364"/>
                        </a:cubicBezTo>
                        <a:cubicBezTo>
                          <a:pt x="978266" y="140857"/>
                          <a:pt x="970970" y="134999"/>
                          <a:pt x="960318" y="130738"/>
                        </a:cubicBezTo>
                        <a:cubicBezTo>
                          <a:pt x="943844" y="124148"/>
                          <a:pt x="946906" y="126510"/>
                          <a:pt x="932609" y="122426"/>
                        </a:cubicBezTo>
                        <a:cubicBezTo>
                          <a:pt x="929800" y="121624"/>
                          <a:pt x="927206" y="119908"/>
                          <a:pt x="924296" y="119655"/>
                        </a:cubicBezTo>
                        <a:cubicBezTo>
                          <a:pt x="905870" y="118053"/>
                          <a:pt x="887351" y="117808"/>
                          <a:pt x="868878" y="116884"/>
                        </a:cubicBezTo>
                        <a:cubicBezTo>
                          <a:pt x="859503" y="113759"/>
                          <a:pt x="847326" y="109464"/>
                          <a:pt x="838398" y="108571"/>
                        </a:cubicBezTo>
                        <a:lnTo>
                          <a:pt x="810689" y="105800"/>
                        </a:lnTo>
                        <a:cubicBezTo>
                          <a:pt x="775259" y="96942"/>
                          <a:pt x="815103" y="105800"/>
                          <a:pt x="730333" y="105800"/>
                        </a:cubicBezTo>
                        <a:cubicBezTo>
                          <a:pt x="724298" y="105800"/>
                          <a:pt x="716816" y="101565"/>
                          <a:pt x="710936" y="100258"/>
                        </a:cubicBezTo>
                        <a:cubicBezTo>
                          <a:pt x="681676" y="93756"/>
                          <a:pt x="704712" y="100954"/>
                          <a:pt x="685998" y="94716"/>
                        </a:cubicBezTo>
                        <a:lnTo>
                          <a:pt x="536369" y="97487"/>
                        </a:lnTo>
                        <a:cubicBezTo>
                          <a:pt x="531662" y="97647"/>
                          <a:pt x="527169" y="99542"/>
                          <a:pt x="522514" y="100258"/>
                        </a:cubicBezTo>
                        <a:cubicBezTo>
                          <a:pt x="515154" y="101390"/>
                          <a:pt x="507736" y="102105"/>
                          <a:pt x="500347" y="103029"/>
                        </a:cubicBezTo>
                        <a:cubicBezTo>
                          <a:pt x="492954" y="105494"/>
                          <a:pt x="481015" y="109946"/>
                          <a:pt x="472638" y="111342"/>
                        </a:cubicBezTo>
                        <a:cubicBezTo>
                          <a:pt x="465021" y="112612"/>
                          <a:pt x="432208" y="116142"/>
                          <a:pt x="425533" y="116884"/>
                        </a:cubicBezTo>
                        <a:cubicBezTo>
                          <a:pt x="422762" y="117808"/>
                          <a:pt x="419501" y="117830"/>
                          <a:pt x="417220" y="119655"/>
                        </a:cubicBezTo>
                        <a:cubicBezTo>
                          <a:pt x="412336" y="123562"/>
                          <a:pt x="410733" y="130803"/>
                          <a:pt x="408907" y="136280"/>
                        </a:cubicBezTo>
                        <a:cubicBezTo>
                          <a:pt x="411678" y="139051"/>
                          <a:pt x="413959" y="142419"/>
                          <a:pt x="417220" y="144593"/>
                        </a:cubicBezTo>
                        <a:cubicBezTo>
                          <a:pt x="424980" y="149766"/>
                          <a:pt x="433967" y="146641"/>
                          <a:pt x="442158" y="144593"/>
                        </a:cubicBezTo>
                        <a:cubicBezTo>
                          <a:pt x="442169" y="144590"/>
                          <a:pt x="462934" y="137668"/>
                          <a:pt x="467096" y="136280"/>
                        </a:cubicBezTo>
                        <a:cubicBezTo>
                          <a:pt x="469867" y="135356"/>
                          <a:pt x="472979" y="135129"/>
                          <a:pt x="475409" y="133509"/>
                        </a:cubicBezTo>
                        <a:cubicBezTo>
                          <a:pt x="478180" y="131662"/>
                          <a:pt x="480592" y="129105"/>
                          <a:pt x="483722" y="127967"/>
                        </a:cubicBezTo>
                        <a:cubicBezTo>
                          <a:pt x="490880" y="125364"/>
                          <a:pt x="498500" y="124273"/>
                          <a:pt x="505889" y="122426"/>
                        </a:cubicBezTo>
                        <a:cubicBezTo>
                          <a:pt x="509584" y="121502"/>
                          <a:pt x="513239" y="120402"/>
                          <a:pt x="516973" y="119655"/>
                        </a:cubicBezTo>
                        <a:cubicBezTo>
                          <a:pt x="521591" y="118731"/>
                          <a:pt x="526258" y="118026"/>
                          <a:pt x="530827" y="116884"/>
                        </a:cubicBezTo>
                        <a:cubicBezTo>
                          <a:pt x="533661" y="116176"/>
                          <a:pt x="536306" y="114821"/>
                          <a:pt x="539140" y="114113"/>
                        </a:cubicBezTo>
                        <a:cubicBezTo>
                          <a:pt x="543709" y="112971"/>
                          <a:pt x="548376" y="112266"/>
                          <a:pt x="552994" y="111342"/>
                        </a:cubicBezTo>
                        <a:cubicBezTo>
                          <a:pt x="564078" y="112266"/>
                          <a:pt x="575220" y="112643"/>
                          <a:pt x="586245" y="114113"/>
                        </a:cubicBezTo>
                        <a:cubicBezTo>
                          <a:pt x="589140" y="114499"/>
                          <a:pt x="592277" y="115059"/>
                          <a:pt x="594558" y="116884"/>
                        </a:cubicBezTo>
                        <a:cubicBezTo>
                          <a:pt x="597158" y="118964"/>
                          <a:pt x="597745" y="122841"/>
                          <a:pt x="600100" y="125196"/>
                        </a:cubicBezTo>
                        <a:cubicBezTo>
                          <a:pt x="602455" y="127551"/>
                          <a:pt x="605642" y="128891"/>
                          <a:pt x="608413" y="130738"/>
                        </a:cubicBezTo>
                        <a:cubicBezTo>
                          <a:pt x="609337" y="133509"/>
                          <a:pt x="611184" y="136130"/>
                          <a:pt x="611184" y="139051"/>
                        </a:cubicBezTo>
                        <a:cubicBezTo>
                          <a:pt x="611184" y="156497"/>
                          <a:pt x="590376" y="149004"/>
                          <a:pt x="577933" y="150135"/>
                        </a:cubicBezTo>
                        <a:cubicBezTo>
                          <a:pt x="558444" y="156631"/>
                          <a:pt x="581804" y="150135"/>
                          <a:pt x="544682" y="150135"/>
                        </a:cubicBezTo>
                        <a:cubicBezTo>
                          <a:pt x="516034" y="150135"/>
                          <a:pt x="487417" y="151982"/>
                          <a:pt x="458784" y="152906"/>
                        </a:cubicBezTo>
                        <a:cubicBezTo>
                          <a:pt x="454166" y="153829"/>
                          <a:pt x="449575" y="154902"/>
                          <a:pt x="444929" y="155676"/>
                        </a:cubicBezTo>
                        <a:cubicBezTo>
                          <a:pt x="438487" y="156750"/>
                          <a:pt x="431897" y="156978"/>
                          <a:pt x="425533" y="158447"/>
                        </a:cubicBezTo>
                        <a:cubicBezTo>
                          <a:pt x="419841" y="159761"/>
                          <a:pt x="414574" y="162572"/>
                          <a:pt x="408907" y="163989"/>
                        </a:cubicBezTo>
                        <a:cubicBezTo>
                          <a:pt x="405356" y="164877"/>
                          <a:pt x="393485" y="167544"/>
                          <a:pt x="389511" y="169531"/>
                        </a:cubicBezTo>
                        <a:cubicBezTo>
                          <a:pt x="380730" y="173921"/>
                          <a:pt x="382636" y="176451"/>
                          <a:pt x="372885" y="177844"/>
                        </a:cubicBezTo>
                        <a:cubicBezTo>
                          <a:pt x="362786" y="179287"/>
                          <a:pt x="352565" y="179691"/>
                          <a:pt x="342405" y="180615"/>
                        </a:cubicBezTo>
                        <a:cubicBezTo>
                          <a:pt x="321510" y="187581"/>
                          <a:pt x="347269" y="178184"/>
                          <a:pt x="325780" y="188927"/>
                        </a:cubicBezTo>
                        <a:cubicBezTo>
                          <a:pt x="323167" y="190233"/>
                          <a:pt x="320080" y="190392"/>
                          <a:pt x="317467" y="191698"/>
                        </a:cubicBezTo>
                        <a:cubicBezTo>
                          <a:pt x="314488" y="193187"/>
                          <a:pt x="312133" y="195751"/>
                          <a:pt x="309154" y="197240"/>
                        </a:cubicBezTo>
                        <a:cubicBezTo>
                          <a:pt x="305178" y="199228"/>
                          <a:pt x="293311" y="201894"/>
                          <a:pt x="289758" y="202782"/>
                        </a:cubicBezTo>
                        <a:cubicBezTo>
                          <a:pt x="286987" y="205553"/>
                          <a:pt x="284634" y="208817"/>
                          <a:pt x="281445" y="211095"/>
                        </a:cubicBezTo>
                        <a:cubicBezTo>
                          <a:pt x="270078" y="219214"/>
                          <a:pt x="271490" y="214828"/>
                          <a:pt x="259278" y="219407"/>
                        </a:cubicBezTo>
                        <a:cubicBezTo>
                          <a:pt x="255410" y="220857"/>
                          <a:pt x="251991" y="223322"/>
                          <a:pt x="248194" y="224949"/>
                        </a:cubicBezTo>
                        <a:cubicBezTo>
                          <a:pt x="245510" y="226100"/>
                          <a:pt x="242494" y="226414"/>
                          <a:pt x="239882" y="227720"/>
                        </a:cubicBezTo>
                        <a:cubicBezTo>
                          <a:pt x="236903" y="229209"/>
                          <a:pt x="234461" y="231610"/>
                          <a:pt x="231569" y="233262"/>
                        </a:cubicBezTo>
                        <a:cubicBezTo>
                          <a:pt x="227982" y="235311"/>
                          <a:pt x="223846" y="236403"/>
                          <a:pt x="220485" y="238804"/>
                        </a:cubicBezTo>
                        <a:cubicBezTo>
                          <a:pt x="217297" y="241081"/>
                          <a:pt x="215266" y="244710"/>
                          <a:pt x="212173" y="247116"/>
                        </a:cubicBezTo>
                        <a:cubicBezTo>
                          <a:pt x="206915" y="251205"/>
                          <a:pt x="201089" y="254505"/>
                          <a:pt x="195547" y="258200"/>
                        </a:cubicBezTo>
                        <a:cubicBezTo>
                          <a:pt x="192776" y="260047"/>
                          <a:pt x="190393" y="262689"/>
                          <a:pt x="187234" y="263742"/>
                        </a:cubicBezTo>
                        <a:lnTo>
                          <a:pt x="170609" y="269284"/>
                        </a:lnTo>
                        <a:lnTo>
                          <a:pt x="162296" y="272055"/>
                        </a:lnTo>
                        <a:cubicBezTo>
                          <a:pt x="159525" y="269284"/>
                          <a:pt x="155223" y="267459"/>
                          <a:pt x="153984" y="263742"/>
                        </a:cubicBezTo>
                        <a:cubicBezTo>
                          <a:pt x="153060" y="260971"/>
                          <a:pt x="155448" y="258041"/>
                          <a:pt x="156754" y="255429"/>
                        </a:cubicBezTo>
                        <a:cubicBezTo>
                          <a:pt x="162526" y="243883"/>
                          <a:pt x="166453" y="244345"/>
                          <a:pt x="178922" y="236033"/>
                        </a:cubicBezTo>
                        <a:cubicBezTo>
                          <a:pt x="181693" y="234186"/>
                          <a:pt x="184879" y="232846"/>
                          <a:pt x="187234" y="230491"/>
                        </a:cubicBezTo>
                        <a:cubicBezTo>
                          <a:pt x="200258" y="217467"/>
                          <a:pt x="192283" y="224354"/>
                          <a:pt x="212173" y="211095"/>
                        </a:cubicBezTo>
                        <a:lnTo>
                          <a:pt x="228798" y="200011"/>
                        </a:lnTo>
                        <a:cubicBezTo>
                          <a:pt x="249690" y="193047"/>
                          <a:pt x="223941" y="202440"/>
                          <a:pt x="245424" y="191698"/>
                        </a:cubicBezTo>
                        <a:cubicBezTo>
                          <a:pt x="248036" y="190392"/>
                          <a:pt x="251183" y="190345"/>
                          <a:pt x="253736" y="188927"/>
                        </a:cubicBezTo>
                        <a:cubicBezTo>
                          <a:pt x="259558" y="185692"/>
                          <a:pt x="264820" y="181539"/>
                          <a:pt x="270362" y="177844"/>
                        </a:cubicBezTo>
                        <a:cubicBezTo>
                          <a:pt x="273133" y="175997"/>
                          <a:pt x="275515" y="173355"/>
                          <a:pt x="278674" y="172302"/>
                        </a:cubicBezTo>
                        <a:cubicBezTo>
                          <a:pt x="281445" y="171378"/>
                          <a:pt x="284374" y="170837"/>
                          <a:pt x="286987" y="169531"/>
                        </a:cubicBezTo>
                        <a:cubicBezTo>
                          <a:pt x="289966" y="168042"/>
                          <a:pt x="292239" y="165301"/>
                          <a:pt x="295300" y="163989"/>
                        </a:cubicBezTo>
                        <a:cubicBezTo>
                          <a:pt x="301832" y="161189"/>
                          <a:pt x="321285" y="159089"/>
                          <a:pt x="325780" y="158447"/>
                        </a:cubicBezTo>
                        <a:cubicBezTo>
                          <a:pt x="345564" y="151853"/>
                          <a:pt x="337545" y="156146"/>
                          <a:pt x="350718" y="147364"/>
                        </a:cubicBezTo>
                        <a:cubicBezTo>
                          <a:pt x="349794" y="144593"/>
                          <a:pt x="349772" y="141332"/>
                          <a:pt x="347947" y="139051"/>
                        </a:cubicBezTo>
                        <a:cubicBezTo>
                          <a:pt x="344041" y="134168"/>
                          <a:pt x="336798" y="132563"/>
                          <a:pt x="331322" y="130738"/>
                        </a:cubicBezTo>
                        <a:cubicBezTo>
                          <a:pt x="325780" y="131662"/>
                          <a:pt x="320181" y="132290"/>
                          <a:pt x="314696" y="133509"/>
                        </a:cubicBezTo>
                        <a:cubicBezTo>
                          <a:pt x="311845" y="134143"/>
                          <a:pt x="309217" y="135572"/>
                          <a:pt x="306384" y="136280"/>
                        </a:cubicBezTo>
                        <a:cubicBezTo>
                          <a:pt x="301815" y="137422"/>
                          <a:pt x="297073" y="137812"/>
                          <a:pt x="292529" y="139051"/>
                        </a:cubicBezTo>
                        <a:cubicBezTo>
                          <a:pt x="286893" y="140588"/>
                          <a:pt x="275904" y="144593"/>
                          <a:pt x="275904" y="144593"/>
                        </a:cubicBezTo>
                        <a:cubicBezTo>
                          <a:pt x="273133" y="147364"/>
                          <a:pt x="270852" y="150732"/>
                          <a:pt x="267591" y="152906"/>
                        </a:cubicBezTo>
                        <a:cubicBezTo>
                          <a:pt x="265161" y="154526"/>
                          <a:pt x="261963" y="154526"/>
                          <a:pt x="259278" y="155676"/>
                        </a:cubicBezTo>
                        <a:cubicBezTo>
                          <a:pt x="255481" y="157303"/>
                          <a:pt x="251991" y="159591"/>
                          <a:pt x="248194" y="161218"/>
                        </a:cubicBezTo>
                        <a:cubicBezTo>
                          <a:pt x="239150" y="165094"/>
                          <a:pt x="237987" y="162968"/>
                          <a:pt x="228798" y="169531"/>
                        </a:cubicBezTo>
                        <a:cubicBezTo>
                          <a:pt x="225609" y="171809"/>
                          <a:pt x="223911" y="175941"/>
                          <a:pt x="220485" y="177844"/>
                        </a:cubicBezTo>
                        <a:cubicBezTo>
                          <a:pt x="215379" y="180681"/>
                          <a:pt x="208721" y="180146"/>
                          <a:pt x="203860" y="183386"/>
                        </a:cubicBezTo>
                        <a:lnTo>
                          <a:pt x="178922" y="200011"/>
                        </a:lnTo>
                        <a:cubicBezTo>
                          <a:pt x="176151" y="201858"/>
                          <a:pt x="173768" y="204500"/>
                          <a:pt x="170609" y="205553"/>
                        </a:cubicBezTo>
                        <a:lnTo>
                          <a:pt x="162296" y="208324"/>
                        </a:lnTo>
                        <a:cubicBezTo>
                          <a:pt x="159525" y="210171"/>
                          <a:pt x="157197" y="212990"/>
                          <a:pt x="153984" y="213866"/>
                        </a:cubicBezTo>
                        <a:cubicBezTo>
                          <a:pt x="146800" y="215825"/>
                          <a:pt x="139098" y="215076"/>
                          <a:pt x="131816" y="216636"/>
                        </a:cubicBezTo>
                        <a:cubicBezTo>
                          <a:pt x="126104" y="217860"/>
                          <a:pt x="120733" y="220331"/>
                          <a:pt x="115191" y="222178"/>
                        </a:cubicBezTo>
                        <a:cubicBezTo>
                          <a:pt x="112420" y="223102"/>
                          <a:pt x="109308" y="223329"/>
                          <a:pt x="106878" y="224949"/>
                        </a:cubicBezTo>
                        <a:lnTo>
                          <a:pt x="90253" y="236033"/>
                        </a:lnTo>
                        <a:cubicBezTo>
                          <a:pt x="87482" y="237880"/>
                          <a:pt x="85099" y="240522"/>
                          <a:pt x="81940" y="241575"/>
                        </a:cubicBezTo>
                        <a:lnTo>
                          <a:pt x="73627" y="244346"/>
                        </a:lnTo>
                        <a:cubicBezTo>
                          <a:pt x="70856" y="247117"/>
                          <a:pt x="68574" y="250484"/>
                          <a:pt x="65314" y="252658"/>
                        </a:cubicBezTo>
                        <a:cubicBezTo>
                          <a:pt x="62884" y="254278"/>
                          <a:pt x="59614" y="254123"/>
                          <a:pt x="57002" y="255429"/>
                        </a:cubicBezTo>
                        <a:cubicBezTo>
                          <a:pt x="37868" y="264997"/>
                          <a:pt x="60671" y="257976"/>
                          <a:pt x="37605" y="263742"/>
                        </a:cubicBezTo>
                        <a:lnTo>
                          <a:pt x="7125" y="260971"/>
                        </a:lnTo>
                        <a:cubicBezTo>
                          <a:pt x="1982" y="258202"/>
                          <a:pt x="1584" y="244346"/>
                          <a:pt x="1584" y="244346"/>
                        </a:cubicBezTo>
                        <a:cubicBezTo>
                          <a:pt x="6860" y="228512"/>
                          <a:pt x="0" y="241706"/>
                          <a:pt x="12667" y="233262"/>
                        </a:cubicBezTo>
                        <a:cubicBezTo>
                          <a:pt x="15928" y="231088"/>
                          <a:pt x="17554" y="226852"/>
                          <a:pt x="20980" y="224949"/>
                        </a:cubicBezTo>
                        <a:cubicBezTo>
                          <a:pt x="26086" y="222112"/>
                          <a:pt x="32744" y="222647"/>
                          <a:pt x="37605" y="219407"/>
                        </a:cubicBezTo>
                        <a:cubicBezTo>
                          <a:pt x="40376" y="217560"/>
                          <a:pt x="42875" y="215218"/>
                          <a:pt x="45918" y="213866"/>
                        </a:cubicBezTo>
                        <a:cubicBezTo>
                          <a:pt x="51256" y="211494"/>
                          <a:pt x="62544" y="208324"/>
                          <a:pt x="62544" y="208324"/>
                        </a:cubicBezTo>
                        <a:cubicBezTo>
                          <a:pt x="74643" y="196224"/>
                          <a:pt x="65991" y="202025"/>
                          <a:pt x="81940" y="197240"/>
                        </a:cubicBezTo>
                        <a:cubicBezTo>
                          <a:pt x="87535" y="195561"/>
                          <a:pt x="98565" y="191698"/>
                          <a:pt x="98565" y="191698"/>
                        </a:cubicBezTo>
                        <a:cubicBezTo>
                          <a:pt x="100412" y="188927"/>
                          <a:pt x="101283" y="185151"/>
                          <a:pt x="104107" y="183386"/>
                        </a:cubicBezTo>
                        <a:cubicBezTo>
                          <a:pt x="109061" y="180290"/>
                          <a:pt x="115191" y="179691"/>
                          <a:pt x="120733" y="177844"/>
                        </a:cubicBezTo>
                        <a:lnTo>
                          <a:pt x="129045" y="175073"/>
                        </a:lnTo>
                        <a:lnTo>
                          <a:pt x="153984" y="166760"/>
                        </a:lnTo>
                        <a:cubicBezTo>
                          <a:pt x="159685" y="164860"/>
                          <a:pt x="167579" y="161992"/>
                          <a:pt x="173380" y="161218"/>
                        </a:cubicBezTo>
                        <a:cubicBezTo>
                          <a:pt x="183492" y="159870"/>
                          <a:pt x="193700" y="159371"/>
                          <a:pt x="203860" y="158447"/>
                        </a:cubicBezTo>
                        <a:cubicBezTo>
                          <a:pt x="234180" y="148340"/>
                          <a:pt x="188255" y="164459"/>
                          <a:pt x="220485" y="150135"/>
                        </a:cubicBezTo>
                        <a:cubicBezTo>
                          <a:pt x="225823" y="147763"/>
                          <a:pt x="232250" y="147833"/>
                          <a:pt x="237111" y="144593"/>
                        </a:cubicBezTo>
                        <a:cubicBezTo>
                          <a:pt x="239882" y="142746"/>
                          <a:pt x="242445" y="140540"/>
                          <a:pt x="245424" y="139051"/>
                        </a:cubicBezTo>
                        <a:cubicBezTo>
                          <a:pt x="250082" y="136722"/>
                          <a:pt x="260379" y="134841"/>
                          <a:pt x="264820" y="133509"/>
                        </a:cubicBezTo>
                        <a:lnTo>
                          <a:pt x="289758" y="125196"/>
                        </a:lnTo>
                        <a:lnTo>
                          <a:pt x="298071" y="122426"/>
                        </a:lnTo>
                        <a:cubicBezTo>
                          <a:pt x="300842" y="120579"/>
                          <a:pt x="303341" y="118237"/>
                          <a:pt x="306384" y="116884"/>
                        </a:cubicBezTo>
                        <a:cubicBezTo>
                          <a:pt x="322758" y="109607"/>
                          <a:pt x="328924" y="110685"/>
                          <a:pt x="347947" y="108571"/>
                        </a:cubicBezTo>
                        <a:cubicBezTo>
                          <a:pt x="375124" y="99512"/>
                          <a:pt x="358751" y="103514"/>
                          <a:pt x="397824" y="100258"/>
                        </a:cubicBezTo>
                        <a:cubicBezTo>
                          <a:pt x="403366" y="99334"/>
                          <a:pt x="408999" y="98850"/>
                          <a:pt x="414449" y="97487"/>
                        </a:cubicBezTo>
                        <a:cubicBezTo>
                          <a:pt x="443279" y="90280"/>
                          <a:pt x="418699" y="92800"/>
                          <a:pt x="447700" y="89175"/>
                        </a:cubicBezTo>
                        <a:cubicBezTo>
                          <a:pt x="478154" y="85368"/>
                          <a:pt x="485269" y="86285"/>
                          <a:pt x="519744" y="83633"/>
                        </a:cubicBezTo>
                        <a:cubicBezTo>
                          <a:pt x="585449" y="78579"/>
                          <a:pt x="518684" y="83432"/>
                          <a:pt x="564078" y="78091"/>
                        </a:cubicBezTo>
                        <a:cubicBezTo>
                          <a:pt x="574210" y="76899"/>
                          <a:pt x="584407" y="76335"/>
                          <a:pt x="594558" y="75320"/>
                        </a:cubicBezTo>
                        <a:cubicBezTo>
                          <a:pt x="672508" y="67525"/>
                          <a:pt x="558872" y="78060"/>
                          <a:pt x="649976" y="69778"/>
                        </a:cubicBezTo>
                        <a:cubicBezTo>
                          <a:pt x="663831" y="70702"/>
                          <a:pt x="677740" y="71016"/>
                          <a:pt x="691540" y="72549"/>
                        </a:cubicBezTo>
                        <a:cubicBezTo>
                          <a:pt x="694443" y="72872"/>
                          <a:pt x="696945" y="75043"/>
                          <a:pt x="699853" y="75320"/>
                        </a:cubicBezTo>
                        <a:cubicBezTo>
                          <a:pt x="716429" y="76899"/>
                          <a:pt x="733104" y="77167"/>
                          <a:pt x="749729" y="78091"/>
                        </a:cubicBezTo>
                        <a:cubicBezTo>
                          <a:pt x="780933" y="84332"/>
                          <a:pt x="755272" y="79879"/>
                          <a:pt x="813460" y="83633"/>
                        </a:cubicBezTo>
                        <a:cubicBezTo>
                          <a:pt x="825478" y="84408"/>
                          <a:pt x="837475" y="85480"/>
                          <a:pt x="849482" y="86404"/>
                        </a:cubicBezTo>
                        <a:cubicBezTo>
                          <a:pt x="855024" y="88251"/>
                          <a:pt x="860295" y="91365"/>
                          <a:pt x="866107" y="91946"/>
                        </a:cubicBezTo>
                        <a:cubicBezTo>
                          <a:pt x="902138" y="95548"/>
                          <a:pt x="884590" y="93691"/>
                          <a:pt x="918754" y="97487"/>
                        </a:cubicBezTo>
                        <a:lnTo>
                          <a:pt x="943693" y="105800"/>
                        </a:lnTo>
                        <a:cubicBezTo>
                          <a:pt x="946464" y="106724"/>
                          <a:pt x="949114" y="108158"/>
                          <a:pt x="952005" y="108571"/>
                        </a:cubicBezTo>
                        <a:lnTo>
                          <a:pt x="971402" y="111342"/>
                        </a:lnTo>
                        <a:lnTo>
                          <a:pt x="988027" y="116884"/>
                        </a:lnTo>
                        <a:cubicBezTo>
                          <a:pt x="990798" y="117808"/>
                          <a:pt x="993476" y="119082"/>
                          <a:pt x="996340" y="119655"/>
                        </a:cubicBezTo>
                        <a:lnTo>
                          <a:pt x="1010194" y="122426"/>
                        </a:lnTo>
                        <a:cubicBezTo>
                          <a:pt x="1013889" y="121502"/>
                          <a:pt x="1017616" y="120701"/>
                          <a:pt x="1021278" y="119655"/>
                        </a:cubicBezTo>
                        <a:cubicBezTo>
                          <a:pt x="1024087" y="118853"/>
                          <a:pt x="1028883" y="119718"/>
                          <a:pt x="1029591" y="116884"/>
                        </a:cubicBezTo>
                        <a:cubicBezTo>
                          <a:pt x="1031175" y="110548"/>
                          <a:pt x="1028101" y="103891"/>
                          <a:pt x="1026820" y="97487"/>
                        </a:cubicBezTo>
                        <a:cubicBezTo>
                          <a:pt x="1026247" y="94623"/>
                          <a:pt x="1026114" y="91240"/>
                          <a:pt x="1024049" y="89175"/>
                        </a:cubicBezTo>
                        <a:cubicBezTo>
                          <a:pt x="1021984" y="87110"/>
                          <a:pt x="1018507" y="87328"/>
                          <a:pt x="1015736" y="86404"/>
                        </a:cubicBezTo>
                        <a:cubicBezTo>
                          <a:pt x="998058" y="74618"/>
                          <a:pt x="1013428" y="82956"/>
                          <a:pt x="976944" y="78091"/>
                        </a:cubicBezTo>
                        <a:cubicBezTo>
                          <a:pt x="933993" y="72364"/>
                          <a:pt x="991740" y="78248"/>
                          <a:pt x="957547" y="72549"/>
                        </a:cubicBezTo>
                        <a:cubicBezTo>
                          <a:pt x="949297" y="71174"/>
                          <a:pt x="940899" y="70883"/>
                          <a:pt x="932609" y="69778"/>
                        </a:cubicBezTo>
                        <a:cubicBezTo>
                          <a:pt x="927040" y="69035"/>
                          <a:pt x="921493" y="68109"/>
                          <a:pt x="915984" y="67007"/>
                        </a:cubicBezTo>
                        <a:cubicBezTo>
                          <a:pt x="912250" y="66260"/>
                          <a:pt x="908664" y="64815"/>
                          <a:pt x="904900" y="64236"/>
                        </a:cubicBezTo>
                        <a:cubicBezTo>
                          <a:pt x="896633" y="62964"/>
                          <a:pt x="888275" y="62389"/>
                          <a:pt x="879962" y="61466"/>
                        </a:cubicBezTo>
                        <a:cubicBezTo>
                          <a:pt x="847540" y="50659"/>
                          <a:pt x="869169" y="56248"/>
                          <a:pt x="813460" y="53153"/>
                        </a:cubicBezTo>
                        <a:cubicBezTo>
                          <a:pt x="808842" y="52229"/>
                          <a:pt x="804149" y="51621"/>
                          <a:pt x="799605" y="50382"/>
                        </a:cubicBezTo>
                        <a:cubicBezTo>
                          <a:pt x="793969" y="48845"/>
                          <a:pt x="788522" y="46687"/>
                          <a:pt x="782980" y="44840"/>
                        </a:cubicBezTo>
                        <a:cubicBezTo>
                          <a:pt x="780209" y="43916"/>
                          <a:pt x="777501" y="42777"/>
                          <a:pt x="774667" y="42069"/>
                        </a:cubicBezTo>
                        <a:cubicBezTo>
                          <a:pt x="758133" y="37935"/>
                          <a:pt x="767340" y="39924"/>
                          <a:pt x="746958" y="36527"/>
                        </a:cubicBezTo>
                        <a:lnTo>
                          <a:pt x="702624" y="39298"/>
                        </a:lnTo>
                        <a:cubicBezTo>
                          <a:pt x="669787" y="41730"/>
                          <a:pt x="680319" y="36619"/>
                          <a:pt x="663831" y="47611"/>
                        </a:cubicBezTo>
                        <a:cubicBezTo>
                          <a:pt x="635612" y="38205"/>
                          <a:pt x="649759" y="42069"/>
                          <a:pt x="589016" y="42069"/>
                        </a:cubicBezTo>
                        <a:cubicBezTo>
                          <a:pt x="566829" y="42069"/>
                          <a:pt x="544681" y="43916"/>
                          <a:pt x="522514" y="44840"/>
                        </a:cubicBezTo>
                        <a:cubicBezTo>
                          <a:pt x="516049" y="45764"/>
                          <a:pt x="509482" y="46142"/>
                          <a:pt x="503118" y="47611"/>
                        </a:cubicBezTo>
                        <a:cubicBezTo>
                          <a:pt x="497426" y="48925"/>
                          <a:pt x="492329" y="52910"/>
                          <a:pt x="486493" y="53153"/>
                        </a:cubicBezTo>
                        <a:lnTo>
                          <a:pt x="419991" y="55924"/>
                        </a:lnTo>
                        <a:cubicBezTo>
                          <a:pt x="416296" y="56848"/>
                          <a:pt x="412625" y="57869"/>
                          <a:pt x="408907" y="58695"/>
                        </a:cubicBezTo>
                        <a:cubicBezTo>
                          <a:pt x="404310" y="59717"/>
                          <a:pt x="399622" y="60324"/>
                          <a:pt x="395053" y="61466"/>
                        </a:cubicBezTo>
                        <a:cubicBezTo>
                          <a:pt x="392219" y="62174"/>
                          <a:pt x="389574" y="63528"/>
                          <a:pt x="386740" y="64236"/>
                        </a:cubicBezTo>
                        <a:cubicBezTo>
                          <a:pt x="382171" y="65378"/>
                          <a:pt x="377483" y="65985"/>
                          <a:pt x="372885" y="67007"/>
                        </a:cubicBezTo>
                        <a:cubicBezTo>
                          <a:pt x="369168" y="67833"/>
                          <a:pt x="365545" y="69076"/>
                          <a:pt x="361802" y="69778"/>
                        </a:cubicBezTo>
                        <a:cubicBezTo>
                          <a:pt x="350758" y="71849"/>
                          <a:pt x="328551" y="75320"/>
                          <a:pt x="328551" y="75320"/>
                        </a:cubicBezTo>
                        <a:cubicBezTo>
                          <a:pt x="312687" y="85896"/>
                          <a:pt x="328640" y="78091"/>
                          <a:pt x="306384" y="78091"/>
                        </a:cubicBezTo>
                        <a:cubicBezTo>
                          <a:pt x="295262" y="78091"/>
                          <a:pt x="284217" y="79938"/>
                          <a:pt x="273133" y="80862"/>
                        </a:cubicBezTo>
                        <a:cubicBezTo>
                          <a:pt x="243809" y="88193"/>
                          <a:pt x="278343" y="78239"/>
                          <a:pt x="253736" y="89175"/>
                        </a:cubicBezTo>
                        <a:cubicBezTo>
                          <a:pt x="248398" y="91547"/>
                          <a:pt x="237111" y="94716"/>
                          <a:pt x="237111" y="94716"/>
                        </a:cubicBezTo>
                        <a:cubicBezTo>
                          <a:pt x="234340" y="97487"/>
                          <a:pt x="232224" y="101126"/>
                          <a:pt x="228798" y="103029"/>
                        </a:cubicBezTo>
                        <a:cubicBezTo>
                          <a:pt x="223692" y="105866"/>
                          <a:pt x="217715" y="106724"/>
                          <a:pt x="212173" y="108571"/>
                        </a:cubicBezTo>
                        <a:cubicBezTo>
                          <a:pt x="209402" y="109495"/>
                          <a:pt x="206290" y="109722"/>
                          <a:pt x="203860" y="111342"/>
                        </a:cubicBezTo>
                        <a:cubicBezTo>
                          <a:pt x="180041" y="127221"/>
                          <a:pt x="210175" y="108185"/>
                          <a:pt x="187234" y="119655"/>
                        </a:cubicBezTo>
                        <a:cubicBezTo>
                          <a:pt x="178983" y="123780"/>
                          <a:pt x="179895" y="126806"/>
                          <a:pt x="170609" y="127967"/>
                        </a:cubicBezTo>
                        <a:cubicBezTo>
                          <a:pt x="158659" y="129461"/>
                          <a:pt x="146594" y="129814"/>
                          <a:pt x="134587" y="130738"/>
                        </a:cubicBezTo>
                        <a:cubicBezTo>
                          <a:pt x="118828" y="135991"/>
                          <a:pt x="117364" y="137692"/>
                          <a:pt x="93024" y="130738"/>
                        </a:cubicBezTo>
                        <a:cubicBezTo>
                          <a:pt x="89822" y="129823"/>
                          <a:pt x="89329" y="125197"/>
                          <a:pt x="87482" y="122426"/>
                        </a:cubicBezTo>
                        <a:cubicBezTo>
                          <a:pt x="111305" y="106542"/>
                          <a:pt x="83267" y="127693"/>
                          <a:pt x="98565" y="108571"/>
                        </a:cubicBezTo>
                        <a:cubicBezTo>
                          <a:pt x="100645" y="105970"/>
                          <a:pt x="103817" y="104341"/>
                          <a:pt x="106878" y="103029"/>
                        </a:cubicBezTo>
                        <a:cubicBezTo>
                          <a:pt x="113866" y="100034"/>
                          <a:pt x="115364" y="100258"/>
                          <a:pt x="109649" y="105800"/>
                        </a:cubicBez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32" name="Freeform 242">
                    <a:extLst>
                      <a:ext uri="{FF2B5EF4-FFF2-40B4-BE49-F238E27FC236}">
                        <a16:creationId xmlns:a16="http://schemas.microsoft.com/office/drawing/2014/main" id="{B598C374-2525-7E4B-97ED-E0BD92C82A36}"/>
                      </a:ext>
                    </a:extLst>
                  </p:cNvPr>
                  <p:cNvSpPr/>
                  <p:nvPr/>
                </p:nvSpPr>
                <p:spPr>
                  <a:xfrm>
                    <a:off x="3869137" y="1849120"/>
                    <a:ext cx="1279210" cy="677597"/>
                  </a:xfrm>
                  <a:custGeom>
                    <a:avLst/>
                    <a:gdLst>
                      <a:gd name="connsiteX0" fmla="*/ 641443 w 1408985"/>
                      <a:gd name="connsiteY0" fmla="*/ 86672 h 467817"/>
                      <a:gd name="connsiteX1" fmla="*/ 552774 w 1408985"/>
                      <a:gd name="connsiteY1" fmla="*/ 78359 h 467817"/>
                      <a:gd name="connsiteX2" fmla="*/ 455792 w 1408985"/>
                      <a:gd name="connsiteY2" fmla="*/ 72818 h 467817"/>
                      <a:gd name="connsiteX3" fmla="*/ 403145 w 1408985"/>
                      <a:gd name="connsiteY3" fmla="*/ 75589 h 467817"/>
                      <a:gd name="connsiteX4" fmla="*/ 372665 w 1408985"/>
                      <a:gd name="connsiteY4" fmla="*/ 81130 h 467817"/>
                      <a:gd name="connsiteX5" fmla="*/ 356039 w 1408985"/>
                      <a:gd name="connsiteY5" fmla="*/ 86672 h 467817"/>
                      <a:gd name="connsiteX6" fmla="*/ 347727 w 1408985"/>
                      <a:gd name="connsiteY6" fmla="*/ 92214 h 467817"/>
                      <a:gd name="connsiteX7" fmla="*/ 328330 w 1408985"/>
                      <a:gd name="connsiteY7" fmla="*/ 97756 h 467817"/>
                      <a:gd name="connsiteX8" fmla="*/ 283996 w 1408985"/>
                      <a:gd name="connsiteY8" fmla="*/ 106069 h 467817"/>
                      <a:gd name="connsiteX9" fmla="*/ 261828 w 1408985"/>
                      <a:gd name="connsiteY9" fmla="*/ 111610 h 467817"/>
                      <a:gd name="connsiteX10" fmla="*/ 228577 w 1408985"/>
                      <a:gd name="connsiteY10" fmla="*/ 119923 h 467817"/>
                      <a:gd name="connsiteX11" fmla="*/ 211952 w 1408985"/>
                      <a:gd name="connsiteY11" fmla="*/ 125465 h 467817"/>
                      <a:gd name="connsiteX12" fmla="*/ 200868 w 1408985"/>
                      <a:gd name="connsiteY12" fmla="*/ 128236 h 467817"/>
                      <a:gd name="connsiteX13" fmla="*/ 184243 w 1408985"/>
                      <a:gd name="connsiteY13" fmla="*/ 133778 h 467817"/>
                      <a:gd name="connsiteX14" fmla="*/ 173159 w 1408985"/>
                      <a:gd name="connsiteY14" fmla="*/ 136549 h 467817"/>
                      <a:gd name="connsiteX15" fmla="*/ 150992 w 1408985"/>
                      <a:gd name="connsiteY15" fmla="*/ 144861 h 467817"/>
                      <a:gd name="connsiteX16" fmla="*/ 134367 w 1408985"/>
                      <a:gd name="connsiteY16" fmla="*/ 153174 h 467817"/>
                      <a:gd name="connsiteX17" fmla="*/ 114970 w 1408985"/>
                      <a:gd name="connsiteY17" fmla="*/ 161487 h 467817"/>
                      <a:gd name="connsiteX18" fmla="*/ 84490 w 1408985"/>
                      <a:gd name="connsiteY18" fmla="*/ 180883 h 467817"/>
                      <a:gd name="connsiteX19" fmla="*/ 81719 w 1408985"/>
                      <a:gd name="connsiteY19" fmla="*/ 189196 h 467817"/>
                      <a:gd name="connsiteX20" fmla="*/ 73407 w 1408985"/>
                      <a:gd name="connsiteY20" fmla="*/ 194738 h 467817"/>
                      <a:gd name="connsiteX21" fmla="*/ 65094 w 1408985"/>
                      <a:gd name="connsiteY21" fmla="*/ 203050 h 467817"/>
                      <a:gd name="connsiteX22" fmla="*/ 51239 w 1408985"/>
                      <a:gd name="connsiteY22" fmla="*/ 216905 h 467817"/>
                      <a:gd name="connsiteX23" fmla="*/ 45697 w 1408985"/>
                      <a:gd name="connsiteY23" fmla="*/ 225218 h 467817"/>
                      <a:gd name="connsiteX24" fmla="*/ 29072 w 1408985"/>
                      <a:gd name="connsiteY24" fmla="*/ 230759 h 467817"/>
                      <a:gd name="connsiteX25" fmla="*/ 9676 w 1408985"/>
                      <a:gd name="connsiteY25" fmla="*/ 227989 h 467817"/>
                      <a:gd name="connsiteX26" fmla="*/ 1363 w 1408985"/>
                      <a:gd name="connsiteY26" fmla="*/ 222447 h 467817"/>
                      <a:gd name="connsiteX27" fmla="*/ 4134 w 1408985"/>
                      <a:gd name="connsiteY27" fmla="*/ 205821 h 467817"/>
                      <a:gd name="connsiteX28" fmla="*/ 12447 w 1408985"/>
                      <a:gd name="connsiteY28" fmla="*/ 200279 h 467817"/>
                      <a:gd name="connsiteX29" fmla="*/ 20759 w 1408985"/>
                      <a:gd name="connsiteY29" fmla="*/ 191967 h 467817"/>
                      <a:gd name="connsiteX30" fmla="*/ 26301 w 1408985"/>
                      <a:gd name="connsiteY30" fmla="*/ 183654 h 467817"/>
                      <a:gd name="connsiteX31" fmla="*/ 34614 w 1408985"/>
                      <a:gd name="connsiteY31" fmla="*/ 180883 h 467817"/>
                      <a:gd name="connsiteX32" fmla="*/ 48468 w 1408985"/>
                      <a:gd name="connsiteY32" fmla="*/ 169799 h 467817"/>
                      <a:gd name="connsiteX33" fmla="*/ 65094 w 1408985"/>
                      <a:gd name="connsiteY33" fmla="*/ 158716 h 467817"/>
                      <a:gd name="connsiteX34" fmla="*/ 78948 w 1408985"/>
                      <a:gd name="connsiteY34" fmla="*/ 147632 h 467817"/>
                      <a:gd name="connsiteX35" fmla="*/ 84490 w 1408985"/>
                      <a:gd name="connsiteY35" fmla="*/ 139319 h 467817"/>
                      <a:gd name="connsiteX36" fmla="*/ 101116 w 1408985"/>
                      <a:gd name="connsiteY36" fmla="*/ 133778 h 467817"/>
                      <a:gd name="connsiteX37" fmla="*/ 120512 w 1408985"/>
                      <a:gd name="connsiteY37" fmla="*/ 128236 h 467817"/>
                      <a:gd name="connsiteX38" fmla="*/ 137137 w 1408985"/>
                      <a:gd name="connsiteY38" fmla="*/ 122694 h 467817"/>
                      <a:gd name="connsiteX39" fmla="*/ 162076 w 1408985"/>
                      <a:gd name="connsiteY39" fmla="*/ 108839 h 467817"/>
                      <a:gd name="connsiteX40" fmla="*/ 178701 w 1408985"/>
                      <a:gd name="connsiteY40" fmla="*/ 106069 h 467817"/>
                      <a:gd name="connsiteX41" fmla="*/ 203639 w 1408985"/>
                      <a:gd name="connsiteY41" fmla="*/ 97756 h 467817"/>
                      <a:gd name="connsiteX42" fmla="*/ 211952 w 1408985"/>
                      <a:gd name="connsiteY42" fmla="*/ 94985 h 467817"/>
                      <a:gd name="connsiteX43" fmla="*/ 225807 w 1408985"/>
                      <a:gd name="connsiteY43" fmla="*/ 92214 h 467817"/>
                      <a:gd name="connsiteX44" fmla="*/ 242432 w 1408985"/>
                      <a:gd name="connsiteY44" fmla="*/ 86672 h 467817"/>
                      <a:gd name="connsiteX45" fmla="*/ 303392 w 1408985"/>
                      <a:gd name="connsiteY45" fmla="*/ 83901 h 467817"/>
                      <a:gd name="connsiteX46" fmla="*/ 336643 w 1408985"/>
                      <a:gd name="connsiteY46" fmla="*/ 72818 h 467817"/>
                      <a:gd name="connsiteX47" fmla="*/ 344956 w 1408985"/>
                      <a:gd name="connsiteY47" fmla="*/ 70047 h 467817"/>
                      <a:gd name="connsiteX48" fmla="*/ 353268 w 1408985"/>
                      <a:gd name="connsiteY48" fmla="*/ 67276 h 467817"/>
                      <a:gd name="connsiteX49" fmla="*/ 375436 w 1408985"/>
                      <a:gd name="connsiteY49" fmla="*/ 61734 h 467817"/>
                      <a:gd name="connsiteX50" fmla="*/ 400374 w 1408985"/>
                      <a:gd name="connsiteY50" fmla="*/ 53421 h 467817"/>
                      <a:gd name="connsiteX51" fmla="*/ 408687 w 1408985"/>
                      <a:gd name="connsiteY51" fmla="*/ 50650 h 467817"/>
                      <a:gd name="connsiteX52" fmla="*/ 433625 w 1408985"/>
                      <a:gd name="connsiteY52" fmla="*/ 53421 h 467817"/>
                      <a:gd name="connsiteX53" fmla="*/ 444708 w 1408985"/>
                      <a:gd name="connsiteY53" fmla="*/ 56192 h 467817"/>
                      <a:gd name="connsiteX54" fmla="*/ 491814 w 1408985"/>
                      <a:gd name="connsiteY54" fmla="*/ 61734 h 467817"/>
                      <a:gd name="connsiteX55" fmla="*/ 536148 w 1408985"/>
                      <a:gd name="connsiteY55" fmla="*/ 58963 h 467817"/>
                      <a:gd name="connsiteX56" fmla="*/ 561087 w 1408985"/>
                      <a:gd name="connsiteY56" fmla="*/ 53421 h 467817"/>
                      <a:gd name="connsiteX57" fmla="*/ 580483 w 1408985"/>
                      <a:gd name="connsiteY57" fmla="*/ 47879 h 467817"/>
                      <a:gd name="connsiteX58" fmla="*/ 583254 w 1408985"/>
                      <a:gd name="connsiteY58" fmla="*/ 28483 h 467817"/>
                      <a:gd name="connsiteX59" fmla="*/ 574941 w 1408985"/>
                      <a:gd name="connsiteY59" fmla="*/ 25712 h 467817"/>
                      <a:gd name="connsiteX60" fmla="*/ 566628 w 1408985"/>
                      <a:gd name="connsiteY60" fmla="*/ 20170 h 467817"/>
                      <a:gd name="connsiteX61" fmla="*/ 516752 w 1408985"/>
                      <a:gd name="connsiteY61" fmla="*/ 14629 h 467817"/>
                      <a:gd name="connsiteX62" fmla="*/ 511210 w 1408985"/>
                      <a:gd name="connsiteY62" fmla="*/ 6316 h 467817"/>
                      <a:gd name="connsiteX63" fmla="*/ 519523 w 1408985"/>
                      <a:gd name="connsiteY63" fmla="*/ 774 h 467817"/>
                      <a:gd name="connsiteX64" fmla="*/ 558316 w 1408985"/>
                      <a:gd name="connsiteY64" fmla="*/ 6316 h 467817"/>
                      <a:gd name="connsiteX65" fmla="*/ 566628 w 1408985"/>
                      <a:gd name="connsiteY65" fmla="*/ 11858 h 467817"/>
                      <a:gd name="connsiteX66" fmla="*/ 580483 w 1408985"/>
                      <a:gd name="connsiteY66" fmla="*/ 14629 h 467817"/>
                      <a:gd name="connsiteX67" fmla="*/ 588796 w 1408985"/>
                      <a:gd name="connsiteY67" fmla="*/ 17399 h 467817"/>
                      <a:gd name="connsiteX68" fmla="*/ 616505 w 1408985"/>
                      <a:gd name="connsiteY68" fmla="*/ 20170 h 467817"/>
                      <a:gd name="connsiteX69" fmla="*/ 616505 w 1408985"/>
                      <a:gd name="connsiteY69" fmla="*/ 50650 h 467817"/>
                      <a:gd name="connsiteX70" fmla="*/ 599879 w 1408985"/>
                      <a:gd name="connsiteY70" fmla="*/ 58963 h 467817"/>
                      <a:gd name="connsiteX71" fmla="*/ 658068 w 1408985"/>
                      <a:gd name="connsiteY71" fmla="*/ 64505 h 467817"/>
                      <a:gd name="connsiteX72" fmla="*/ 666381 w 1408985"/>
                      <a:gd name="connsiteY72" fmla="*/ 67276 h 467817"/>
                      <a:gd name="connsiteX73" fmla="*/ 716257 w 1408985"/>
                      <a:gd name="connsiteY73" fmla="*/ 70047 h 467817"/>
                      <a:gd name="connsiteX74" fmla="*/ 749508 w 1408985"/>
                      <a:gd name="connsiteY74" fmla="*/ 67276 h 467817"/>
                      <a:gd name="connsiteX75" fmla="*/ 741196 w 1408985"/>
                      <a:gd name="connsiteY75" fmla="*/ 34025 h 467817"/>
                      <a:gd name="connsiteX76" fmla="*/ 738425 w 1408985"/>
                      <a:gd name="connsiteY76" fmla="*/ 25712 h 467817"/>
                      <a:gd name="connsiteX77" fmla="*/ 782759 w 1408985"/>
                      <a:gd name="connsiteY77" fmla="*/ 22941 h 467817"/>
                      <a:gd name="connsiteX78" fmla="*/ 799385 w 1408985"/>
                      <a:gd name="connsiteY78" fmla="*/ 28483 h 467817"/>
                      <a:gd name="connsiteX79" fmla="*/ 807697 w 1408985"/>
                      <a:gd name="connsiteY79" fmla="*/ 34025 h 467817"/>
                      <a:gd name="connsiteX80" fmla="*/ 843719 w 1408985"/>
                      <a:gd name="connsiteY80" fmla="*/ 36796 h 467817"/>
                      <a:gd name="connsiteX81" fmla="*/ 874199 w 1408985"/>
                      <a:gd name="connsiteY81" fmla="*/ 42338 h 467817"/>
                      <a:gd name="connsiteX82" fmla="*/ 890825 w 1408985"/>
                      <a:gd name="connsiteY82" fmla="*/ 47879 h 467817"/>
                      <a:gd name="connsiteX83" fmla="*/ 907450 w 1408985"/>
                      <a:gd name="connsiteY83" fmla="*/ 53421 h 467817"/>
                      <a:gd name="connsiteX84" fmla="*/ 915763 w 1408985"/>
                      <a:gd name="connsiteY84" fmla="*/ 56192 h 467817"/>
                      <a:gd name="connsiteX85" fmla="*/ 932388 w 1408985"/>
                      <a:gd name="connsiteY85" fmla="*/ 67276 h 467817"/>
                      <a:gd name="connsiteX86" fmla="*/ 940701 w 1408985"/>
                      <a:gd name="connsiteY86" fmla="*/ 72818 h 467817"/>
                      <a:gd name="connsiteX87" fmla="*/ 937930 w 1408985"/>
                      <a:gd name="connsiteY87" fmla="*/ 81130 h 467817"/>
                      <a:gd name="connsiteX88" fmla="*/ 899137 w 1408985"/>
                      <a:gd name="connsiteY88" fmla="*/ 81130 h 467817"/>
                      <a:gd name="connsiteX89" fmla="*/ 890825 w 1408985"/>
                      <a:gd name="connsiteY89" fmla="*/ 78359 h 467817"/>
                      <a:gd name="connsiteX90" fmla="*/ 874199 w 1408985"/>
                      <a:gd name="connsiteY90" fmla="*/ 67276 h 467817"/>
                      <a:gd name="connsiteX91" fmla="*/ 846490 w 1408985"/>
                      <a:gd name="connsiteY91" fmla="*/ 61734 h 467817"/>
                      <a:gd name="connsiteX92" fmla="*/ 829865 w 1408985"/>
                      <a:gd name="connsiteY92" fmla="*/ 56192 h 467817"/>
                      <a:gd name="connsiteX93" fmla="*/ 818781 w 1408985"/>
                      <a:gd name="connsiteY93" fmla="*/ 53421 h 467817"/>
                      <a:gd name="connsiteX94" fmla="*/ 802156 w 1408985"/>
                      <a:gd name="connsiteY94" fmla="*/ 47879 h 467817"/>
                      <a:gd name="connsiteX95" fmla="*/ 793843 w 1408985"/>
                      <a:gd name="connsiteY95" fmla="*/ 45109 h 467817"/>
                      <a:gd name="connsiteX96" fmla="*/ 785530 w 1408985"/>
                      <a:gd name="connsiteY96" fmla="*/ 61734 h 467817"/>
                      <a:gd name="connsiteX97" fmla="*/ 788301 w 1408985"/>
                      <a:gd name="connsiteY97" fmla="*/ 78359 h 467817"/>
                      <a:gd name="connsiteX98" fmla="*/ 791072 w 1408985"/>
                      <a:gd name="connsiteY98" fmla="*/ 86672 h 467817"/>
                      <a:gd name="connsiteX99" fmla="*/ 799385 w 1408985"/>
                      <a:gd name="connsiteY99" fmla="*/ 89443 h 467817"/>
                      <a:gd name="connsiteX100" fmla="*/ 824323 w 1408985"/>
                      <a:gd name="connsiteY100" fmla="*/ 92214 h 467817"/>
                      <a:gd name="connsiteX101" fmla="*/ 832636 w 1408985"/>
                      <a:gd name="connsiteY101" fmla="*/ 117152 h 467817"/>
                      <a:gd name="connsiteX102" fmla="*/ 791072 w 1408985"/>
                      <a:gd name="connsiteY102" fmla="*/ 114381 h 467817"/>
                      <a:gd name="connsiteX103" fmla="*/ 774447 w 1408985"/>
                      <a:gd name="connsiteY103" fmla="*/ 108839 h 467817"/>
                      <a:gd name="connsiteX104" fmla="*/ 766134 w 1408985"/>
                      <a:gd name="connsiteY104" fmla="*/ 103298 h 467817"/>
                      <a:gd name="connsiteX105" fmla="*/ 738425 w 1408985"/>
                      <a:gd name="connsiteY105" fmla="*/ 100527 h 467817"/>
                      <a:gd name="connsiteX106" fmla="*/ 696861 w 1408985"/>
                      <a:gd name="connsiteY106" fmla="*/ 97756 h 467817"/>
                      <a:gd name="connsiteX107" fmla="*/ 699632 w 1408985"/>
                      <a:gd name="connsiteY107" fmla="*/ 119923 h 467817"/>
                      <a:gd name="connsiteX108" fmla="*/ 707945 w 1408985"/>
                      <a:gd name="connsiteY108" fmla="*/ 122694 h 467817"/>
                      <a:gd name="connsiteX109" fmla="*/ 721799 w 1408985"/>
                      <a:gd name="connsiteY109" fmla="*/ 125465 h 467817"/>
                      <a:gd name="connsiteX110" fmla="*/ 757821 w 1408985"/>
                      <a:gd name="connsiteY110" fmla="*/ 128236 h 467817"/>
                      <a:gd name="connsiteX111" fmla="*/ 771676 w 1408985"/>
                      <a:gd name="connsiteY111" fmla="*/ 131007 h 467817"/>
                      <a:gd name="connsiteX112" fmla="*/ 804927 w 1408985"/>
                      <a:gd name="connsiteY112" fmla="*/ 136549 h 467817"/>
                      <a:gd name="connsiteX113" fmla="*/ 821552 w 1408985"/>
                      <a:gd name="connsiteY113" fmla="*/ 142090 h 467817"/>
                      <a:gd name="connsiteX114" fmla="*/ 838177 w 1408985"/>
                      <a:gd name="connsiteY114" fmla="*/ 147632 h 467817"/>
                      <a:gd name="connsiteX115" fmla="*/ 854803 w 1408985"/>
                      <a:gd name="connsiteY115" fmla="*/ 158716 h 467817"/>
                      <a:gd name="connsiteX116" fmla="*/ 879741 w 1408985"/>
                      <a:gd name="connsiteY116" fmla="*/ 169799 h 467817"/>
                      <a:gd name="connsiteX117" fmla="*/ 885283 w 1408985"/>
                      <a:gd name="connsiteY117" fmla="*/ 178112 h 467817"/>
                      <a:gd name="connsiteX118" fmla="*/ 893596 w 1408985"/>
                      <a:gd name="connsiteY118" fmla="*/ 183654 h 467817"/>
                      <a:gd name="connsiteX119" fmla="*/ 901908 w 1408985"/>
                      <a:gd name="connsiteY119" fmla="*/ 191967 h 467817"/>
                      <a:gd name="connsiteX120" fmla="*/ 951785 w 1408985"/>
                      <a:gd name="connsiteY120" fmla="*/ 180883 h 467817"/>
                      <a:gd name="connsiteX121" fmla="*/ 954556 w 1408985"/>
                      <a:gd name="connsiteY121" fmla="*/ 172570 h 467817"/>
                      <a:gd name="connsiteX122" fmla="*/ 935159 w 1408985"/>
                      <a:gd name="connsiteY122" fmla="*/ 155945 h 467817"/>
                      <a:gd name="connsiteX123" fmla="*/ 926847 w 1408985"/>
                      <a:gd name="connsiteY123" fmla="*/ 153174 h 467817"/>
                      <a:gd name="connsiteX124" fmla="*/ 918534 w 1408985"/>
                      <a:gd name="connsiteY124" fmla="*/ 150403 h 467817"/>
                      <a:gd name="connsiteX125" fmla="*/ 921305 w 1408985"/>
                      <a:gd name="connsiteY125" fmla="*/ 131007 h 467817"/>
                      <a:gd name="connsiteX126" fmla="*/ 932388 w 1408985"/>
                      <a:gd name="connsiteY126" fmla="*/ 128236 h 467817"/>
                      <a:gd name="connsiteX127" fmla="*/ 971181 w 1408985"/>
                      <a:gd name="connsiteY127" fmla="*/ 133778 h 467817"/>
                      <a:gd name="connsiteX128" fmla="*/ 979494 w 1408985"/>
                      <a:gd name="connsiteY128" fmla="*/ 139319 h 467817"/>
                      <a:gd name="connsiteX129" fmla="*/ 993348 w 1408985"/>
                      <a:gd name="connsiteY129" fmla="*/ 153174 h 467817"/>
                      <a:gd name="connsiteX130" fmla="*/ 1018287 w 1408985"/>
                      <a:gd name="connsiteY130" fmla="*/ 161487 h 467817"/>
                      <a:gd name="connsiteX131" fmla="*/ 1026599 w 1408985"/>
                      <a:gd name="connsiteY131" fmla="*/ 164258 h 467817"/>
                      <a:gd name="connsiteX132" fmla="*/ 1043225 w 1408985"/>
                      <a:gd name="connsiteY132" fmla="*/ 175341 h 467817"/>
                      <a:gd name="connsiteX133" fmla="*/ 1057079 w 1408985"/>
                      <a:gd name="connsiteY133" fmla="*/ 186425 h 467817"/>
                      <a:gd name="connsiteX134" fmla="*/ 1065392 w 1408985"/>
                      <a:gd name="connsiteY134" fmla="*/ 194738 h 467817"/>
                      <a:gd name="connsiteX135" fmla="*/ 1073705 w 1408985"/>
                      <a:gd name="connsiteY135" fmla="*/ 200279 h 467817"/>
                      <a:gd name="connsiteX136" fmla="*/ 1076476 w 1408985"/>
                      <a:gd name="connsiteY136" fmla="*/ 208592 h 467817"/>
                      <a:gd name="connsiteX137" fmla="*/ 1084788 w 1408985"/>
                      <a:gd name="connsiteY137" fmla="*/ 214134 h 467817"/>
                      <a:gd name="connsiteX138" fmla="*/ 1093101 w 1408985"/>
                      <a:gd name="connsiteY138" fmla="*/ 222447 h 467817"/>
                      <a:gd name="connsiteX139" fmla="*/ 1098643 w 1408985"/>
                      <a:gd name="connsiteY139" fmla="*/ 233530 h 467817"/>
                      <a:gd name="connsiteX140" fmla="*/ 1109727 w 1408985"/>
                      <a:gd name="connsiteY140" fmla="*/ 250156 h 467817"/>
                      <a:gd name="connsiteX141" fmla="*/ 1115268 w 1408985"/>
                      <a:gd name="connsiteY141" fmla="*/ 258469 h 467817"/>
                      <a:gd name="connsiteX142" fmla="*/ 1123581 w 1408985"/>
                      <a:gd name="connsiteY142" fmla="*/ 261239 h 467817"/>
                      <a:gd name="connsiteX143" fmla="*/ 1131894 w 1408985"/>
                      <a:gd name="connsiteY143" fmla="*/ 266781 h 467817"/>
                      <a:gd name="connsiteX144" fmla="*/ 1137436 w 1408985"/>
                      <a:gd name="connsiteY144" fmla="*/ 275094 h 467817"/>
                      <a:gd name="connsiteX145" fmla="*/ 1154061 w 1408985"/>
                      <a:gd name="connsiteY145" fmla="*/ 280636 h 467817"/>
                      <a:gd name="connsiteX146" fmla="*/ 1162374 w 1408985"/>
                      <a:gd name="connsiteY146" fmla="*/ 283407 h 467817"/>
                      <a:gd name="connsiteX147" fmla="*/ 1178999 w 1408985"/>
                      <a:gd name="connsiteY147" fmla="*/ 280636 h 467817"/>
                      <a:gd name="connsiteX148" fmla="*/ 1190083 w 1408985"/>
                      <a:gd name="connsiteY148" fmla="*/ 264010 h 467817"/>
                      <a:gd name="connsiteX149" fmla="*/ 1181770 w 1408985"/>
                      <a:gd name="connsiteY149" fmla="*/ 230759 h 467817"/>
                      <a:gd name="connsiteX150" fmla="*/ 1165145 w 1408985"/>
                      <a:gd name="connsiteY150" fmla="*/ 219676 h 467817"/>
                      <a:gd name="connsiteX151" fmla="*/ 1151290 w 1408985"/>
                      <a:gd name="connsiteY151" fmla="*/ 203050 h 467817"/>
                      <a:gd name="connsiteX152" fmla="*/ 1142977 w 1408985"/>
                      <a:gd name="connsiteY152" fmla="*/ 200279 h 467817"/>
                      <a:gd name="connsiteX153" fmla="*/ 1126352 w 1408985"/>
                      <a:gd name="connsiteY153" fmla="*/ 189196 h 467817"/>
                      <a:gd name="connsiteX154" fmla="*/ 1118039 w 1408985"/>
                      <a:gd name="connsiteY154" fmla="*/ 183654 h 467817"/>
                      <a:gd name="connsiteX155" fmla="*/ 1109727 w 1408985"/>
                      <a:gd name="connsiteY155" fmla="*/ 180883 h 467817"/>
                      <a:gd name="connsiteX156" fmla="*/ 1093101 w 1408985"/>
                      <a:gd name="connsiteY156" fmla="*/ 164258 h 467817"/>
                      <a:gd name="connsiteX157" fmla="*/ 1076476 w 1408985"/>
                      <a:gd name="connsiteY157" fmla="*/ 150403 h 467817"/>
                      <a:gd name="connsiteX158" fmla="*/ 1054308 w 1408985"/>
                      <a:gd name="connsiteY158" fmla="*/ 125465 h 467817"/>
                      <a:gd name="connsiteX159" fmla="*/ 1037683 w 1408985"/>
                      <a:gd name="connsiteY159" fmla="*/ 114381 h 467817"/>
                      <a:gd name="connsiteX160" fmla="*/ 1029370 w 1408985"/>
                      <a:gd name="connsiteY160" fmla="*/ 108839 h 467817"/>
                      <a:gd name="connsiteX161" fmla="*/ 1012745 w 1408985"/>
                      <a:gd name="connsiteY161" fmla="*/ 103298 h 467817"/>
                      <a:gd name="connsiteX162" fmla="*/ 1004432 w 1408985"/>
                      <a:gd name="connsiteY162" fmla="*/ 83901 h 467817"/>
                      <a:gd name="connsiteX163" fmla="*/ 1037683 w 1408985"/>
                      <a:gd name="connsiteY163" fmla="*/ 92214 h 467817"/>
                      <a:gd name="connsiteX164" fmla="*/ 1045996 w 1408985"/>
                      <a:gd name="connsiteY164" fmla="*/ 97756 h 467817"/>
                      <a:gd name="connsiteX165" fmla="*/ 1054308 w 1408985"/>
                      <a:gd name="connsiteY165" fmla="*/ 94985 h 467817"/>
                      <a:gd name="connsiteX166" fmla="*/ 1054308 w 1408985"/>
                      <a:gd name="connsiteY166" fmla="*/ 72818 h 467817"/>
                      <a:gd name="connsiteX167" fmla="*/ 1045996 w 1408985"/>
                      <a:gd name="connsiteY167" fmla="*/ 67276 h 467817"/>
                      <a:gd name="connsiteX168" fmla="*/ 1045996 w 1408985"/>
                      <a:gd name="connsiteY168" fmla="*/ 47879 h 467817"/>
                      <a:gd name="connsiteX169" fmla="*/ 1065392 w 1408985"/>
                      <a:gd name="connsiteY169" fmla="*/ 50650 h 467817"/>
                      <a:gd name="connsiteX170" fmla="*/ 1082017 w 1408985"/>
                      <a:gd name="connsiteY170" fmla="*/ 56192 h 467817"/>
                      <a:gd name="connsiteX171" fmla="*/ 1098643 w 1408985"/>
                      <a:gd name="connsiteY171" fmla="*/ 67276 h 467817"/>
                      <a:gd name="connsiteX172" fmla="*/ 1120810 w 1408985"/>
                      <a:gd name="connsiteY172" fmla="*/ 72818 h 467817"/>
                      <a:gd name="connsiteX173" fmla="*/ 1137436 w 1408985"/>
                      <a:gd name="connsiteY173" fmla="*/ 83901 h 467817"/>
                      <a:gd name="connsiteX174" fmla="*/ 1142977 w 1408985"/>
                      <a:gd name="connsiteY174" fmla="*/ 92214 h 467817"/>
                      <a:gd name="connsiteX175" fmla="*/ 1151290 w 1408985"/>
                      <a:gd name="connsiteY175" fmla="*/ 94985 h 467817"/>
                      <a:gd name="connsiteX176" fmla="*/ 1159603 w 1408985"/>
                      <a:gd name="connsiteY176" fmla="*/ 100527 h 467817"/>
                      <a:gd name="connsiteX177" fmla="*/ 1167916 w 1408985"/>
                      <a:gd name="connsiteY177" fmla="*/ 103298 h 467817"/>
                      <a:gd name="connsiteX178" fmla="*/ 1184541 w 1408985"/>
                      <a:gd name="connsiteY178" fmla="*/ 114381 h 467817"/>
                      <a:gd name="connsiteX179" fmla="*/ 1201167 w 1408985"/>
                      <a:gd name="connsiteY179" fmla="*/ 122694 h 467817"/>
                      <a:gd name="connsiteX180" fmla="*/ 1220563 w 1408985"/>
                      <a:gd name="connsiteY180" fmla="*/ 131007 h 467817"/>
                      <a:gd name="connsiteX181" fmla="*/ 1228876 w 1408985"/>
                      <a:gd name="connsiteY181" fmla="*/ 139319 h 467817"/>
                      <a:gd name="connsiteX182" fmla="*/ 1237188 w 1408985"/>
                      <a:gd name="connsiteY182" fmla="*/ 142090 h 467817"/>
                      <a:gd name="connsiteX183" fmla="*/ 1245501 w 1408985"/>
                      <a:gd name="connsiteY183" fmla="*/ 147632 h 467817"/>
                      <a:gd name="connsiteX184" fmla="*/ 1253814 w 1408985"/>
                      <a:gd name="connsiteY184" fmla="*/ 150403 h 467817"/>
                      <a:gd name="connsiteX185" fmla="*/ 1270439 w 1408985"/>
                      <a:gd name="connsiteY185" fmla="*/ 161487 h 467817"/>
                      <a:gd name="connsiteX186" fmla="*/ 1278752 w 1408985"/>
                      <a:gd name="connsiteY186" fmla="*/ 167029 h 467817"/>
                      <a:gd name="connsiteX187" fmla="*/ 1281523 w 1408985"/>
                      <a:gd name="connsiteY187" fmla="*/ 175341 h 467817"/>
                      <a:gd name="connsiteX188" fmla="*/ 1298148 w 1408985"/>
                      <a:gd name="connsiteY188" fmla="*/ 189196 h 467817"/>
                      <a:gd name="connsiteX189" fmla="*/ 1317545 w 1408985"/>
                      <a:gd name="connsiteY189" fmla="*/ 203050 h 467817"/>
                      <a:gd name="connsiteX190" fmla="*/ 1325857 w 1408985"/>
                      <a:gd name="connsiteY190" fmla="*/ 214134 h 467817"/>
                      <a:gd name="connsiteX191" fmla="*/ 1334170 w 1408985"/>
                      <a:gd name="connsiteY191" fmla="*/ 216905 h 467817"/>
                      <a:gd name="connsiteX192" fmla="*/ 1336941 w 1408985"/>
                      <a:gd name="connsiteY192" fmla="*/ 227989 h 467817"/>
                      <a:gd name="connsiteX193" fmla="*/ 1353567 w 1408985"/>
                      <a:gd name="connsiteY193" fmla="*/ 239072 h 467817"/>
                      <a:gd name="connsiteX194" fmla="*/ 1364650 w 1408985"/>
                      <a:gd name="connsiteY194" fmla="*/ 255698 h 467817"/>
                      <a:gd name="connsiteX195" fmla="*/ 1370192 w 1408985"/>
                      <a:gd name="connsiteY195" fmla="*/ 264010 h 467817"/>
                      <a:gd name="connsiteX196" fmla="*/ 1372963 w 1408985"/>
                      <a:gd name="connsiteY196" fmla="*/ 272323 h 467817"/>
                      <a:gd name="connsiteX197" fmla="*/ 1389588 w 1408985"/>
                      <a:gd name="connsiteY197" fmla="*/ 283407 h 467817"/>
                      <a:gd name="connsiteX198" fmla="*/ 1395130 w 1408985"/>
                      <a:gd name="connsiteY198" fmla="*/ 291719 h 467817"/>
                      <a:gd name="connsiteX199" fmla="*/ 1400672 w 1408985"/>
                      <a:gd name="connsiteY199" fmla="*/ 308345 h 467817"/>
                      <a:gd name="connsiteX200" fmla="*/ 1403443 w 1408985"/>
                      <a:gd name="connsiteY200" fmla="*/ 316658 h 467817"/>
                      <a:gd name="connsiteX201" fmla="*/ 1408985 w 1408985"/>
                      <a:gd name="connsiteY201" fmla="*/ 324970 h 467817"/>
                      <a:gd name="connsiteX202" fmla="*/ 1406214 w 1408985"/>
                      <a:gd name="connsiteY202" fmla="*/ 349909 h 467817"/>
                      <a:gd name="connsiteX203" fmla="*/ 1403443 w 1408985"/>
                      <a:gd name="connsiteY203" fmla="*/ 358221 h 467817"/>
                      <a:gd name="connsiteX204" fmla="*/ 1392359 w 1408985"/>
                      <a:gd name="connsiteY204" fmla="*/ 355450 h 467817"/>
                      <a:gd name="connsiteX205" fmla="*/ 1384047 w 1408985"/>
                      <a:gd name="connsiteY205" fmla="*/ 344367 h 467817"/>
                      <a:gd name="connsiteX206" fmla="*/ 1375734 w 1408985"/>
                      <a:gd name="connsiteY206" fmla="*/ 336054 h 467817"/>
                      <a:gd name="connsiteX207" fmla="*/ 1364650 w 1408985"/>
                      <a:gd name="connsiteY207" fmla="*/ 322199 h 467817"/>
                      <a:gd name="connsiteX208" fmla="*/ 1356337 w 1408985"/>
                      <a:gd name="connsiteY208" fmla="*/ 305574 h 467817"/>
                      <a:gd name="connsiteX209" fmla="*/ 1348025 w 1408985"/>
                      <a:gd name="connsiteY209" fmla="*/ 288949 h 467817"/>
                      <a:gd name="connsiteX210" fmla="*/ 1345254 w 1408985"/>
                      <a:gd name="connsiteY210" fmla="*/ 277865 h 467817"/>
                      <a:gd name="connsiteX211" fmla="*/ 1325857 w 1408985"/>
                      <a:gd name="connsiteY211" fmla="*/ 255698 h 467817"/>
                      <a:gd name="connsiteX212" fmla="*/ 1317545 w 1408985"/>
                      <a:gd name="connsiteY212" fmla="*/ 239072 h 467817"/>
                      <a:gd name="connsiteX213" fmla="*/ 1309232 w 1408985"/>
                      <a:gd name="connsiteY213" fmla="*/ 233530 h 467817"/>
                      <a:gd name="connsiteX214" fmla="*/ 1287065 w 1408985"/>
                      <a:gd name="connsiteY214" fmla="*/ 214134 h 467817"/>
                      <a:gd name="connsiteX215" fmla="*/ 1278752 w 1408985"/>
                      <a:gd name="connsiteY215" fmla="*/ 208592 h 467817"/>
                      <a:gd name="connsiteX216" fmla="*/ 1270439 w 1408985"/>
                      <a:gd name="connsiteY216" fmla="*/ 203050 h 467817"/>
                      <a:gd name="connsiteX217" fmla="*/ 1248272 w 1408985"/>
                      <a:gd name="connsiteY217" fmla="*/ 197509 h 467817"/>
                      <a:gd name="connsiteX218" fmla="*/ 1239959 w 1408985"/>
                      <a:gd name="connsiteY218" fmla="*/ 191967 h 467817"/>
                      <a:gd name="connsiteX219" fmla="*/ 1228876 w 1408985"/>
                      <a:gd name="connsiteY219" fmla="*/ 183654 h 467817"/>
                      <a:gd name="connsiteX220" fmla="*/ 1217792 w 1408985"/>
                      <a:gd name="connsiteY220" fmla="*/ 178112 h 467817"/>
                      <a:gd name="connsiteX221" fmla="*/ 1201167 w 1408985"/>
                      <a:gd name="connsiteY221" fmla="*/ 164258 h 467817"/>
                      <a:gd name="connsiteX222" fmla="*/ 1192854 w 1408985"/>
                      <a:gd name="connsiteY222" fmla="*/ 158716 h 467817"/>
                      <a:gd name="connsiteX223" fmla="*/ 1184541 w 1408985"/>
                      <a:gd name="connsiteY223" fmla="*/ 150403 h 467817"/>
                      <a:gd name="connsiteX224" fmla="*/ 1173457 w 1408985"/>
                      <a:gd name="connsiteY224" fmla="*/ 133778 h 467817"/>
                      <a:gd name="connsiteX225" fmla="*/ 1154061 w 1408985"/>
                      <a:gd name="connsiteY225" fmla="*/ 119923 h 467817"/>
                      <a:gd name="connsiteX226" fmla="*/ 1129123 w 1408985"/>
                      <a:gd name="connsiteY226" fmla="*/ 108839 h 467817"/>
                      <a:gd name="connsiteX227" fmla="*/ 1120810 w 1408985"/>
                      <a:gd name="connsiteY227" fmla="*/ 103298 h 467817"/>
                      <a:gd name="connsiteX228" fmla="*/ 1104185 w 1408985"/>
                      <a:gd name="connsiteY228" fmla="*/ 97756 h 467817"/>
                      <a:gd name="connsiteX229" fmla="*/ 1095872 w 1408985"/>
                      <a:gd name="connsiteY229" fmla="*/ 94985 h 467817"/>
                      <a:gd name="connsiteX230" fmla="*/ 1079247 w 1408985"/>
                      <a:gd name="connsiteY230" fmla="*/ 97756 h 467817"/>
                      <a:gd name="connsiteX231" fmla="*/ 1070934 w 1408985"/>
                      <a:gd name="connsiteY231" fmla="*/ 100527 h 467817"/>
                      <a:gd name="connsiteX232" fmla="*/ 1073705 w 1408985"/>
                      <a:gd name="connsiteY232" fmla="*/ 119923 h 467817"/>
                      <a:gd name="connsiteX233" fmla="*/ 1090330 w 1408985"/>
                      <a:gd name="connsiteY233" fmla="*/ 131007 h 467817"/>
                      <a:gd name="connsiteX234" fmla="*/ 1098643 w 1408985"/>
                      <a:gd name="connsiteY234" fmla="*/ 139319 h 467817"/>
                      <a:gd name="connsiteX235" fmla="*/ 1104185 w 1408985"/>
                      <a:gd name="connsiteY235" fmla="*/ 147632 h 467817"/>
                      <a:gd name="connsiteX236" fmla="*/ 1115268 w 1408985"/>
                      <a:gd name="connsiteY236" fmla="*/ 150403 h 467817"/>
                      <a:gd name="connsiteX237" fmla="*/ 1145748 w 1408985"/>
                      <a:gd name="connsiteY237" fmla="*/ 169799 h 467817"/>
                      <a:gd name="connsiteX238" fmla="*/ 1162374 w 1408985"/>
                      <a:gd name="connsiteY238" fmla="*/ 175341 h 467817"/>
                      <a:gd name="connsiteX239" fmla="*/ 1178999 w 1408985"/>
                      <a:gd name="connsiteY239" fmla="*/ 189196 h 467817"/>
                      <a:gd name="connsiteX240" fmla="*/ 1192854 w 1408985"/>
                      <a:gd name="connsiteY240" fmla="*/ 203050 h 467817"/>
                      <a:gd name="connsiteX241" fmla="*/ 1198396 w 1408985"/>
                      <a:gd name="connsiteY241" fmla="*/ 211363 h 467817"/>
                      <a:gd name="connsiteX242" fmla="*/ 1206708 w 1408985"/>
                      <a:gd name="connsiteY242" fmla="*/ 214134 h 467817"/>
                      <a:gd name="connsiteX243" fmla="*/ 1215021 w 1408985"/>
                      <a:gd name="connsiteY243" fmla="*/ 219676 h 467817"/>
                      <a:gd name="connsiteX244" fmla="*/ 1220563 w 1408985"/>
                      <a:gd name="connsiteY244" fmla="*/ 227989 h 467817"/>
                      <a:gd name="connsiteX245" fmla="*/ 1237188 w 1408985"/>
                      <a:gd name="connsiteY245" fmla="*/ 236301 h 467817"/>
                      <a:gd name="connsiteX246" fmla="*/ 1248272 w 1408985"/>
                      <a:gd name="connsiteY246" fmla="*/ 252927 h 467817"/>
                      <a:gd name="connsiteX247" fmla="*/ 1253814 w 1408985"/>
                      <a:gd name="connsiteY247" fmla="*/ 261239 h 467817"/>
                      <a:gd name="connsiteX248" fmla="*/ 1262127 w 1408985"/>
                      <a:gd name="connsiteY248" fmla="*/ 266781 h 467817"/>
                      <a:gd name="connsiteX249" fmla="*/ 1264897 w 1408985"/>
                      <a:gd name="connsiteY249" fmla="*/ 275094 h 467817"/>
                      <a:gd name="connsiteX250" fmla="*/ 1273210 w 1408985"/>
                      <a:gd name="connsiteY250" fmla="*/ 280636 h 467817"/>
                      <a:gd name="connsiteX251" fmla="*/ 1281523 w 1408985"/>
                      <a:gd name="connsiteY251" fmla="*/ 288949 h 467817"/>
                      <a:gd name="connsiteX252" fmla="*/ 1295377 w 1408985"/>
                      <a:gd name="connsiteY252" fmla="*/ 302803 h 467817"/>
                      <a:gd name="connsiteX253" fmla="*/ 1314774 w 1408985"/>
                      <a:gd name="connsiteY253" fmla="*/ 327741 h 467817"/>
                      <a:gd name="connsiteX254" fmla="*/ 1328628 w 1408985"/>
                      <a:gd name="connsiteY254" fmla="*/ 341596 h 467817"/>
                      <a:gd name="connsiteX255" fmla="*/ 1334170 w 1408985"/>
                      <a:gd name="connsiteY255" fmla="*/ 349909 h 467817"/>
                      <a:gd name="connsiteX256" fmla="*/ 1342483 w 1408985"/>
                      <a:gd name="connsiteY256" fmla="*/ 366534 h 467817"/>
                      <a:gd name="connsiteX257" fmla="*/ 1350796 w 1408985"/>
                      <a:gd name="connsiteY257" fmla="*/ 369305 h 467817"/>
                      <a:gd name="connsiteX258" fmla="*/ 1353567 w 1408985"/>
                      <a:gd name="connsiteY258" fmla="*/ 377618 h 467817"/>
                      <a:gd name="connsiteX259" fmla="*/ 1359108 w 1408985"/>
                      <a:gd name="connsiteY259" fmla="*/ 385930 h 467817"/>
                      <a:gd name="connsiteX260" fmla="*/ 1364650 w 1408985"/>
                      <a:gd name="connsiteY260" fmla="*/ 402556 h 467817"/>
                      <a:gd name="connsiteX261" fmla="*/ 1367421 w 1408985"/>
                      <a:gd name="connsiteY261" fmla="*/ 410869 h 467817"/>
                      <a:gd name="connsiteX262" fmla="*/ 1359108 w 1408985"/>
                      <a:gd name="connsiteY262" fmla="*/ 413639 h 467817"/>
                      <a:gd name="connsiteX263" fmla="*/ 1336941 w 1408985"/>
                      <a:gd name="connsiteY263" fmla="*/ 405327 h 467817"/>
                      <a:gd name="connsiteX264" fmla="*/ 1331399 w 1408985"/>
                      <a:gd name="connsiteY264" fmla="*/ 394243 h 467817"/>
                      <a:gd name="connsiteX265" fmla="*/ 1314774 w 1408985"/>
                      <a:gd name="connsiteY265" fmla="*/ 374847 h 467817"/>
                      <a:gd name="connsiteX266" fmla="*/ 1300919 w 1408985"/>
                      <a:gd name="connsiteY266" fmla="*/ 358221 h 467817"/>
                      <a:gd name="connsiteX267" fmla="*/ 1295377 w 1408985"/>
                      <a:gd name="connsiteY267" fmla="*/ 349909 h 467817"/>
                      <a:gd name="connsiteX268" fmla="*/ 1287065 w 1408985"/>
                      <a:gd name="connsiteY268" fmla="*/ 344367 h 467817"/>
                      <a:gd name="connsiteX269" fmla="*/ 1275981 w 1408985"/>
                      <a:gd name="connsiteY269" fmla="*/ 327741 h 467817"/>
                      <a:gd name="connsiteX270" fmla="*/ 1270439 w 1408985"/>
                      <a:gd name="connsiteY270" fmla="*/ 319429 h 467817"/>
                      <a:gd name="connsiteX271" fmla="*/ 1264897 w 1408985"/>
                      <a:gd name="connsiteY271" fmla="*/ 311116 h 467817"/>
                      <a:gd name="connsiteX272" fmla="*/ 1256585 w 1408985"/>
                      <a:gd name="connsiteY272" fmla="*/ 305574 h 467817"/>
                      <a:gd name="connsiteX273" fmla="*/ 1251043 w 1408985"/>
                      <a:gd name="connsiteY273" fmla="*/ 297261 h 467817"/>
                      <a:gd name="connsiteX274" fmla="*/ 1242730 w 1408985"/>
                      <a:gd name="connsiteY274" fmla="*/ 294490 h 467817"/>
                      <a:gd name="connsiteX275" fmla="*/ 1226105 w 1408985"/>
                      <a:gd name="connsiteY275" fmla="*/ 283407 h 467817"/>
                      <a:gd name="connsiteX276" fmla="*/ 1217792 w 1408985"/>
                      <a:gd name="connsiteY276" fmla="*/ 277865 h 467817"/>
                      <a:gd name="connsiteX277" fmla="*/ 1209479 w 1408985"/>
                      <a:gd name="connsiteY277" fmla="*/ 280636 h 467817"/>
                      <a:gd name="connsiteX278" fmla="*/ 1206708 w 1408985"/>
                      <a:gd name="connsiteY278" fmla="*/ 288949 h 467817"/>
                      <a:gd name="connsiteX279" fmla="*/ 1198396 w 1408985"/>
                      <a:gd name="connsiteY279" fmla="*/ 305574 h 467817"/>
                      <a:gd name="connsiteX280" fmla="*/ 1212250 w 1408985"/>
                      <a:gd name="connsiteY280" fmla="*/ 322199 h 467817"/>
                      <a:gd name="connsiteX281" fmla="*/ 1217792 w 1408985"/>
                      <a:gd name="connsiteY281" fmla="*/ 330512 h 467817"/>
                      <a:gd name="connsiteX282" fmla="*/ 1234417 w 1408985"/>
                      <a:gd name="connsiteY282" fmla="*/ 344367 h 467817"/>
                      <a:gd name="connsiteX283" fmla="*/ 1239959 w 1408985"/>
                      <a:gd name="connsiteY283" fmla="*/ 352679 h 467817"/>
                      <a:gd name="connsiteX284" fmla="*/ 1242730 w 1408985"/>
                      <a:gd name="connsiteY284" fmla="*/ 360992 h 467817"/>
                      <a:gd name="connsiteX285" fmla="*/ 1256585 w 1408985"/>
                      <a:gd name="connsiteY285" fmla="*/ 383159 h 467817"/>
                      <a:gd name="connsiteX286" fmla="*/ 1264897 w 1408985"/>
                      <a:gd name="connsiteY286" fmla="*/ 388701 h 467817"/>
                      <a:gd name="connsiteX287" fmla="*/ 1267668 w 1408985"/>
                      <a:gd name="connsiteY287" fmla="*/ 397014 h 467817"/>
                      <a:gd name="connsiteX288" fmla="*/ 1278752 w 1408985"/>
                      <a:gd name="connsiteY288" fmla="*/ 413639 h 467817"/>
                      <a:gd name="connsiteX289" fmla="*/ 1281523 w 1408985"/>
                      <a:gd name="connsiteY289" fmla="*/ 421952 h 467817"/>
                      <a:gd name="connsiteX290" fmla="*/ 1287065 w 1408985"/>
                      <a:gd name="connsiteY290" fmla="*/ 430265 h 467817"/>
                      <a:gd name="connsiteX291" fmla="*/ 1289836 w 1408985"/>
                      <a:gd name="connsiteY291" fmla="*/ 441349 h 467817"/>
                      <a:gd name="connsiteX292" fmla="*/ 1287065 w 1408985"/>
                      <a:gd name="connsiteY292" fmla="*/ 463516 h 467817"/>
                      <a:gd name="connsiteX293" fmla="*/ 1267668 w 1408985"/>
                      <a:gd name="connsiteY293" fmla="*/ 460745 h 467817"/>
                      <a:gd name="connsiteX294" fmla="*/ 1256585 w 1408985"/>
                      <a:gd name="connsiteY294" fmla="*/ 435807 h 467817"/>
                      <a:gd name="connsiteX295" fmla="*/ 1248272 w 1408985"/>
                      <a:gd name="connsiteY295" fmla="*/ 416410 h 467817"/>
                      <a:gd name="connsiteX296" fmla="*/ 1239959 w 1408985"/>
                      <a:gd name="connsiteY296" fmla="*/ 410869 h 467817"/>
                      <a:gd name="connsiteX297" fmla="*/ 1228876 w 1408985"/>
                      <a:gd name="connsiteY297" fmla="*/ 394243 h 467817"/>
                      <a:gd name="connsiteX298" fmla="*/ 1220563 w 1408985"/>
                      <a:gd name="connsiteY298" fmla="*/ 377618 h 467817"/>
                      <a:gd name="connsiteX299" fmla="*/ 1203937 w 1408985"/>
                      <a:gd name="connsiteY299" fmla="*/ 363763 h 467817"/>
                      <a:gd name="connsiteX300" fmla="*/ 1187312 w 1408985"/>
                      <a:gd name="connsiteY300" fmla="*/ 349909 h 467817"/>
                      <a:gd name="connsiteX301" fmla="*/ 1173457 w 1408985"/>
                      <a:gd name="connsiteY301" fmla="*/ 336054 h 467817"/>
                      <a:gd name="connsiteX302" fmla="*/ 1156832 w 1408985"/>
                      <a:gd name="connsiteY302" fmla="*/ 319429 h 467817"/>
                      <a:gd name="connsiteX303" fmla="*/ 1148519 w 1408985"/>
                      <a:gd name="connsiteY303" fmla="*/ 311116 h 467817"/>
                      <a:gd name="connsiteX304" fmla="*/ 1140207 w 1408985"/>
                      <a:gd name="connsiteY304" fmla="*/ 305574 h 467817"/>
                      <a:gd name="connsiteX305" fmla="*/ 1123581 w 1408985"/>
                      <a:gd name="connsiteY305" fmla="*/ 288949 h 467817"/>
                      <a:gd name="connsiteX306" fmla="*/ 1112497 w 1408985"/>
                      <a:gd name="connsiteY306" fmla="*/ 272323 h 467817"/>
                      <a:gd name="connsiteX307" fmla="*/ 1095872 w 1408985"/>
                      <a:gd name="connsiteY307" fmla="*/ 261239 h 467817"/>
                      <a:gd name="connsiteX308" fmla="*/ 1087559 w 1408985"/>
                      <a:gd name="connsiteY308" fmla="*/ 252927 h 467817"/>
                      <a:gd name="connsiteX309" fmla="*/ 1070934 w 1408985"/>
                      <a:gd name="connsiteY309" fmla="*/ 241843 h 467817"/>
                      <a:gd name="connsiteX310" fmla="*/ 1062621 w 1408985"/>
                      <a:gd name="connsiteY310" fmla="*/ 236301 h 467817"/>
                      <a:gd name="connsiteX311" fmla="*/ 1045996 w 1408985"/>
                      <a:gd name="connsiteY311" fmla="*/ 227989 h 467817"/>
                      <a:gd name="connsiteX312" fmla="*/ 1040454 w 1408985"/>
                      <a:gd name="connsiteY312" fmla="*/ 219676 h 467817"/>
                      <a:gd name="connsiteX313" fmla="*/ 1023828 w 1408985"/>
                      <a:gd name="connsiteY313" fmla="*/ 205821 h 467817"/>
                      <a:gd name="connsiteX314" fmla="*/ 1015516 w 1408985"/>
                      <a:gd name="connsiteY314" fmla="*/ 203050 h 467817"/>
                      <a:gd name="connsiteX315" fmla="*/ 998890 w 1408985"/>
                      <a:gd name="connsiteY315" fmla="*/ 194738 h 467817"/>
                      <a:gd name="connsiteX316" fmla="*/ 987807 w 1408985"/>
                      <a:gd name="connsiteY316" fmla="*/ 197509 h 467817"/>
                      <a:gd name="connsiteX317" fmla="*/ 979494 w 1408985"/>
                      <a:gd name="connsiteY317" fmla="*/ 214134 h 467817"/>
                      <a:gd name="connsiteX318" fmla="*/ 998890 w 1408985"/>
                      <a:gd name="connsiteY318" fmla="*/ 236301 h 467817"/>
                      <a:gd name="connsiteX319" fmla="*/ 1015516 w 1408985"/>
                      <a:gd name="connsiteY319" fmla="*/ 241843 h 467817"/>
                      <a:gd name="connsiteX320" fmla="*/ 1023828 w 1408985"/>
                      <a:gd name="connsiteY320" fmla="*/ 247385 h 467817"/>
                      <a:gd name="connsiteX321" fmla="*/ 1034912 w 1408985"/>
                      <a:gd name="connsiteY321" fmla="*/ 255698 h 467817"/>
                      <a:gd name="connsiteX322" fmla="*/ 1051537 w 1408985"/>
                      <a:gd name="connsiteY322" fmla="*/ 261239 h 467817"/>
                      <a:gd name="connsiteX323" fmla="*/ 1062621 w 1408985"/>
                      <a:gd name="connsiteY323" fmla="*/ 277865 h 467817"/>
                      <a:gd name="connsiteX324" fmla="*/ 1076476 w 1408985"/>
                      <a:gd name="connsiteY324" fmla="*/ 291719 h 467817"/>
                      <a:gd name="connsiteX325" fmla="*/ 1093101 w 1408985"/>
                      <a:gd name="connsiteY325" fmla="*/ 297261 h 467817"/>
                      <a:gd name="connsiteX326" fmla="*/ 1101414 w 1408985"/>
                      <a:gd name="connsiteY326" fmla="*/ 313887 h 467817"/>
                      <a:gd name="connsiteX327" fmla="*/ 1104185 w 1408985"/>
                      <a:gd name="connsiteY327" fmla="*/ 322199 h 467817"/>
                      <a:gd name="connsiteX328" fmla="*/ 1115268 w 1408985"/>
                      <a:gd name="connsiteY328" fmla="*/ 338825 h 467817"/>
                      <a:gd name="connsiteX329" fmla="*/ 1112497 w 1408985"/>
                      <a:gd name="connsiteY329" fmla="*/ 366534 h 467817"/>
                      <a:gd name="connsiteX330" fmla="*/ 1098643 w 1408985"/>
                      <a:gd name="connsiteY330" fmla="*/ 363763 h 467817"/>
                      <a:gd name="connsiteX331" fmla="*/ 1090330 w 1408985"/>
                      <a:gd name="connsiteY331" fmla="*/ 355450 h 467817"/>
                      <a:gd name="connsiteX332" fmla="*/ 1079247 w 1408985"/>
                      <a:gd name="connsiteY332" fmla="*/ 349909 h 467817"/>
                      <a:gd name="connsiteX333" fmla="*/ 1073705 w 1408985"/>
                      <a:gd name="connsiteY333" fmla="*/ 341596 h 467817"/>
                      <a:gd name="connsiteX334" fmla="*/ 1057079 w 1408985"/>
                      <a:gd name="connsiteY334" fmla="*/ 327741 h 467817"/>
                      <a:gd name="connsiteX335" fmla="*/ 1048767 w 1408985"/>
                      <a:gd name="connsiteY335" fmla="*/ 316658 h 467817"/>
                      <a:gd name="connsiteX336" fmla="*/ 1043225 w 1408985"/>
                      <a:gd name="connsiteY336" fmla="*/ 308345 h 467817"/>
                      <a:gd name="connsiteX337" fmla="*/ 1034912 w 1408985"/>
                      <a:gd name="connsiteY337" fmla="*/ 300032 h 467817"/>
                      <a:gd name="connsiteX338" fmla="*/ 1029370 w 1408985"/>
                      <a:gd name="connsiteY338" fmla="*/ 291719 h 467817"/>
                      <a:gd name="connsiteX339" fmla="*/ 1021057 w 1408985"/>
                      <a:gd name="connsiteY339" fmla="*/ 288949 h 467817"/>
                      <a:gd name="connsiteX340" fmla="*/ 996119 w 1408985"/>
                      <a:gd name="connsiteY340" fmla="*/ 275094 h 467817"/>
                      <a:gd name="connsiteX341" fmla="*/ 985036 w 1408985"/>
                      <a:gd name="connsiteY341" fmla="*/ 266781 h 467817"/>
                      <a:gd name="connsiteX342" fmla="*/ 976723 w 1408985"/>
                      <a:gd name="connsiteY342" fmla="*/ 264010 h 467817"/>
                      <a:gd name="connsiteX343" fmla="*/ 965639 w 1408985"/>
                      <a:gd name="connsiteY343" fmla="*/ 255698 h 467817"/>
                      <a:gd name="connsiteX344" fmla="*/ 943472 w 1408985"/>
                      <a:gd name="connsiteY344" fmla="*/ 250156 h 467817"/>
                      <a:gd name="connsiteX345" fmla="*/ 926847 w 1408985"/>
                      <a:gd name="connsiteY345" fmla="*/ 241843 h 467817"/>
                      <a:gd name="connsiteX346" fmla="*/ 918534 w 1408985"/>
                      <a:gd name="connsiteY346" fmla="*/ 236301 h 467817"/>
                      <a:gd name="connsiteX347" fmla="*/ 901908 w 1408985"/>
                      <a:gd name="connsiteY347" fmla="*/ 230759 h 467817"/>
                      <a:gd name="connsiteX348" fmla="*/ 893596 w 1408985"/>
                      <a:gd name="connsiteY348" fmla="*/ 227989 h 467817"/>
                      <a:gd name="connsiteX349" fmla="*/ 885283 w 1408985"/>
                      <a:gd name="connsiteY349" fmla="*/ 225218 h 467817"/>
                      <a:gd name="connsiteX350" fmla="*/ 874199 w 1408985"/>
                      <a:gd name="connsiteY350" fmla="*/ 222447 h 467817"/>
                      <a:gd name="connsiteX351" fmla="*/ 865887 w 1408985"/>
                      <a:gd name="connsiteY351" fmla="*/ 216905 h 467817"/>
                      <a:gd name="connsiteX352" fmla="*/ 852032 w 1408985"/>
                      <a:gd name="connsiteY352" fmla="*/ 208592 h 467817"/>
                      <a:gd name="connsiteX353" fmla="*/ 824323 w 1408985"/>
                      <a:gd name="connsiteY353" fmla="*/ 189196 h 467817"/>
                      <a:gd name="connsiteX354" fmla="*/ 813239 w 1408985"/>
                      <a:gd name="connsiteY354" fmla="*/ 186425 h 467817"/>
                      <a:gd name="connsiteX355" fmla="*/ 796614 w 1408985"/>
                      <a:gd name="connsiteY355" fmla="*/ 178112 h 467817"/>
                      <a:gd name="connsiteX356" fmla="*/ 785530 w 1408985"/>
                      <a:gd name="connsiteY356" fmla="*/ 172570 h 467817"/>
                      <a:gd name="connsiteX357" fmla="*/ 766134 w 1408985"/>
                      <a:gd name="connsiteY357" fmla="*/ 167029 h 467817"/>
                      <a:gd name="connsiteX358" fmla="*/ 705174 w 1408985"/>
                      <a:gd name="connsiteY358" fmla="*/ 158716 h 467817"/>
                      <a:gd name="connsiteX359" fmla="*/ 694090 w 1408985"/>
                      <a:gd name="connsiteY359" fmla="*/ 155945 h 467817"/>
                      <a:gd name="connsiteX360" fmla="*/ 660839 w 1408985"/>
                      <a:gd name="connsiteY360" fmla="*/ 153174 h 467817"/>
                      <a:gd name="connsiteX361" fmla="*/ 649756 w 1408985"/>
                      <a:gd name="connsiteY361" fmla="*/ 150403 h 467817"/>
                      <a:gd name="connsiteX362" fmla="*/ 630359 w 1408985"/>
                      <a:gd name="connsiteY362" fmla="*/ 147632 h 467817"/>
                      <a:gd name="connsiteX363" fmla="*/ 588796 w 1408985"/>
                      <a:gd name="connsiteY363" fmla="*/ 139319 h 467817"/>
                      <a:gd name="connsiteX364" fmla="*/ 513981 w 1408985"/>
                      <a:gd name="connsiteY364" fmla="*/ 142090 h 467817"/>
                      <a:gd name="connsiteX365" fmla="*/ 489043 w 1408985"/>
                      <a:gd name="connsiteY365" fmla="*/ 153174 h 467817"/>
                      <a:gd name="connsiteX366" fmla="*/ 477959 w 1408985"/>
                      <a:gd name="connsiteY366" fmla="*/ 155945 h 467817"/>
                      <a:gd name="connsiteX367" fmla="*/ 469647 w 1408985"/>
                      <a:gd name="connsiteY367" fmla="*/ 158716 h 467817"/>
                      <a:gd name="connsiteX368" fmla="*/ 464105 w 1408985"/>
                      <a:gd name="connsiteY368" fmla="*/ 167029 h 467817"/>
                      <a:gd name="connsiteX369" fmla="*/ 400374 w 1408985"/>
                      <a:gd name="connsiteY369" fmla="*/ 169799 h 467817"/>
                      <a:gd name="connsiteX370" fmla="*/ 392061 w 1408985"/>
                      <a:gd name="connsiteY370" fmla="*/ 172570 h 467817"/>
                      <a:gd name="connsiteX371" fmla="*/ 375436 w 1408985"/>
                      <a:gd name="connsiteY371" fmla="*/ 175341 h 467817"/>
                      <a:gd name="connsiteX372" fmla="*/ 367123 w 1408985"/>
                      <a:gd name="connsiteY372" fmla="*/ 178112 h 467817"/>
                      <a:gd name="connsiteX373" fmla="*/ 339414 w 1408985"/>
                      <a:gd name="connsiteY373" fmla="*/ 180883 h 467817"/>
                      <a:gd name="connsiteX374" fmla="*/ 328330 w 1408985"/>
                      <a:gd name="connsiteY374" fmla="*/ 183654 h 467817"/>
                      <a:gd name="connsiteX375" fmla="*/ 303392 w 1408985"/>
                      <a:gd name="connsiteY375" fmla="*/ 191967 h 467817"/>
                      <a:gd name="connsiteX376" fmla="*/ 286767 w 1408985"/>
                      <a:gd name="connsiteY376" fmla="*/ 197509 h 467817"/>
                      <a:gd name="connsiteX377" fmla="*/ 270141 w 1408985"/>
                      <a:gd name="connsiteY377" fmla="*/ 205821 h 467817"/>
                      <a:gd name="connsiteX378" fmla="*/ 264599 w 1408985"/>
                      <a:gd name="connsiteY378" fmla="*/ 214134 h 467817"/>
                      <a:gd name="connsiteX379" fmla="*/ 253516 w 1408985"/>
                      <a:gd name="connsiteY379" fmla="*/ 219676 h 467817"/>
                      <a:gd name="connsiteX380" fmla="*/ 245203 w 1408985"/>
                      <a:gd name="connsiteY380" fmla="*/ 225218 h 467817"/>
                      <a:gd name="connsiteX381" fmla="*/ 220265 w 1408985"/>
                      <a:gd name="connsiteY381" fmla="*/ 244614 h 467817"/>
                      <a:gd name="connsiteX382" fmla="*/ 211952 w 1408985"/>
                      <a:gd name="connsiteY382" fmla="*/ 250156 h 467817"/>
                      <a:gd name="connsiteX383" fmla="*/ 187014 w 1408985"/>
                      <a:gd name="connsiteY383" fmla="*/ 255698 h 467817"/>
                      <a:gd name="connsiteX384" fmla="*/ 162076 w 1408985"/>
                      <a:gd name="connsiteY384" fmla="*/ 252927 h 467817"/>
                      <a:gd name="connsiteX385" fmla="*/ 167617 w 1408985"/>
                      <a:gd name="connsiteY385" fmla="*/ 236301 h 467817"/>
                      <a:gd name="connsiteX386" fmla="*/ 187014 w 1408985"/>
                      <a:gd name="connsiteY386" fmla="*/ 214134 h 467817"/>
                      <a:gd name="connsiteX387" fmla="*/ 195327 w 1408985"/>
                      <a:gd name="connsiteY387" fmla="*/ 211363 h 467817"/>
                      <a:gd name="connsiteX388" fmla="*/ 211952 w 1408985"/>
                      <a:gd name="connsiteY388" fmla="*/ 203050 h 467817"/>
                      <a:gd name="connsiteX389" fmla="*/ 220265 w 1408985"/>
                      <a:gd name="connsiteY389" fmla="*/ 197509 h 467817"/>
                      <a:gd name="connsiteX390" fmla="*/ 236890 w 1408985"/>
                      <a:gd name="connsiteY390" fmla="*/ 191967 h 467817"/>
                      <a:gd name="connsiteX391" fmla="*/ 245203 w 1408985"/>
                      <a:gd name="connsiteY391" fmla="*/ 183654 h 467817"/>
                      <a:gd name="connsiteX392" fmla="*/ 253516 w 1408985"/>
                      <a:gd name="connsiteY392" fmla="*/ 180883 h 467817"/>
                      <a:gd name="connsiteX393" fmla="*/ 261828 w 1408985"/>
                      <a:gd name="connsiteY393" fmla="*/ 175341 h 467817"/>
                      <a:gd name="connsiteX394" fmla="*/ 270141 w 1408985"/>
                      <a:gd name="connsiteY394" fmla="*/ 172570 h 467817"/>
                      <a:gd name="connsiteX395" fmla="*/ 278454 w 1408985"/>
                      <a:gd name="connsiteY395" fmla="*/ 167029 h 467817"/>
                      <a:gd name="connsiteX396" fmla="*/ 292308 w 1408985"/>
                      <a:gd name="connsiteY396" fmla="*/ 164258 h 467817"/>
                      <a:gd name="connsiteX397" fmla="*/ 328330 w 1408985"/>
                      <a:gd name="connsiteY397" fmla="*/ 158716 h 467817"/>
                      <a:gd name="connsiteX398" fmla="*/ 339414 w 1408985"/>
                      <a:gd name="connsiteY398" fmla="*/ 155945 h 467817"/>
                      <a:gd name="connsiteX399" fmla="*/ 347727 w 1408985"/>
                      <a:gd name="connsiteY399" fmla="*/ 153174 h 467817"/>
                      <a:gd name="connsiteX400" fmla="*/ 378207 w 1408985"/>
                      <a:gd name="connsiteY400" fmla="*/ 147632 h 467817"/>
                      <a:gd name="connsiteX401" fmla="*/ 394832 w 1408985"/>
                      <a:gd name="connsiteY401" fmla="*/ 142090 h 467817"/>
                      <a:gd name="connsiteX402" fmla="*/ 419770 w 1408985"/>
                      <a:gd name="connsiteY402" fmla="*/ 136549 h 467817"/>
                      <a:gd name="connsiteX403" fmla="*/ 455792 w 1408985"/>
                      <a:gd name="connsiteY403" fmla="*/ 139319 h 467817"/>
                      <a:gd name="connsiteX404" fmla="*/ 486272 w 1408985"/>
                      <a:gd name="connsiteY404" fmla="*/ 131007 h 467817"/>
                      <a:gd name="connsiteX405" fmla="*/ 516752 w 1408985"/>
                      <a:gd name="connsiteY405" fmla="*/ 122694 h 467817"/>
                      <a:gd name="connsiteX406" fmla="*/ 525065 w 1408985"/>
                      <a:gd name="connsiteY406" fmla="*/ 119923 h 467817"/>
                      <a:gd name="connsiteX407" fmla="*/ 613734 w 1408985"/>
                      <a:gd name="connsiteY407" fmla="*/ 125465 h 467817"/>
                      <a:gd name="connsiteX408" fmla="*/ 622047 w 1408985"/>
                      <a:gd name="connsiteY408" fmla="*/ 128236 h 467817"/>
                      <a:gd name="connsiteX409" fmla="*/ 644214 w 1408985"/>
                      <a:gd name="connsiteY409" fmla="*/ 133778 h 467817"/>
                      <a:gd name="connsiteX410" fmla="*/ 658068 w 1408985"/>
                      <a:gd name="connsiteY410" fmla="*/ 131007 h 467817"/>
                      <a:gd name="connsiteX411" fmla="*/ 660839 w 1408985"/>
                      <a:gd name="connsiteY411" fmla="*/ 122694 h 467817"/>
                      <a:gd name="connsiteX412" fmla="*/ 658068 w 1408985"/>
                      <a:gd name="connsiteY412" fmla="*/ 94985 h 467817"/>
                      <a:gd name="connsiteX413" fmla="*/ 655297 w 1408985"/>
                      <a:gd name="connsiteY413" fmla="*/ 86672 h 467817"/>
                      <a:gd name="connsiteX414" fmla="*/ 641443 w 1408985"/>
                      <a:gd name="connsiteY414" fmla="*/ 86672 h 4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Lst>
                    <a:rect l="l" t="t" r="r" b="b"/>
                    <a:pathLst>
                      <a:path w="1408985" h="467817">
                        <a:moveTo>
                          <a:pt x="641443" y="86672"/>
                        </a:moveTo>
                        <a:cubicBezTo>
                          <a:pt x="624356" y="85287"/>
                          <a:pt x="630654" y="81355"/>
                          <a:pt x="552774" y="78359"/>
                        </a:cubicBezTo>
                        <a:cubicBezTo>
                          <a:pt x="517255" y="66524"/>
                          <a:pt x="538791" y="72818"/>
                          <a:pt x="455792" y="72818"/>
                        </a:cubicBezTo>
                        <a:cubicBezTo>
                          <a:pt x="438219" y="72818"/>
                          <a:pt x="420694" y="74665"/>
                          <a:pt x="403145" y="75589"/>
                        </a:cubicBezTo>
                        <a:cubicBezTo>
                          <a:pt x="397702" y="76496"/>
                          <a:pt x="378760" y="79468"/>
                          <a:pt x="372665" y="81130"/>
                        </a:cubicBezTo>
                        <a:cubicBezTo>
                          <a:pt x="367029" y="82667"/>
                          <a:pt x="356039" y="86672"/>
                          <a:pt x="356039" y="86672"/>
                        </a:cubicBezTo>
                        <a:cubicBezTo>
                          <a:pt x="353268" y="88519"/>
                          <a:pt x="350705" y="90725"/>
                          <a:pt x="347727" y="92214"/>
                        </a:cubicBezTo>
                        <a:cubicBezTo>
                          <a:pt x="343071" y="94542"/>
                          <a:pt x="332768" y="96424"/>
                          <a:pt x="328330" y="97756"/>
                        </a:cubicBezTo>
                        <a:cubicBezTo>
                          <a:pt x="298659" y="106657"/>
                          <a:pt x="324254" y="102043"/>
                          <a:pt x="283996" y="106069"/>
                        </a:cubicBezTo>
                        <a:cubicBezTo>
                          <a:pt x="258745" y="114483"/>
                          <a:pt x="298655" y="101566"/>
                          <a:pt x="261828" y="111610"/>
                        </a:cubicBezTo>
                        <a:cubicBezTo>
                          <a:pt x="227326" y="121020"/>
                          <a:pt x="263033" y="114180"/>
                          <a:pt x="228577" y="119923"/>
                        </a:cubicBezTo>
                        <a:cubicBezTo>
                          <a:pt x="223035" y="121770"/>
                          <a:pt x="217619" y="124048"/>
                          <a:pt x="211952" y="125465"/>
                        </a:cubicBezTo>
                        <a:cubicBezTo>
                          <a:pt x="208257" y="126389"/>
                          <a:pt x="204516" y="127142"/>
                          <a:pt x="200868" y="128236"/>
                        </a:cubicBezTo>
                        <a:cubicBezTo>
                          <a:pt x="195273" y="129915"/>
                          <a:pt x="189910" y="132361"/>
                          <a:pt x="184243" y="133778"/>
                        </a:cubicBezTo>
                        <a:cubicBezTo>
                          <a:pt x="180548" y="134702"/>
                          <a:pt x="176725" y="135212"/>
                          <a:pt x="173159" y="136549"/>
                        </a:cubicBezTo>
                        <a:cubicBezTo>
                          <a:pt x="144179" y="147416"/>
                          <a:pt x="179444" y="137748"/>
                          <a:pt x="150992" y="144861"/>
                        </a:cubicBezTo>
                        <a:cubicBezTo>
                          <a:pt x="127167" y="160745"/>
                          <a:pt x="157311" y="141701"/>
                          <a:pt x="134367" y="153174"/>
                        </a:cubicBezTo>
                        <a:cubicBezTo>
                          <a:pt x="115233" y="162742"/>
                          <a:pt x="138036" y="155721"/>
                          <a:pt x="114970" y="161487"/>
                        </a:cubicBezTo>
                        <a:cubicBezTo>
                          <a:pt x="89298" y="174322"/>
                          <a:pt x="98644" y="166729"/>
                          <a:pt x="84490" y="180883"/>
                        </a:cubicBezTo>
                        <a:cubicBezTo>
                          <a:pt x="83566" y="183654"/>
                          <a:pt x="83544" y="186915"/>
                          <a:pt x="81719" y="189196"/>
                        </a:cubicBezTo>
                        <a:cubicBezTo>
                          <a:pt x="79639" y="191796"/>
                          <a:pt x="75965" y="192606"/>
                          <a:pt x="73407" y="194738"/>
                        </a:cubicBezTo>
                        <a:cubicBezTo>
                          <a:pt x="70397" y="197247"/>
                          <a:pt x="67603" y="200040"/>
                          <a:pt x="65094" y="203050"/>
                        </a:cubicBezTo>
                        <a:cubicBezTo>
                          <a:pt x="53547" y="216906"/>
                          <a:pt x="66481" y="206744"/>
                          <a:pt x="51239" y="216905"/>
                        </a:cubicBezTo>
                        <a:cubicBezTo>
                          <a:pt x="49392" y="219676"/>
                          <a:pt x="48521" y="223453"/>
                          <a:pt x="45697" y="225218"/>
                        </a:cubicBezTo>
                        <a:cubicBezTo>
                          <a:pt x="40743" y="228314"/>
                          <a:pt x="29072" y="230759"/>
                          <a:pt x="29072" y="230759"/>
                        </a:cubicBezTo>
                        <a:cubicBezTo>
                          <a:pt x="22607" y="229836"/>
                          <a:pt x="15932" y="229866"/>
                          <a:pt x="9676" y="227989"/>
                        </a:cubicBezTo>
                        <a:cubicBezTo>
                          <a:pt x="6486" y="227032"/>
                          <a:pt x="2171" y="225678"/>
                          <a:pt x="1363" y="222447"/>
                        </a:cubicBezTo>
                        <a:cubicBezTo>
                          <a:pt x="0" y="216996"/>
                          <a:pt x="1621" y="210846"/>
                          <a:pt x="4134" y="205821"/>
                        </a:cubicBezTo>
                        <a:cubicBezTo>
                          <a:pt x="5623" y="202842"/>
                          <a:pt x="9889" y="202411"/>
                          <a:pt x="12447" y="200279"/>
                        </a:cubicBezTo>
                        <a:cubicBezTo>
                          <a:pt x="15457" y="197771"/>
                          <a:pt x="18251" y="194977"/>
                          <a:pt x="20759" y="191967"/>
                        </a:cubicBezTo>
                        <a:cubicBezTo>
                          <a:pt x="22891" y="189409"/>
                          <a:pt x="23700" y="185734"/>
                          <a:pt x="26301" y="183654"/>
                        </a:cubicBezTo>
                        <a:cubicBezTo>
                          <a:pt x="28582" y="181829"/>
                          <a:pt x="31843" y="181807"/>
                          <a:pt x="34614" y="180883"/>
                        </a:cubicBezTo>
                        <a:cubicBezTo>
                          <a:pt x="44853" y="165524"/>
                          <a:pt x="34298" y="177671"/>
                          <a:pt x="48468" y="169799"/>
                        </a:cubicBezTo>
                        <a:cubicBezTo>
                          <a:pt x="54290" y="166564"/>
                          <a:pt x="65094" y="158716"/>
                          <a:pt x="65094" y="158716"/>
                        </a:cubicBezTo>
                        <a:cubicBezTo>
                          <a:pt x="80978" y="134891"/>
                          <a:pt x="59828" y="162929"/>
                          <a:pt x="78948" y="147632"/>
                        </a:cubicBezTo>
                        <a:cubicBezTo>
                          <a:pt x="81548" y="145551"/>
                          <a:pt x="81666" y="141084"/>
                          <a:pt x="84490" y="139319"/>
                        </a:cubicBezTo>
                        <a:cubicBezTo>
                          <a:pt x="89444" y="136223"/>
                          <a:pt x="95574" y="135625"/>
                          <a:pt x="101116" y="133778"/>
                        </a:cubicBezTo>
                        <a:cubicBezTo>
                          <a:pt x="129096" y="124452"/>
                          <a:pt x="85659" y="138692"/>
                          <a:pt x="120512" y="128236"/>
                        </a:cubicBezTo>
                        <a:cubicBezTo>
                          <a:pt x="126107" y="126557"/>
                          <a:pt x="132277" y="125934"/>
                          <a:pt x="137137" y="122694"/>
                        </a:cubicBezTo>
                        <a:cubicBezTo>
                          <a:pt x="147850" y="115552"/>
                          <a:pt x="151103" y="111277"/>
                          <a:pt x="162076" y="108839"/>
                        </a:cubicBezTo>
                        <a:cubicBezTo>
                          <a:pt x="167560" y="107620"/>
                          <a:pt x="173159" y="106992"/>
                          <a:pt x="178701" y="106069"/>
                        </a:cubicBezTo>
                        <a:lnTo>
                          <a:pt x="203639" y="97756"/>
                        </a:lnTo>
                        <a:cubicBezTo>
                          <a:pt x="206410" y="96832"/>
                          <a:pt x="209088" y="95558"/>
                          <a:pt x="211952" y="94985"/>
                        </a:cubicBezTo>
                        <a:cubicBezTo>
                          <a:pt x="216570" y="94061"/>
                          <a:pt x="221263" y="93453"/>
                          <a:pt x="225807" y="92214"/>
                        </a:cubicBezTo>
                        <a:cubicBezTo>
                          <a:pt x="231443" y="90677"/>
                          <a:pt x="236597" y="86937"/>
                          <a:pt x="242432" y="86672"/>
                        </a:cubicBezTo>
                        <a:lnTo>
                          <a:pt x="303392" y="83901"/>
                        </a:lnTo>
                        <a:lnTo>
                          <a:pt x="336643" y="72818"/>
                        </a:lnTo>
                        <a:lnTo>
                          <a:pt x="344956" y="70047"/>
                        </a:lnTo>
                        <a:cubicBezTo>
                          <a:pt x="347727" y="69123"/>
                          <a:pt x="350435" y="67984"/>
                          <a:pt x="353268" y="67276"/>
                        </a:cubicBezTo>
                        <a:cubicBezTo>
                          <a:pt x="360657" y="65429"/>
                          <a:pt x="368210" y="64143"/>
                          <a:pt x="375436" y="61734"/>
                        </a:cubicBezTo>
                        <a:lnTo>
                          <a:pt x="400374" y="53421"/>
                        </a:lnTo>
                        <a:lnTo>
                          <a:pt x="408687" y="50650"/>
                        </a:lnTo>
                        <a:cubicBezTo>
                          <a:pt x="417000" y="51574"/>
                          <a:pt x="425358" y="52149"/>
                          <a:pt x="433625" y="53421"/>
                        </a:cubicBezTo>
                        <a:cubicBezTo>
                          <a:pt x="437389" y="54000"/>
                          <a:pt x="440952" y="55566"/>
                          <a:pt x="444708" y="56192"/>
                        </a:cubicBezTo>
                        <a:cubicBezTo>
                          <a:pt x="452322" y="57461"/>
                          <a:pt x="485142" y="60993"/>
                          <a:pt x="491814" y="61734"/>
                        </a:cubicBezTo>
                        <a:cubicBezTo>
                          <a:pt x="506592" y="60810"/>
                          <a:pt x="521402" y="60304"/>
                          <a:pt x="536148" y="58963"/>
                        </a:cubicBezTo>
                        <a:cubicBezTo>
                          <a:pt x="554482" y="57296"/>
                          <a:pt x="548054" y="57145"/>
                          <a:pt x="561087" y="53421"/>
                        </a:cubicBezTo>
                        <a:cubicBezTo>
                          <a:pt x="585442" y="46462"/>
                          <a:pt x="560551" y="54523"/>
                          <a:pt x="580483" y="47879"/>
                        </a:cubicBezTo>
                        <a:cubicBezTo>
                          <a:pt x="585008" y="41092"/>
                          <a:pt x="590412" y="37430"/>
                          <a:pt x="583254" y="28483"/>
                        </a:cubicBezTo>
                        <a:cubicBezTo>
                          <a:pt x="581429" y="26202"/>
                          <a:pt x="577554" y="27018"/>
                          <a:pt x="574941" y="25712"/>
                        </a:cubicBezTo>
                        <a:cubicBezTo>
                          <a:pt x="571962" y="24223"/>
                          <a:pt x="569841" y="21046"/>
                          <a:pt x="566628" y="20170"/>
                        </a:cubicBezTo>
                        <a:cubicBezTo>
                          <a:pt x="562081" y="18930"/>
                          <a:pt x="518425" y="14796"/>
                          <a:pt x="516752" y="14629"/>
                        </a:cubicBezTo>
                        <a:cubicBezTo>
                          <a:pt x="514905" y="11858"/>
                          <a:pt x="510557" y="9582"/>
                          <a:pt x="511210" y="6316"/>
                        </a:cubicBezTo>
                        <a:cubicBezTo>
                          <a:pt x="511863" y="3050"/>
                          <a:pt x="516204" y="1051"/>
                          <a:pt x="519523" y="774"/>
                        </a:cubicBezTo>
                        <a:cubicBezTo>
                          <a:pt x="528815" y="0"/>
                          <a:pt x="547706" y="4194"/>
                          <a:pt x="558316" y="6316"/>
                        </a:cubicBezTo>
                        <a:cubicBezTo>
                          <a:pt x="561087" y="8163"/>
                          <a:pt x="563510" y="10689"/>
                          <a:pt x="566628" y="11858"/>
                        </a:cubicBezTo>
                        <a:cubicBezTo>
                          <a:pt x="571038" y="13512"/>
                          <a:pt x="575914" y="13487"/>
                          <a:pt x="580483" y="14629"/>
                        </a:cubicBezTo>
                        <a:cubicBezTo>
                          <a:pt x="583317" y="15337"/>
                          <a:pt x="585909" y="16955"/>
                          <a:pt x="588796" y="17399"/>
                        </a:cubicBezTo>
                        <a:cubicBezTo>
                          <a:pt x="597970" y="18810"/>
                          <a:pt x="607269" y="19246"/>
                          <a:pt x="616505" y="20170"/>
                        </a:cubicBezTo>
                        <a:cubicBezTo>
                          <a:pt x="620402" y="31860"/>
                          <a:pt x="622772" y="34984"/>
                          <a:pt x="616505" y="50650"/>
                        </a:cubicBezTo>
                        <a:cubicBezTo>
                          <a:pt x="614852" y="54782"/>
                          <a:pt x="603379" y="57796"/>
                          <a:pt x="599879" y="58963"/>
                        </a:cubicBezTo>
                        <a:cubicBezTo>
                          <a:pt x="625532" y="67514"/>
                          <a:pt x="596477" y="58639"/>
                          <a:pt x="658068" y="64505"/>
                        </a:cubicBezTo>
                        <a:cubicBezTo>
                          <a:pt x="660976" y="64782"/>
                          <a:pt x="663473" y="66999"/>
                          <a:pt x="666381" y="67276"/>
                        </a:cubicBezTo>
                        <a:cubicBezTo>
                          <a:pt x="682957" y="68855"/>
                          <a:pt x="699632" y="69123"/>
                          <a:pt x="716257" y="70047"/>
                        </a:cubicBezTo>
                        <a:cubicBezTo>
                          <a:pt x="727341" y="69123"/>
                          <a:pt x="740125" y="73247"/>
                          <a:pt x="749508" y="67276"/>
                        </a:cubicBezTo>
                        <a:cubicBezTo>
                          <a:pt x="752586" y="65317"/>
                          <a:pt x="741434" y="34740"/>
                          <a:pt x="741196" y="34025"/>
                        </a:cubicBezTo>
                        <a:lnTo>
                          <a:pt x="738425" y="25712"/>
                        </a:lnTo>
                        <a:cubicBezTo>
                          <a:pt x="763856" y="17234"/>
                          <a:pt x="749238" y="19589"/>
                          <a:pt x="782759" y="22941"/>
                        </a:cubicBezTo>
                        <a:cubicBezTo>
                          <a:pt x="788301" y="24788"/>
                          <a:pt x="794525" y="25242"/>
                          <a:pt x="799385" y="28483"/>
                        </a:cubicBezTo>
                        <a:cubicBezTo>
                          <a:pt x="802156" y="30330"/>
                          <a:pt x="804424" y="33411"/>
                          <a:pt x="807697" y="34025"/>
                        </a:cubicBezTo>
                        <a:cubicBezTo>
                          <a:pt x="819534" y="36244"/>
                          <a:pt x="831736" y="35598"/>
                          <a:pt x="843719" y="36796"/>
                        </a:cubicBezTo>
                        <a:cubicBezTo>
                          <a:pt x="854458" y="37870"/>
                          <a:pt x="864026" y="39286"/>
                          <a:pt x="874199" y="42338"/>
                        </a:cubicBezTo>
                        <a:cubicBezTo>
                          <a:pt x="879794" y="44016"/>
                          <a:pt x="885283" y="46032"/>
                          <a:pt x="890825" y="47879"/>
                        </a:cubicBezTo>
                        <a:lnTo>
                          <a:pt x="907450" y="53421"/>
                        </a:lnTo>
                        <a:cubicBezTo>
                          <a:pt x="910221" y="54345"/>
                          <a:pt x="913333" y="54572"/>
                          <a:pt x="915763" y="56192"/>
                        </a:cubicBezTo>
                        <a:lnTo>
                          <a:pt x="932388" y="67276"/>
                        </a:lnTo>
                        <a:lnTo>
                          <a:pt x="940701" y="72818"/>
                        </a:lnTo>
                        <a:cubicBezTo>
                          <a:pt x="939777" y="75589"/>
                          <a:pt x="940211" y="79306"/>
                          <a:pt x="937930" y="81130"/>
                        </a:cubicBezTo>
                        <a:cubicBezTo>
                          <a:pt x="930117" y="87380"/>
                          <a:pt x="900712" y="81288"/>
                          <a:pt x="899137" y="81130"/>
                        </a:cubicBezTo>
                        <a:cubicBezTo>
                          <a:pt x="896366" y="80206"/>
                          <a:pt x="893378" y="79777"/>
                          <a:pt x="890825" y="78359"/>
                        </a:cubicBezTo>
                        <a:cubicBezTo>
                          <a:pt x="885003" y="75124"/>
                          <a:pt x="880518" y="69382"/>
                          <a:pt x="874199" y="67276"/>
                        </a:cubicBezTo>
                        <a:cubicBezTo>
                          <a:pt x="859691" y="62439"/>
                          <a:pt x="868778" y="64918"/>
                          <a:pt x="846490" y="61734"/>
                        </a:cubicBezTo>
                        <a:cubicBezTo>
                          <a:pt x="840948" y="59887"/>
                          <a:pt x="835532" y="57609"/>
                          <a:pt x="829865" y="56192"/>
                        </a:cubicBezTo>
                        <a:cubicBezTo>
                          <a:pt x="826170" y="55268"/>
                          <a:pt x="822429" y="54515"/>
                          <a:pt x="818781" y="53421"/>
                        </a:cubicBezTo>
                        <a:cubicBezTo>
                          <a:pt x="813186" y="51742"/>
                          <a:pt x="807698" y="49726"/>
                          <a:pt x="802156" y="47879"/>
                        </a:cubicBezTo>
                        <a:lnTo>
                          <a:pt x="793843" y="45109"/>
                        </a:lnTo>
                        <a:cubicBezTo>
                          <a:pt x="791040" y="49312"/>
                          <a:pt x="785530" y="55997"/>
                          <a:pt x="785530" y="61734"/>
                        </a:cubicBezTo>
                        <a:cubicBezTo>
                          <a:pt x="785530" y="67352"/>
                          <a:pt x="787082" y="72875"/>
                          <a:pt x="788301" y="78359"/>
                        </a:cubicBezTo>
                        <a:cubicBezTo>
                          <a:pt x="788935" y="81210"/>
                          <a:pt x="789007" y="84607"/>
                          <a:pt x="791072" y="86672"/>
                        </a:cubicBezTo>
                        <a:cubicBezTo>
                          <a:pt x="793137" y="88737"/>
                          <a:pt x="796504" y="88963"/>
                          <a:pt x="799385" y="89443"/>
                        </a:cubicBezTo>
                        <a:cubicBezTo>
                          <a:pt x="807635" y="90818"/>
                          <a:pt x="816010" y="91290"/>
                          <a:pt x="824323" y="92214"/>
                        </a:cubicBezTo>
                        <a:cubicBezTo>
                          <a:pt x="837027" y="111269"/>
                          <a:pt x="837513" y="102520"/>
                          <a:pt x="832636" y="117152"/>
                        </a:cubicBezTo>
                        <a:cubicBezTo>
                          <a:pt x="818781" y="116228"/>
                          <a:pt x="804818" y="116345"/>
                          <a:pt x="791072" y="114381"/>
                        </a:cubicBezTo>
                        <a:cubicBezTo>
                          <a:pt x="785289" y="113555"/>
                          <a:pt x="779308" y="112079"/>
                          <a:pt x="774447" y="108839"/>
                        </a:cubicBezTo>
                        <a:cubicBezTo>
                          <a:pt x="771676" y="106992"/>
                          <a:pt x="769379" y="104047"/>
                          <a:pt x="766134" y="103298"/>
                        </a:cubicBezTo>
                        <a:cubicBezTo>
                          <a:pt x="757089" y="101211"/>
                          <a:pt x="747661" y="101451"/>
                          <a:pt x="738425" y="100527"/>
                        </a:cubicBezTo>
                        <a:cubicBezTo>
                          <a:pt x="713864" y="92340"/>
                          <a:pt x="727605" y="94340"/>
                          <a:pt x="696861" y="97756"/>
                        </a:cubicBezTo>
                        <a:cubicBezTo>
                          <a:pt x="697785" y="105145"/>
                          <a:pt x="696608" y="113118"/>
                          <a:pt x="699632" y="119923"/>
                        </a:cubicBezTo>
                        <a:cubicBezTo>
                          <a:pt x="700818" y="122592"/>
                          <a:pt x="705111" y="121986"/>
                          <a:pt x="707945" y="122694"/>
                        </a:cubicBezTo>
                        <a:cubicBezTo>
                          <a:pt x="712514" y="123836"/>
                          <a:pt x="717118" y="124945"/>
                          <a:pt x="721799" y="125465"/>
                        </a:cubicBezTo>
                        <a:cubicBezTo>
                          <a:pt x="733768" y="126795"/>
                          <a:pt x="745814" y="127312"/>
                          <a:pt x="757821" y="128236"/>
                        </a:cubicBezTo>
                        <a:cubicBezTo>
                          <a:pt x="762439" y="129160"/>
                          <a:pt x="767038" y="130188"/>
                          <a:pt x="771676" y="131007"/>
                        </a:cubicBezTo>
                        <a:cubicBezTo>
                          <a:pt x="782742" y="132960"/>
                          <a:pt x="794267" y="132996"/>
                          <a:pt x="804927" y="136549"/>
                        </a:cubicBezTo>
                        <a:lnTo>
                          <a:pt x="821552" y="142090"/>
                        </a:lnTo>
                        <a:cubicBezTo>
                          <a:pt x="821553" y="142090"/>
                          <a:pt x="838176" y="147631"/>
                          <a:pt x="838177" y="147632"/>
                        </a:cubicBezTo>
                        <a:cubicBezTo>
                          <a:pt x="843719" y="151327"/>
                          <a:pt x="848484" y="156610"/>
                          <a:pt x="854803" y="158716"/>
                        </a:cubicBezTo>
                        <a:cubicBezTo>
                          <a:pt x="874587" y="165311"/>
                          <a:pt x="866567" y="161018"/>
                          <a:pt x="879741" y="169799"/>
                        </a:cubicBezTo>
                        <a:cubicBezTo>
                          <a:pt x="881588" y="172570"/>
                          <a:pt x="882928" y="175757"/>
                          <a:pt x="885283" y="178112"/>
                        </a:cubicBezTo>
                        <a:cubicBezTo>
                          <a:pt x="887638" y="180467"/>
                          <a:pt x="891038" y="181522"/>
                          <a:pt x="893596" y="183654"/>
                        </a:cubicBezTo>
                        <a:cubicBezTo>
                          <a:pt x="896606" y="186163"/>
                          <a:pt x="899137" y="189196"/>
                          <a:pt x="901908" y="191967"/>
                        </a:cubicBezTo>
                        <a:cubicBezTo>
                          <a:pt x="933784" y="189975"/>
                          <a:pt x="941579" y="201294"/>
                          <a:pt x="951785" y="180883"/>
                        </a:cubicBezTo>
                        <a:cubicBezTo>
                          <a:pt x="953091" y="178270"/>
                          <a:pt x="953632" y="175341"/>
                          <a:pt x="954556" y="172570"/>
                        </a:cubicBezTo>
                        <a:cubicBezTo>
                          <a:pt x="950368" y="155819"/>
                          <a:pt x="955398" y="162692"/>
                          <a:pt x="935159" y="155945"/>
                        </a:cubicBezTo>
                        <a:lnTo>
                          <a:pt x="926847" y="153174"/>
                        </a:lnTo>
                        <a:lnTo>
                          <a:pt x="918534" y="150403"/>
                        </a:lnTo>
                        <a:cubicBezTo>
                          <a:pt x="912470" y="132211"/>
                          <a:pt x="907250" y="135023"/>
                          <a:pt x="921305" y="131007"/>
                        </a:cubicBezTo>
                        <a:cubicBezTo>
                          <a:pt x="924967" y="129961"/>
                          <a:pt x="928694" y="129160"/>
                          <a:pt x="932388" y="128236"/>
                        </a:cubicBezTo>
                        <a:cubicBezTo>
                          <a:pt x="940181" y="128944"/>
                          <a:pt x="960518" y="128447"/>
                          <a:pt x="971181" y="133778"/>
                        </a:cubicBezTo>
                        <a:cubicBezTo>
                          <a:pt x="974160" y="135267"/>
                          <a:pt x="976723" y="137472"/>
                          <a:pt x="979494" y="139319"/>
                        </a:cubicBezTo>
                        <a:cubicBezTo>
                          <a:pt x="984549" y="146902"/>
                          <a:pt x="984599" y="149285"/>
                          <a:pt x="993348" y="153174"/>
                        </a:cubicBezTo>
                        <a:cubicBezTo>
                          <a:pt x="993350" y="153175"/>
                          <a:pt x="1014130" y="160101"/>
                          <a:pt x="1018287" y="161487"/>
                        </a:cubicBezTo>
                        <a:cubicBezTo>
                          <a:pt x="1021058" y="162411"/>
                          <a:pt x="1024169" y="162638"/>
                          <a:pt x="1026599" y="164258"/>
                        </a:cubicBezTo>
                        <a:lnTo>
                          <a:pt x="1043225" y="175341"/>
                        </a:lnTo>
                        <a:cubicBezTo>
                          <a:pt x="1055620" y="193933"/>
                          <a:pt x="1041019" y="175718"/>
                          <a:pt x="1057079" y="186425"/>
                        </a:cubicBezTo>
                        <a:cubicBezTo>
                          <a:pt x="1060340" y="188599"/>
                          <a:pt x="1062381" y="192229"/>
                          <a:pt x="1065392" y="194738"/>
                        </a:cubicBezTo>
                        <a:cubicBezTo>
                          <a:pt x="1067950" y="196870"/>
                          <a:pt x="1070934" y="198432"/>
                          <a:pt x="1073705" y="200279"/>
                        </a:cubicBezTo>
                        <a:cubicBezTo>
                          <a:pt x="1074629" y="203050"/>
                          <a:pt x="1074651" y="206311"/>
                          <a:pt x="1076476" y="208592"/>
                        </a:cubicBezTo>
                        <a:cubicBezTo>
                          <a:pt x="1078556" y="211192"/>
                          <a:pt x="1082230" y="212002"/>
                          <a:pt x="1084788" y="214134"/>
                        </a:cubicBezTo>
                        <a:cubicBezTo>
                          <a:pt x="1087798" y="216643"/>
                          <a:pt x="1090823" y="219258"/>
                          <a:pt x="1093101" y="222447"/>
                        </a:cubicBezTo>
                        <a:cubicBezTo>
                          <a:pt x="1095502" y="225808"/>
                          <a:pt x="1096518" y="229988"/>
                          <a:pt x="1098643" y="233530"/>
                        </a:cubicBezTo>
                        <a:cubicBezTo>
                          <a:pt x="1102070" y="239241"/>
                          <a:pt x="1106032" y="244614"/>
                          <a:pt x="1109727" y="250156"/>
                        </a:cubicBezTo>
                        <a:cubicBezTo>
                          <a:pt x="1111574" y="252927"/>
                          <a:pt x="1112109" y="257416"/>
                          <a:pt x="1115268" y="258469"/>
                        </a:cubicBezTo>
                        <a:lnTo>
                          <a:pt x="1123581" y="261239"/>
                        </a:lnTo>
                        <a:cubicBezTo>
                          <a:pt x="1126352" y="263086"/>
                          <a:pt x="1129539" y="264426"/>
                          <a:pt x="1131894" y="266781"/>
                        </a:cubicBezTo>
                        <a:cubicBezTo>
                          <a:pt x="1134249" y="269136"/>
                          <a:pt x="1134612" y="273329"/>
                          <a:pt x="1137436" y="275094"/>
                        </a:cubicBezTo>
                        <a:cubicBezTo>
                          <a:pt x="1142389" y="278190"/>
                          <a:pt x="1148519" y="278789"/>
                          <a:pt x="1154061" y="280636"/>
                        </a:cubicBezTo>
                        <a:lnTo>
                          <a:pt x="1162374" y="283407"/>
                        </a:lnTo>
                        <a:cubicBezTo>
                          <a:pt x="1167916" y="282483"/>
                          <a:pt x="1174397" y="283858"/>
                          <a:pt x="1178999" y="280636"/>
                        </a:cubicBezTo>
                        <a:cubicBezTo>
                          <a:pt x="1184456" y="276816"/>
                          <a:pt x="1190083" y="264010"/>
                          <a:pt x="1190083" y="264010"/>
                        </a:cubicBezTo>
                        <a:cubicBezTo>
                          <a:pt x="1189431" y="260099"/>
                          <a:pt x="1185886" y="233503"/>
                          <a:pt x="1181770" y="230759"/>
                        </a:cubicBezTo>
                        <a:lnTo>
                          <a:pt x="1165145" y="219676"/>
                        </a:lnTo>
                        <a:cubicBezTo>
                          <a:pt x="1161056" y="213542"/>
                          <a:pt x="1157691" y="207317"/>
                          <a:pt x="1151290" y="203050"/>
                        </a:cubicBezTo>
                        <a:cubicBezTo>
                          <a:pt x="1148860" y="201430"/>
                          <a:pt x="1145530" y="201697"/>
                          <a:pt x="1142977" y="200279"/>
                        </a:cubicBezTo>
                        <a:cubicBezTo>
                          <a:pt x="1137155" y="197045"/>
                          <a:pt x="1131894" y="192890"/>
                          <a:pt x="1126352" y="189196"/>
                        </a:cubicBezTo>
                        <a:cubicBezTo>
                          <a:pt x="1123581" y="187349"/>
                          <a:pt x="1121198" y="184707"/>
                          <a:pt x="1118039" y="183654"/>
                        </a:cubicBezTo>
                        <a:lnTo>
                          <a:pt x="1109727" y="180883"/>
                        </a:lnTo>
                        <a:cubicBezTo>
                          <a:pt x="1104185" y="175341"/>
                          <a:pt x="1099622" y="168605"/>
                          <a:pt x="1093101" y="164258"/>
                        </a:cubicBezTo>
                        <a:cubicBezTo>
                          <a:pt x="1084926" y="158808"/>
                          <a:pt x="1083144" y="158405"/>
                          <a:pt x="1076476" y="150403"/>
                        </a:cubicBezTo>
                        <a:cubicBezTo>
                          <a:pt x="1066065" y="137909"/>
                          <a:pt x="1074517" y="138938"/>
                          <a:pt x="1054308" y="125465"/>
                        </a:cubicBezTo>
                        <a:lnTo>
                          <a:pt x="1037683" y="114381"/>
                        </a:lnTo>
                        <a:cubicBezTo>
                          <a:pt x="1034912" y="112534"/>
                          <a:pt x="1032529" y="109892"/>
                          <a:pt x="1029370" y="108839"/>
                        </a:cubicBezTo>
                        <a:lnTo>
                          <a:pt x="1012745" y="103298"/>
                        </a:lnTo>
                        <a:cubicBezTo>
                          <a:pt x="994054" y="84607"/>
                          <a:pt x="988684" y="89150"/>
                          <a:pt x="1004432" y="83901"/>
                        </a:cubicBezTo>
                        <a:cubicBezTo>
                          <a:pt x="1012742" y="85286"/>
                          <a:pt x="1030365" y="87335"/>
                          <a:pt x="1037683" y="92214"/>
                        </a:cubicBezTo>
                        <a:lnTo>
                          <a:pt x="1045996" y="97756"/>
                        </a:lnTo>
                        <a:cubicBezTo>
                          <a:pt x="1048767" y="96832"/>
                          <a:pt x="1052243" y="97050"/>
                          <a:pt x="1054308" y="94985"/>
                        </a:cubicBezTo>
                        <a:cubicBezTo>
                          <a:pt x="1059216" y="90077"/>
                          <a:pt x="1056608" y="76843"/>
                          <a:pt x="1054308" y="72818"/>
                        </a:cubicBezTo>
                        <a:cubicBezTo>
                          <a:pt x="1052656" y="69927"/>
                          <a:pt x="1048767" y="69123"/>
                          <a:pt x="1045996" y="67276"/>
                        </a:cubicBezTo>
                        <a:cubicBezTo>
                          <a:pt x="1044887" y="63949"/>
                          <a:pt x="1038779" y="50585"/>
                          <a:pt x="1045996" y="47879"/>
                        </a:cubicBezTo>
                        <a:cubicBezTo>
                          <a:pt x="1052111" y="45586"/>
                          <a:pt x="1058927" y="49726"/>
                          <a:pt x="1065392" y="50650"/>
                        </a:cubicBezTo>
                        <a:cubicBezTo>
                          <a:pt x="1070934" y="52497"/>
                          <a:pt x="1077157" y="52952"/>
                          <a:pt x="1082017" y="56192"/>
                        </a:cubicBezTo>
                        <a:cubicBezTo>
                          <a:pt x="1087559" y="59887"/>
                          <a:pt x="1092324" y="65170"/>
                          <a:pt x="1098643" y="67276"/>
                        </a:cubicBezTo>
                        <a:cubicBezTo>
                          <a:pt x="1111424" y="71536"/>
                          <a:pt x="1104092" y="69474"/>
                          <a:pt x="1120810" y="72818"/>
                        </a:cubicBezTo>
                        <a:cubicBezTo>
                          <a:pt x="1126352" y="76512"/>
                          <a:pt x="1133742" y="78359"/>
                          <a:pt x="1137436" y="83901"/>
                        </a:cubicBezTo>
                        <a:cubicBezTo>
                          <a:pt x="1139283" y="86672"/>
                          <a:pt x="1140377" y="90134"/>
                          <a:pt x="1142977" y="92214"/>
                        </a:cubicBezTo>
                        <a:cubicBezTo>
                          <a:pt x="1145258" y="94039"/>
                          <a:pt x="1148677" y="93679"/>
                          <a:pt x="1151290" y="94985"/>
                        </a:cubicBezTo>
                        <a:cubicBezTo>
                          <a:pt x="1154269" y="96474"/>
                          <a:pt x="1156624" y="99038"/>
                          <a:pt x="1159603" y="100527"/>
                        </a:cubicBezTo>
                        <a:cubicBezTo>
                          <a:pt x="1162216" y="101833"/>
                          <a:pt x="1165363" y="101880"/>
                          <a:pt x="1167916" y="103298"/>
                        </a:cubicBezTo>
                        <a:cubicBezTo>
                          <a:pt x="1173738" y="106532"/>
                          <a:pt x="1178223" y="112275"/>
                          <a:pt x="1184541" y="114381"/>
                        </a:cubicBezTo>
                        <a:cubicBezTo>
                          <a:pt x="1199781" y="119461"/>
                          <a:pt x="1186128" y="114100"/>
                          <a:pt x="1201167" y="122694"/>
                        </a:cubicBezTo>
                        <a:cubicBezTo>
                          <a:pt x="1210755" y="128173"/>
                          <a:pt x="1211236" y="127898"/>
                          <a:pt x="1220563" y="131007"/>
                        </a:cubicBezTo>
                        <a:cubicBezTo>
                          <a:pt x="1223334" y="133778"/>
                          <a:pt x="1225616" y="137145"/>
                          <a:pt x="1228876" y="139319"/>
                        </a:cubicBezTo>
                        <a:cubicBezTo>
                          <a:pt x="1231306" y="140939"/>
                          <a:pt x="1234576" y="140784"/>
                          <a:pt x="1237188" y="142090"/>
                        </a:cubicBezTo>
                        <a:cubicBezTo>
                          <a:pt x="1240167" y="143579"/>
                          <a:pt x="1242522" y="146143"/>
                          <a:pt x="1245501" y="147632"/>
                        </a:cubicBezTo>
                        <a:cubicBezTo>
                          <a:pt x="1248114" y="148938"/>
                          <a:pt x="1251261" y="148984"/>
                          <a:pt x="1253814" y="150403"/>
                        </a:cubicBezTo>
                        <a:cubicBezTo>
                          <a:pt x="1259636" y="153638"/>
                          <a:pt x="1264897" y="157792"/>
                          <a:pt x="1270439" y="161487"/>
                        </a:cubicBezTo>
                        <a:lnTo>
                          <a:pt x="1278752" y="167029"/>
                        </a:lnTo>
                        <a:cubicBezTo>
                          <a:pt x="1279676" y="169800"/>
                          <a:pt x="1279903" y="172911"/>
                          <a:pt x="1281523" y="175341"/>
                        </a:cubicBezTo>
                        <a:cubicBezTo>
                          <a:pt x="1286227" y="182397"/>
                          <a:pt x="1291643" y="184549"/>
                          <a:pt x="1298148" y="189196"/>
                        </a:cubicBezTo>
                        <a:cubicBezTo>
                          <a:pt x="1322163" y="206350"/>
                          <a:pt x="1297986" y="190013"/>
                          <a:pt x="1317545" y="203050"/>
                        </a:cubicBezTo>
                        <a:cubicBezTo>
                          <a:pt x="1320316" y="206745"/>
                          <a:pt x="1322309" y="211177"/>
                          <a:pt x="1325857" y="214134"/>
                        </a:cubicBezTo>
                        <a:cubicBezTo>
                          <a:pt x="1328101" y="216004"/>
                          <a:pt x="1332345" y="214624"/>
                          <a:pt x="1334170" y="216905"/>
                        </a:cubicBezTo>
                        <a:cubicBezTo>
                          <a:pt x="1336549" y="219879"/>
                          <a:pt x="1334433" y="225123"/>
                          <a:pt x="1336941" y="227989"/>
                        </a:cubicBezTo>
                        <a:cubicBezTo>
                          <a:pt x="1341327" y="233001"/>
                          <a:pt x="1353567" y="239072"/>
                          <a:pt x="1353567" y="239072"/>
                        </a:cubicBezTo>
                        <a:lnTo>
                          <a:pt x="1364650" y="255698"/>
                        </a:lnTo>
                        <a:lnTo>
                          <a:pt x="1370192" y="264010"/>
                        </a:lnTo>
                        <a:cubicBezTo>
                          <a:pt x="1371116" y="266781"/>
                          <a:pt x="1370898" y="270258"/>
                          <a:pt x="1372963" y="272323"/>
                        </a:cubicBezTo>
                        <a:cubicBezTo>
                          <a:pt x="1377672" y="277033"/>
                          <a:pt x="1389588" y="283407"/>
                          <a:pt x="1389588" y="283407"/>
                        </a:cubicBezTo>
                        <a:cubicBezTo>
                          <a:pt x="1391435" y="286178"/>
                          <a:pt x="1393777" y="288676"/>
                          <a:pt x="1395130" y="291719"/>
                        </a:cubicBezTo>
                        <a:cubicBezTo>
                          <a:pt x="1397503" y="297057"/>
                          <a:pt x="1398825" y="302803"/>
                          <a:pt x="1400672" y="308345"/>
                        </a:cubicBezTo>
                        <a:cubicBezTo>
                          <a:pt x="1401596" y="311116"/>
                          <a:pt x="1401823" y="314228"/>
                          <a:pt x="1403443" y="316658"/>
                        </a:cubicBezTo>
                        <a:lnTo>
                          <a:pt x="1408985" y="324970"/>
                        </a:lnTo>
                        <a:cubicBezTo>
                          <a:pt x="1408061" y="333283"/>
                          <a:pt x="1407589" y="341659"/>
                          <a:pt x="1406214" y="349909"/>
                        </a:cubicBezTo>
                        <a:cubicBezTo>
                          <a:pt x="1405734" y="352790"/>
                          <a:pt x="1406155" y="357136"/>
                          <a:pt x="1403443" y="358221"/>
                        </a:cubicBezTo>
                        <a:cubicBezTo>
                          <a:pt x="1399907" y="359635"/>
                          <a:pt x="1396054" y="356374"/>
                          <a:pt x="1392359" y="355450"/>
                        </a:cubicBezTo>
                        <a:cubicBezTo>
                          <a:pt x="1389588" y="351756"/>
                          <a:pt x="1387052" y="347873"/>
                          <a:pt x="1384047" y="344367"/>
                        </a:cubicBezTo>
                        <a:cubicBezTo>
                          <a:pt x="1381497" y="341392"/>
                          <a:pt x="1377908" y="339315"/>
                          <a:pt x="1375734" y="336054"/>
                        </a:cubicBezTo>
                        <a:cubicBezTo>
                          <a:pt x="1365026" y="319993"/>
                          <a:pt x="1383242" y="334593"/>
                          <a:pt x="1364650" y="322199"/>
                        </a:cubicBezTo>
                        <a:cubicBezTo>
                          <a:pt x="1357682" y="301297"/>
                          <a:pt x="1367084" y="327070"/>
                          <a:pt x="1356337" y="305574"/>
                        </a:cubicBezTo>
                        <a:cubicBezTo>
                          <a:pt x="1344869" y="282635"/>
                          <a:pt x="1363904" y="312765"/>
                          <a:pt x="1348025" y="288949"/>
                        </a:cubicBezTo>
                        <a:cubicBezTo>
                          <a:pt x="1347101" y="285254"/>
                          <a:pt x="1346957" y="281271"/>
                          <a:pt x="1345254" y="277865"/>
                        </a:cubicBezTo>
                        <a:cubicBezTo>
                          <a:pt x="1337172" y="261700"/>
                          <a:pt x="1337288" y="263317"/>
                          <a:pt x="1325857" y="255698"/>
                        </a:cubicBezTo>
                        <a:cubicBezTo>
                          <a:pt x="1323604" y="248936"/>
                          <a:pt x="1322918" y="244445"/>
                          <a:pt x="1317545" y="239072"/>
                        </a:cubicBezTo>
                        <a:cubicBezTo>
                          <a:pt x="1315190" y="236717"/>
                          <a:pt x="1312003" y="235377"/>
                          <a:pt x="1309232" y="233530"/>
                        </a:cubicBezTo>
                        <a:cubicBezTo>
                          <a:pt x="1299995" y="219677"/>
                          <a:pt x="1306460" y="227065"/>
                          <a:pt x="1287065" y="214134"/>
                        </a:cubicBezTo>
                        <a:lnTo>
                          <a:pt x="1278752" y="208592"/>
                        </a:lnTo>
                        <a:cubicBezTo>
                          <a:pt x="1275981" y="206745"/>
                          <a:pt x="1273598" y="204103"/>
                          <a:pt x="1270439" y="203050"/>
                        </a:cubicBezTo>
                        <a:cubicBezTo>
                          <a:pt x="1257659" y="198789"/>
                          <a:pt x="1264991" y="200852"/>
                          <a:pt x="1248272" y="197509"/>
                        </a:cubicBezTo>
                        <a:cubicBezTo>
                          <a:pt x="1245501" y="195662"/>
                          <a:pt x="1242669" y="193903"/>
                          <a:pt x="1239959" y="191967"/>
                        </a:cubicBezTo>
                        <a:cubicBezTo>
                          <a:pt x="1236201" y="189283"/>
                          <a:pt x="1232792" y="186102"/>
                          <a:pt x="1228876" y="183654"/>
                        </a:cubicBezTo>
                        <a:cubicBezTo>
                          <a:pt x="1225373" y="181465"/>
                          <a:pt x="1221379" y="180161"/>
                          <a:pt x="1217792" y="178112"/>
                        </a:cubicBezTo>
                        <a:cubicBezTo>
                          <a:pt x="1204657" y="170607"/>
                          <a:pt x="1213671" y="174678"/>
                          <a:pt x="1201167" y="164258"/>
                        </a:cubicBezTo>
                        <a:cubicBezTo>
                          <a:pt x="1198609" y="162126"/>
                          <a:pt x="1195412" y="160848"/>
                          <a:pt x="1192854" y="158716"/>
                        </a:cubicBezTo>
                        <a:cubicBezTo>
                          <a:pt x="1189844" y="156207"/>
                          <a:pt x="1186947" y="153496"/>
                          <a:pt x="1184541" y="150403"/>
                        </a:cubicBezTo>
                        <a:cubicBezTo>
                          <a:pt x="1180452" y="145146"/>
                          <a:pt x="1179414" y="136757"/>
                          <a:pt x="1173457" y="133778"/>
                        </a:cubicBezTo>
                        <a:cubicBezTo>
                          <a:pt x="1152948" y="123523"/>
                          <a:pt x="1170912" y="133966"/>
                          <a:pt x="1154061" y="119923"/>
                        </a:cubicBezTo>
                        <a:cubicBezTo>
                          <a:pt x="1131518" y="101137"/>
                          <a:pt x="1165341" y="132980"/>
                          <a:pt x="1129123" y="108839"/>
                        </a:cubicBezTo>
                        <a:cubicBezTo>
                          <a:pt x="1126352" y="106992"/>
                          <a:pt x="1123853" y="104650"/>
                          <a:pt x="1120810" y="103298"/>
                        </a:cubicBezTo>
                        <a:cubicBezTo>
                          <a:pt x="1115472" y="100926"/>
                          <a:pt x="1109727" y="99603"/>
                          <a:pt x="1104185" y="97756"/>
                        </a:cubicBezTo>
                        <a:lnTo>
                          <a:pt x="1095872" y="94985"/>
                        </a:lnTo>
                        <a:cubicBezTo>
                          <a:pt x="1090330" y="95909"/>
                          <a:pt x="1084731" y="96537"/>
                          <a:pt x="1079247" y="97756"/>
                        </a:cubicBezTo>
                        <a:cubicBezTo>
                          <a:pt x="1076396" y="98390"/>
                          <a:pt x="1071642" y="97693"/>
                          <a:pt x="1070934" y="100527"/>
                        </a:cubicBezTo>
                        <a:cubicBezTo>
                          <a:pt x="1069350" y="106863"/>
                          <a:pt x="1070199" y="114413"/>
                          <a:pt x="1073705" y="119923"/>
                        </a:cubicBezTo>
                        <a:cubicBezTo>
                          <a:pt x="1077281" y="125542"/>
                          <a:pt x="1085620" y="126298"/>
                          <a:pt x="1090330" y="131007"/>
                        </a:cubicBezTo>
                        <a:cubicBezTo>
                          <a:pt x="1093101" y="133778"/>
                          <a:pt x="1096134" y="136309"/>
                          <a:pt x="1098643" y="139319"/>
                        </a:cubicBezTo>
                        <a:cubicBezTo>
                          <a:pt x="1100775" y="141877"/>
                          <a:pt x="1101414" y="145785"/>
                          <a:pt x="1104185" y="147632"/>
                        </a:cubicBezTo>
                        <a:cubicBezTo>
                          <a:pt x="1107353" y="149744"/>
                          <a:pt x="1111574" y="149479"/>
                          <a:pt x="1115268" y="150403"/>
                        </a:cubicBezTo>
                        <a:cubicBezTo>
                          <a:pt x="1124977" y="157685"/>
                          <a:pt x="1134348" y="165239"/>
                          <a:pt x="1145748" y="169799"/>
                        </a:cubicBezTo>
                        <a:cubicBezTo>
                          <a:pt x="1151172" y="171968"/>
                          <a:pt x="1157513" y="172101"/>
                          <a:pt x="1162374" y="175341"/>
                        </a:cubicBezTo>
                        <a:cubicBezTo>
                          <a:pt x="1170549" y="180791"/>
                          <a:pt x="1172331" y="181194"/>
                          <a:pt x="1178999" y="189196"/>
                        </a:cubicBezTo>
                        <a:cubicBezTo>
                          <a:pt x="1190542" y="203048"/>
                          <a:pt x="1177616" y="192893"/>
                          <a:pt x="1192854" y="203050"/>
                        </a:cubicBezTo>
                        <a:cubicBezTo>
                          <a:pt x="1194701" y="205821"/>
                          <a:pt x="1195796" y="209282"/>
                          <a:pt x="1198396" y="211363"/>
                        </a:cubicBezTo>
                        <a:cubicBezTo>
                          <a:pt x="1200677" y="213188"/>
                          <a:pt x="1204096" y="212828"/>
                          <a:pt x="1206708" y="214134"/>
                        </a:cubicBezTo>
                        <a:cubicBezTo>
                          <a:pt x="1209687" y="215623"/>
                          <a:pt x="1212250" y="217829"/>
                          <a:pt x="1215021" y="219676"/>
                        </a:cubicBezTo>
                        <a:cubicBezTo>
                          <a:pt x="1216868" y="222447"/>
                          <a:pt x="1218208" y="225634"/>
                          <a:pt x="1220563" y="227989"/>
                        </a:cubicBezTo>
                        <a:cubicBezTo>
                          <a:pt x="1225933" y="233359"/>
                          <a:pt x="1230429" y="234048"/>
                          <a:pt x="1237188" y="236301"/>
                        </a:cubicBezTo>
                        <a:lnTo>
                          <a:pt x="1248272" y="252927"/>
                        </a:lnTo>
                        <a:cubicBezTo>
                          <a:pt x="1250119" y="255698"/>
                          <a:pt x="1251043" y="259392"/>
                          <a:pt x="1253814" y="261239"/>
                        </a:cubicBezTo>
                        <a:lnTo>
                          <a:pt x="1262127" y="266781"/>
                        </a:lnTo>
                        <a:cubicBezTo>
                          <a:pt x="1263050" y="269552"/>
                          <a:pt x="1263073" y="272813"/>
                          <a:pt x="1264897" y="275094"/>
                        </a:cubicBezTo>
                        <a:cubicBezTo>
                          <a:pt x="1266977" y="277695"/>
                          <a:pt x="1270652" y="278504"/>
                          <a:pt x="1273210" y="280636"/>
                        </a:cubicBezTo>
                        <a:cubicBezTo>
                          <a:pt x="1276220" y="283145"/>
                          <a:pt x="1279014" y="285939"/>
                          <a:pt x="1281523" y="288949"/>
                        </a:cubicBezTo>
                        <a:cubicBezTo>
                          <a:pt x="1293069" y="302803"/>
                          <a:pt x="1280138" y="292643"/>
                          <a:pt x="1295377" y="302803"/>
                        </a:cubicBezTo>
                        <a:cubicBezTo>
                          <a:pt x="1323392" y="344826"/>
                          <a:pt x="1293069" y="301696"/>
                          <a:pt x="1314774" y="327741"/>
                        </a:cubicBezTo>
                        <a:cubicBezTo>
                          <a:pt x="1326322" y="341598"/>
                          <a:pt x="1313387" y="331434"/>
                          <a:pt x="1328628" y="341596"/>
                        </a:cubicBezTo>
                        <a:cubicBezTo>
                          <a:pt x="1330475" y="344367"/>
                          <a:pt x="1332681" y="346930"/>
                          <a:pt x="1334170" y="349909"/>
                        </a:cubicBezTo>
                        <a:cubicBezTo>
                          <a:pt x="1337516" y="356602"/>
                          <a:pt x="1335866" y="361240"/>
                          <a:pt x="1342483" y="366534"/>
                        </a:cubicBezTo>
                        <a:cubicBezTo>
                          <a:pt x="1344764" y="368359"/>
                          <a:pt x="1348025" y="368381"/>
                          <a:pt x="1350796" y="369305"/>
                        </a:cubicBezTo>
                        <a:cubicBezTo>
                          <a:pt x="1351720" y="372076"/>
                          <a:pt x="1352261" y="375005"/>
                          <a:pt x="1353567" y="377618"/>
                        </a:cubicBezTo>
                        <a:cubicBezTo>
                          <a:pt x="1355056" y="380596"/>
                          <a:pt x="1357756" y="382887"/>
                          <a:pt x="1359108" y="385930"/>
                        </a:cubicBezTo>
                        <a:cubicBezTo>
                          <a:pt x="1361480" y="391268"/>
                          <a:pt x="1362803" y="397014"/>
                          <a:pt x="1364650" y="402556"/>
                        </a:cubicBezTo>
                        <a:lnTo>
                          <a:pt x="1367421" y="410869"/>
                        </a:lnTo>
                        <a:cubicBezTo>
                          <a:pt x="1364650" y="411792"/>
                          <a:pt x="1362029" y="413639"/>
                          <a:pt x="1359108" y="413639"/>
                        </a:cubicBezTo>
                        <a:cubicBezTo>
                          <a:pt x="1347123" y="413639"/>
                          <a:pt x="1345542" y="411061"/>
                          <a:pt x="1336941" y="405327"/>
                        </a:cubicBezTo>
                        <a:cubicBezTo>
                          <a:pt x="1335094" y="401632"/>
                          <a:pt x="1333800" y="397604"/>
                          <a:pt x="1331399" y="394243"/>
                        </a:cubicBezTo>
                        <a:cubicBezTo>
                          <a:pt x="1308726" y="362499"/>
                          <a:pt x="1338515" y="412830"/>
                          <a:pt x="1314774" y="374847"/>
                        </a:cubicBezTo>
                        <a:cubicBezTo>
                          <a:pt x="1304728" y="358775"/>
                          <a:pt x="1315099" y="367674"/>
                          <a:pt x="1300919" y="358221"/>
                        </a:cubicBezTo>
                        <a:cubicBezTo>
                          <a:pt x="1299072" y="355450"/>
                          <a:pt x="1297732" y="352264"/>
                          <a:pt x="1295377" y="349909"/>
                        </a:cubicBezTo>
                        <a:cubicBezTo>
                          <a:pt x="1293022" y="347554"/>
                          <a:pt x="1289258" y="346873"/>
                          <a:pt x="1287065" y="344367"/>
                        </a:cubicBezTo>
                        <a:cubicBezTo>
                          <a:pt x="1282679" y="339354"/>
                          <a:pt x="1279676" y="333283"/>
                          <a:pt x="1275981" y="327741"/>
                        </a:cubicBezTo>
                        <a:lnTo>
                          <a:pt x="1270439" y="319429"/>
                        </a:lnTo>
                        <a:cubicBezTo>
                          <a:pt x="1268592" y="316658"/>
                          <a:pt x="1267668" y="312963"/>
                          <a:pt x="1264897" y="311116"/>
                        </a:cubicBezTo>
                        <a:lnTo>
                          <a:pt x="1256585" y="305574"/>
                        </a:lnTo>
                        <a:cubicBezTo>
                          <a:pt x="1254738" y="302803"/>
                          <a:pt x="1253644" y="299341"/>
                          <a:pt x="1251043" y="297261"/>
                        </a:cubicBezTo>
                        <a:cubicBezTo>
                          <a:pt x="1248762" y="295436"/>
                          <a:pt x="1245283" y="295908"/>
                          <a:pt x="1242730" y="294490"/>
                        </a:cubicBezTo>
                        <a:cubicBezTo>
                          <a:pt x="1236908" y="291256"/>
                          <a:pt x="1231647" y="287101"/>
                          <a:pt x="1226105" y="283407"/>
                        </a:cubicBezTo>
                        <a:lnTo>
                          <a:pt x="1217792" y="277865"/>
                        </a:lnTo>
                        <a:cubicBezTo>
                          <a:pt x="1215021" y="278789"/>
                          <a:pt x="1211544" y="278571"/>
                          <a:pt x="1209479" y="280636"/>
                        </a:cubicBezTo>
                        <a:cubicBezTo>
                          <a:pt x="1207414" y="282701"/>
                          <a:pt x="1208014" y="286336"/>
                          <a:pt x="1206708" y="288949"/>
                        </a:cubicBezTo>
                        <a:cubicBezTo>
                          <a:pt x="1195966" y="310435"/>
                          <a:pt x="1205361" y="284678"/>
                          <a:pt x="1198396" y="305574"/>
                        </a:cubicBezTo>
                        <a:cubicBezTo>
                          <a:pt x="1212149" y="326207"/>
                          <a:pt x="1194477" y="300872"/>
                          <a:pt x="1212250" y="322199"/>
                        </a:cubicBezTo>
                        <a:cubicBezTo>
                          <a:pt x="1214382" y="324757"/>
                          <a:pt x="1215660" y="327954"/>
                          <a:pt x="1217792" y="330512"/>
                        </a:cubicBezTo>
                        <a:cubicBezTo>
                          <a:pt x="1224459" y="338512"/>
                          <a:pt x="1226244" y="338918"/>
                          <a:pt x="1234417" y="344367"/>
                        </a:cubicBezTo>
                        <a:cubicBezTo>
                          <a:pt x="1236264" y="347138"/>
                          <a:pt x="1238470" y="349701"/>
                          <a:pt x="1239959" y="352679"/>
                        </a:cubicBezTo>
                        <a:cubicBezTo>
                          <a:pt x="1241265" y="355291"/>
                          <a:pt x="1241579" y="358307"/>
                          <a:pt x="1242730" y="360992"/>
                        </a:cubicBezTo>
                        <a:cubicBezTo>
                          <a:pt x="1246023" y="368676"/>
                          <a:pt x="1250616" y="377190"/>
                          <a:pt x="1256585" y="383159"/>
                        </a:cubicBezTo>
                        <a:cubicBezTo>
                          <a:pt x="1258940" y="385514"/>
                          <a:pt x="1262126" y="386854"/>
                          <a:pt x="1264897" y="388701"/>
                        </a:cubicBezTo>
                        <a:cubicBezTo>
                          <a:pt x="1265821" y="391472"/>
                          <a:pt x="1266249" y="394461"/>
                          <a:pt x="1267668" y="397014"/>
                        </a:cubicBezTo>
                        <a:cubicBezTo>
                          <a:pt x="1270903" y="402836"/>
                          <a:pt x="1278752" y="413639"/>
                          <a:pt x="1278752" y="413639"/>
                        </a:cubicBezTo>
                        <a:cubicBezTo>
                          <a:pt x="1279676" y="416410"/>
                          <a:pt x="1280217" y="419339"/>
                          <a:pt x="1281523" y="421952"/>
                        </a:cubicBezTo>
                        <a:cubicBezTo>
                          <a:pt x="1283012" y="424931"/>
                          <a:pt x="1285753" y="427204"/>
                          <a:pt x="1287065" y="430265"/>
                        </a:cubicBezTo>
                        <a:cubicBezTo>
                          <a:pt x="1288565" y="433765"/>
                          <a:pt x="1288912" y="437654"/>
                          <a:pt x="1289836" y="441349"/>
                        </a:cubicBezTo>
                        <a:cubicBezTo>
                          <a:pt x="1288912" y="448738"/>
                          <a:pt x="1292669" y="458613"/>
                          <a:pt x="1287065" y="463516"/>
                        </a:cubicBezTo>
                        <a:cubicBezTo>
                          <a:pt x="1282150" y="467817"/>
                          <a:pt x="1273636" y="463398"/>
                          <a:pt x="1267668" y="460745"/>
                        </a:cubicBezTo>
                        <a:cubicBezTo>
                          <a:pt x="1262515" y="458455"/>
                          <a:pt x="1256816" y="436500"/>
                          <a:pt x="1256585" y="435807"/>
                        </a:cubicBezTo>
                        <a:cubicBezTo>
                          <a:pt x="1254660" y="430032"/>
                          <a:pt x="1252077" y="420975"/>
                          <a:pt x="1248272" y="416410"/>
                        </a:cubicBezTo>
                        <a:cubicBezTo>
                          <a:pt x="1246140" y="413852"/>
                          <a:pt x="1242730" y="412716"/>
                          <a:pt x="1239959" y="410869"/>
                        </a:cubicBezTo>
                        <a:cubicBezTo>
                          <a:pt x="1236265" y="405327"/>
                          <a:pt x="1230982" y="400562"/>
                          <a:pt x="1228876" y="394243"/>
                        </a:cubicBezTo>
                        <a:cubicBezTo>
                          <a:pt x="1226099" y="385911"/>
                          <a:pt x="1226532" y="384780"/>
                          <a:pt x="1220563" y="377618"/>
                        </a:cubicBezTo>
                        <a:cubicBezTo>
                          <a:pt x="1209520" y="364367"/>
                          <a:pt x="1215830" y="373674"/>
                          <a:pt x="1203937" y="363763"/>
                        </a:cubicBezTo>
                        <a:cubicBezTo>
                          <a:pt x="1182610" y="345990"/>
                          <a:pt x="1207945" y="363662"/>
                          <a:pt x="1187312" y="349909"/>
                        </a:cubicBezTo>
                        <a:cubicBezTo>
                          <a:pt x="1175892" y="332779"/>
                          <a:pt x="1188571" y="349489"/>
                          <a:pt x="1173457" y="336054"/>
                        </a:cubicBezTo>
                        <a:cubicBezTo>
                          <a:pt x="1167599" y="330847"/>
                          <a:pt x="1162374" y="324971"/>
                          <a:pt x="1156832" y="319429"/>
                        </a:cubicBezTo>
                        <a:cubicBezTo>
                          <a:pt x="1154061" y="316658"/>
                          <a:pt x="1151780" y="313290"/>
                          <a:pt x="1148519" y="311116"/>
                        </a:cubicBezTo>
                        <a:cubicBezTo>
                          <a:pt x="1145748" y="309269"/>
                          <a:pt x="1142696" y="307786"/>
                          <a:pt x="1140207" y="305574"/>
                        </a:cubicBezTo>
                        <a:cubicBezTo>
                          <a:pt x="1134349" y="300367"/>
                          <a:pt x="1127928" y="295470"/>
                          <a:pt x="1123581" y="288949"/>
                        </a:cubicBezTo>
                        <a:cubicBezTo>
                          <a:pt x="1119886" y="283407"/>
                          <a:pt x="1118039" y="276018"/>
                          <a:pt x="1112497" y="272323"/>
                        </a:cubicBezTo>
                        <a:cubicBezTo>
                          <a:pt x="1106955" y="268628"/>
                          <a:pt x="1100582" y="265948"/>
                          <a:pt x="1095872" y="261239"/>
                        </a:cubicBezTo>
                        <a:cubicBezTo>
                          <a:pt x="1093101" y="258468"/>
                          <a:pt x="1090652" y="255333"/>
                          <a:pt x="1087559" y="252927"/>
                        </a:cubicBezTo>
                        <a:cubicBezTo>
                          <a:pt x="1082302" y="248838"/>
                          <a:pt x="1076476" y="245538"/>
                          <a:pt x="1070934" y="241843"/>
                        </a:cubicBezTo>
                        <a:cubicBezTo>
                          <a:pt x="1068163" y="239996"/>
                          <a:pt x="1065780" y="237354"/>
                          <a:pt x="1062621" y="236301"/>
                        </a:cubicBezTo>
                        <a:cubicBezTo>
                          <a:pt x="1051149" y="232477"/>
                          <a:pt x="1056738" y="235150"/>
                          <a:pt x="1045996" y="227989"/>
                        </a:cubicBezTo>
                        <a:cubicBezTo>
                          <a:pt x="1044149" y="225218"/>
                          <a:pt x="1042586" y="222234"/>
                          <a:pt x="1040454" y="219676"/>
                        </a:cubicBezTo>
                        <a:cubicBezTo>
                          <a:pt x="1036076" y="214423"/>
                          <a:pt x="1030056" y="208935"/>
                          <a:pt x="1023828" y="205821"/>
                        </a:cubicBezTo>
                        <a:cubicBezTo>
                          <a:pt x="1021216" y="204515"/>
                          <a:pt x="1018128" y="204356"/>
                          <a:pt x="1015516" y="203050"/>
                        </a:cubicBezTo>
                        <a:cubicBezTo>
                          <a:pt x="994033" y="192309"/>
                          <a:pt x="1019782" y="201702"/>
                          <a:pt x="998890" y="194738"/>
                        </a:cubicBezTo>
                        <a:cubicBezTo>
                          <a:pt x="995196" y="195662"/>
                          <a:pt x="990976" y="195397"/>
                          <a:pt x="987807" y="197509"/>
                        </a:cubicBezTo>
                        <a:cubicBezTo>
                          <a:pt x="983202" y="200579"/>
                          <a:pt x="981075" y="209392"/>
                          <a:pt x="979494" y="214134"/>
                        </a:cubicBezTo>
                        <a:cubicBezTo>
                          <a:pt x="986591" y="224780"/>
                          <a:pt x="987952" y="231440"/>
                          <a:pt x="998890" y="236301"/>
                        </a:cubicBezTo>
                        <a:cubicBezTo>
                          <a:pt x="1004228" y="238674"/>
                          <a:pt x="1015516" y="241843"/>
                          <a:pt x="1015516" y="241843"/>
                        </a:cubicBezTo>
                        <a:cubicBezTo>
                          <a:pt x="1018287" y="243690"/>
                          <a:pt x="1021118" y="245449"/>
                          <a:pt x="1023828" y="247385"/>
                        </a:cubicBezTo>
                        <a:cubicBezTo>
                          <a:pt x="1027586" y="250069"/>
                          <a:pt x="1030781" y="253633"/>
                          <a:pt x="1034912" y="255698"/>
                        </a:cubicBezTo>
                        <a:cubicBezTo>
                          <a:pt x="1040137" y="258310"/>
                          <a:pt x="1051537" y="261239"/>
                          <a:pt x="1051537" y="261239"/>
                        </a:cubicBezTo>
                        <a:lnTo>
                          <a:pt x="1062621" y="277865"/>
                        </a:lnTo>
                        <a:cubicBezTo>
                          <a:pt x="1067678" y="285450"/>
                          <a:pt x="1067724" y="287830"/>
                          <a:pt x="1076476" y="291719"/>
                        </a:cubicBezTo>
                        <a:cubicBezTo>
                          <a:pt x="1081814" y="294091"/>
                          <a:pt x="1093101" y="297261"/>
                          <a:pt x="1093101" y="297261"/>
                        </a:cubicBezTo>
                        <a:cubicBezTo>
                          <a:pt x="1100065" y="318153"/>
                          <a:pt x="1090672" y="292404"/>
                          <a:pt x="1101414" y="313887"/>
                        </a:cubicBezTo>
                        <a:cubicBezTo>
                          <a:pt x="1102720" y="316499"/>
                          <a:pt x="1102767" y="319646"/>
                          <a:pt x="1104185" y="322199"/>
                        </a:cubicBezTo>
                        <a:cubicBezTo>
                          <a:pt x="1107420" y="328021"/>
                          <a:pt x="1115268" y="338825"/>
                          <a:pt x="1115268" y="338825"/>
                        </a:cubicBezTo>
                        <a:cubicBezTo>
                          <a:pt x="1114344" y="348061"/>
                          <a:pt x="1117646" y="358811"/>
                          <a:pt x="1112497" y="366534"/>
                        </a:cubicBezTo>
                        <a:cubicBezTo>
                          <a:pt x="1109885" y="370453"/>
                          <a:pt x="1102855" y="365869"/>
                          <a:pt x="1098643" y="363763"/>
                        </a:cubicBezTo>
                        <a:cubicBezTo>
                          <a:pt x="1095138" y="362010"/>
                          <a:pt x="1093519" y="357728"/>
                          <a:pt x="1090330" y="355450"/>
                        </a:cubicBezTo>
                        <a:cubicBezTo>
                          <a:pt x="1086969" y="353049"/>
                          <a:pt x="1082941" y="351756"/>
                          <a:pt x="1079247" y="349909"/>
                        </a:cubicBezTo>
                        <a:cubicBezTo>
                          <a:pt x="1077400" y="347138"/>
                          <a:pt x="1076060" y="343951"/>
                          <a:pt x="1073705" y="341596"/>
                        </a:cubicBezTo>
                        <a:cubicBezTo>
                          <a:pt x="1048051" y="315942"/>
                          <a:pt x="1084315" y="359516"/>
                          <a:pt x="1057079" y="327741"/>
                        </a:cubicBezTo>
                        <a:cubicBezTo>
                          <a:pt x="1054074" y="324235"/>
                          <a:pt x="1051451" y="320416"/>
                          <a:pt x="1048767" y="316658"/>
                        </a:cubicBezTo>
                        <a:cubicBezTo>
                          <a:pt x="1046831" y="313948"/>
                          <a:pt x="1045357" y="310903"/>
                          <a:pt x="1043225" y="308345"/>
                        </a:cubicBezTo>
                        <a:cubicBezTo>
                          <a:pt x="1040716" y="305335"/>
                          <a:pt x="1037421" y="303042"/>
                          <a:pt x="1034912" y="300032"/>
                        </a:cubicBezTo>
                        <a:cubicBezTo>
                          <a:pt x="1032780" y="297474"/>
                          <a:pt x="1031971" y="293799"/>
                          <a:pt x="1029370" y="291719"/>
                        </a:cubicBezTo>
                        <a:cubicBezTo>
                          <a:pt x="1027089" y="289895"/>
                          <a:pt x="1023828" y="289872"/>
                          <a:pt x="1021057" y="288949"/>
                        </a:cubicBezTo>
                        <a:cubicBezTo>
                          <a:pt x="1002002" y="276245"/>
                          <a:pt x="1010751" y="279971"/>
                          <a:pt x="996119" y="275094"/>
                        </a:cubicBezTo>
                        <a:cubicBezTo>
                          <a:pt x="992425" y="272323"/>
                          <a:pt x="989046" y="269072"/>
                          <a:pt x="985036" y="266781"/>
                        </a:cubicBezTo>
                        <a:cubicBezTo>
                          <a:pt x="982500" y="265332"/>
                          <a:pt x="979259" y="265459"/>
                          <a:pt x="976723" y="264010"/>
                        </a:cubicBezTo>
                        <a:cubicBezTo>
                          <a:pt x="972713" y="261719"/>
                          <a:pt x="969649" y="257989"/>
                          <a:pt x="965639" y="255698"/>
                        </a:cubicBezTo>
                        <a:cubicBezTo>
                          <a:pt x="961050" y="253076"/>
                          <a:pt x="946982" y="250858"/>
                          <a:pt x="943472" y="250156"/>
                        </a:cubicBezTo>
                        <a:cubicBezTo>
                          <a:pt x="919647" y="234272"/>
                          <a:pt x="949791" y="253316"/>
                          <a:pt x="926847" y="241843"/>
                        </a:cubicBezTo>
                        <a:cubicBezTo>
                          <a:pt x="923868" y="240354"/>
                          <a:pt x="921577" y="237654"/>
                          <a:pt x="918534" y="236301"/>
                        </a:cubicBezTo>
                        <a:cubicBezTo>
                          <a:pt x="913196" y="233928"/>
                          <a:pt x="907450" y="232606"/>
                          <a:pt x="901908" y="230759"/>
                        </a:cubicBezTo>
                        <a:lnTo>
                          <a:pt x="893596" y="227989"/>
                        </a:lnTo>
                        <a:cubicBezTo>
                          <a:pt x="890825" y="227065"/>
                          <a:pt x="888117" y="225926"/>
                          <a:pt x="885283" y="225218"/>
                        </a:cubicBezTo>
                        <a:lnTo>
                          <a:pt x="874199" y="222447"/>
                        </a:lnTo>
                        <a:cubicBezTo>
                          <a:pt x="871428" y="220600"/>
                          <a:pt x="868711" y="218670"/>
                          <a:pt x="865887" y="216905"/>
                        </a:cubicBezTo>
                        <a:cubicBezTo>
                          <a:pt x="861320" y="214050"/>
                          <a:pt x="856444" y="211680"/>
                          <a:pt x="852032" y="208592"/>
                        </a:cubicBezTo>
                        <a:cubicBezTo>
                          <a:pt x="839560" y="199862"/>
                          <a:pt x="838159" y="195345"/>
                          <a:pt x="824323" y="189196"/>
                        </a:cubicBezTo>
                        <a:cubicBezTo>
                          <a:pt x="820843" y="187649"/>
                          <a:pt x="816934" y="187349"/>
                          <a:pt x="813239" y="186425"/>
                        </a:cubicBezTo>
                        <a:cubicBezTo>
                          <a:pt x="797267" y="175776"/>
                          <a:pt x="812673" y="184995"/>
                          <a:pt x="796614" y="178112"/>
                        </a:cubicBezTo>
                        <a:cubicBezTo>
                          <a:pt x="792817" y="176485"/>
                          <a:pt x="789327" y="174197"/>
                          <a:pt x="785530" y="172570"/>
                        </a:cubicBezTo>
                        <a:cubicBezTo>
                          <a:pt x="779962" y="170184"/>
                          <a:pt x="771762" y="168436"/>
                          <a:pt x="766134" y="167029"/>
                        </a:cubicBezTo>
                        <a:cubicBezTo>
                          <a:pt x="742571" y="151320"/>
                          <a:pt x="764461" y="163872"/>
                          <a:pt x="705174" y="158716"/>
                        </a:cubicBezTo>
                        <a:cubicBezTo>
                          <a:pt x="701380" y="158386"/>
                          <a:pt x="697869" y="156417"/>
                          <a:pt x="694090" y="155945"/>
                        </a:cubicBezTo>
                        <a:cubicBezTo>
                          <a:pt x="683054" y="154565"/>
                          <a:pt x="671923" y="154098"/>
                          <a:pt x="660839" y="153174"/>
                        </a:cubicBezTo>
                        <a:cubicBezTo>
                          <a:pt x="657145" y="152250"/>
                          <a:pt x="653503" y="151084"/>
                          <a:pt x="649756" y="150403"/>
                        </a:cubicBezTo>
                        <a:cubicBezTo>
                          <a:pt x="643330" y="149235"/>
                          <a:pt x="636723" y="149101"/>
                          <a:pt x="630359" y="147632"/>
                        </a:cubicBezTo>
                        <a:cubicBezTo>
                          <a:pt x="584746" y="137106"/>
                          <a:pt x="649684" y="146085"/>
                          <a:pt x="588796" y="139319"/>
                        </a:cubicBezTo>
                        <a:cubicBezTo>
                          <a:pt x="563858" y="140243"/>
                          <a:pt x="538834" y="139831"/>
                          <a:pt x="513981" y="142090"/>
                        </a:cubicBezTo>
                        <a:cubicBezTo>
                          <a:pt x="492109" y="144078"/>
                          <a:pt x="503407" y="147018"/>
                          <a:pt x="489043" y="153174"/>
                        </a:cubicBezTo>
                        <a:cubicBezTo>
                          <a:pt x="485543" y="154674"/>
                          <a:pt x="481621" y="154899"/>
                          <a:pt x="477959" y="155945"/>
                        </a:cubicBezTo>
                        <a:cubicBezTo>
                          <a:pt x="475151" y="156747"/>
                          <a:pt x="472418" y="157792"/>
                          <a:pt x="469647" y="158716"/>
                        </a:cubicBezTo>
                        <a:cubicBezTo>
                          <a:pt x="467800" y="161487"/>
                          <a:pt x="467394" y="166503"/>
                          <a:pt x="464105" y="167029"/>
                        </a:cubicBezTo>
                        <a:cubicBezTo>
                          <a:pt x="443108" y="170388"/>
                          <a:pt x="421575" y="168168"/>
                          <a:pt x="400374" y="169799"/>
                        </a:cubicBezTo>
                        <a:cubicBezTo>
                          <a:pt x="397462" y="170023"/>
                          <a:pt x="394912" y="171936"/>
                          <a:pt x="392061" y="172570"/>
                        </a:cubicBezTo>
                        <a:cubicBezTo>
                          <a:pt x="386577" y="173789"/>
                          <a:pt x="380920" y="174122"/>
                          <a:pt x="375436" y="175341"/>
                        </a:cubicBezTo>
                        <a:cubicBezTo>
                          <a:pt x="372585" y="175975"/>
                          <a:pt x="370010" y="177668"/>
                          <a:pt x="367123" y="178112"/>
                        </a:cubicBezTo>
                        <a:cubicBezTo>
                          <a:pt x="357949" y="179523"/>
                          <a:pt x="348650" y="179959"/>
                          <a:pt x="339414" y="180883"/>
                        </a:cubicBezTo>
                        <a:cubicBezTo>
                          <a:pt x="335719" y="181807"/>
                          <a:pt x="331978" y="182560"/>
                          <a:pt x="328330" y="183654"/>
                        </a:cubicBezTo>
                        <a:cubicBezTo>
                          <a:pt x="319937" y="186172"/>
                          <a:pt x="311705" y="189196"/>
                          <a:pt x="303392" y="191967"/>
                        </a:cubicBezTo>
                        <a:cubicBezTo>
                          <a:pt x="303391" y="191967"/>
                          <a:pt x="286768" y="197508"/>
                          <a:pt x="286767" y="197509"/>
                        </a:cubicBezTo>
                        <a:cubicBezTo>
                          <a:pt x="276024" y="204670"/>
                          <a:pt x="281613" y="201997"/>
                          <a:pt x="270141" y="205821"/>
                        </a:cubicBezTo>
                        <a:cubicBezTo>
                          <a:pt x="268294" y="208592"/>
                          <a:pt x="267157" y="212002"/>
                          <a:pt x="264599" y="214134"/>
                        </a:cubicBezTo>
                        <a:cubicBezTo>
                          <a:pt x="261426" y="216778"/>
                          <a:pt x="257102" y="217627"/>
                          <a:pt x="253516" y="219676"/>
                        </a:cubicBezTo>
                        <a:cubicBezTo>
                          <a:pt x="250625" y="221328"/>
                          <a:pt x="247762" y="223086"/>
                          <a:pt x="245203" y="225218"/>
                        </a:cubicBezTo>
                        <a:cubicBezTo>
                          <a:pt x="219156" y="246922"/>
                          <a:pt x="262287" y="216598"/>
                          <a:pt x="220265" y="244614"/>
                        </a:cubicBezTo>
                        <a:cubicBezTo>
                          <a:pt x="217494" y="246461"/>
                          <a:pt x="215218" y="249503"/>
                          <a:pt x="211952" y="250156"/>
                        </a:cubicBezTo>
                        <a:cubicBezTo>
                          <a:pt x="194363" y="253674"/>
                          <a:pt x="202666" y="251785"/>
                          <a:pt x="187014" y="255698"/>
                        </a:cubicBezTo>
                        <a:cubicBezTo>
                          <a:pt x="178701" y="254774"/>
                          <a:pt x="167990" y="258841"/>
                          <a:pt x="162076" y="252927"/>
                        </a:cubicBezTo>
                        <a:cubicBezTo>
                          <a:pt x="157945" y="248796"/>
                          <a:pt x="164376" y="241161"/>
                          <a:pt x="167617" y="236301"/>
                        </a:cubicBezTo>
                        <a:cubicBezTo>
                          <a:pt x="175930" y="223832"/>
                          <a:pt x="175469" y="219907"/>
                          <a:pt x="187014" y="214134"/>
                        </a:cubicBezTo>
                        <a:cubicBezTo>
                          <a:pt x="189627" y="212828"/>
                          <a:pt x="192556" y="212287"/>
                          <a:pt x="195327" y="211363"/>
                        </a:cubicBezTo>
                        <a:cubicBezTo>
                          <a:pt x="219133" y="195491"/>
                          <a:pt x="189021" y="214514"/>
                          <a:pt x="211952" y="203050"/>
                        </a:cubicBezTo>
                        <a:cubicBezTo>
                          <a:pt x="214931" y="201561"/>
                          <a:pt x="217222" y="198861"/>
                          <a:pt x="220265" y="197509"/>
                        </a:cubicBezTo>
                        <a:cubicBezTo>
                          <a:pt x="225603" y="195137"/>
                          <a:pt x="236890" y="191967"/>
                          <a:pt x="236890" y="191967"/>
                        </a:cubicBezTo>
                        <a:cubicBezTo>
                          <a:pt x="239661" y="189196"/>
                          <a:pt x="241942" y="185828"/>
                          <a:pt x="245203" y="183654"/>
                        </a:cubicBezTo>
                        <a:cubicBezTo>
                          <a:pt x="247633" y="182034"/>
                          <a:pt x="250904" y="182189"/>
                          <a:pt x="253516" y="180883"/>
                        </a:cubicBezTo>
                        <a:cubicBezTo>
                          <a:pt x="256494" y="179394"/>
                          <a:pt x="258850" y="176830"/>
                          <a:pt x="261828" y="175341"/>
                        </a:cubicBezTo>
                        <a:cubicBezTo>
                          <a:pt x="264440" y="174035"/>
                          <a:pt x="267528" y="173876"/>
                          <a:pt x="270141" y="172570"/>
                        </a:cubicBezTo>
                        <a:cubicBezTo>
                          <a:pt x="273120" y="171081"/>
                          <a:pt x="275336" y="168198"/>
                          <a:pt x="278454" y="167029"/>
                        </a:cubicBezTo>
                        <a:cubicBezTo>
                          <a:pt x="282864" y="165376"/>
                          <a:pt x="287663" y="165032"/>
                          <a:pt x="292308" y="164258"/>
                        </a:cubicBezTo>
                        <a:cubicBezTo>
                          <a:pt x="308284" y="161595"/>
                          <a:pt x="312989" y="161784"/>
                          <a:pt x="328330" y="158716"/>
                        </a:cubicBezTo>
                        <a:cubicBezTo>
                          <a:pt x="332064" y="157969"/>
                          <a:pt x="335752" y="156991"/>
                          <a:pt x="339414" y="155945"/>
                        </a:cubicBezTo>
                        <a:cubicBezTo>
                          <a:pt x="342223" y="155143"/>
                          <a:pt x="344876" y="153808"/>
                          <a:pt x="347727" y="153174"/>
                        </a:cubicBezTo>
                        <a:cubicBezTo>
                          <a:pt x="359129" y="150640"/>
                          <a:pt x="367116" y="150657"/>
                          <a:pt x="378207" y="147632"/>
                        </a:cubicBezTo>
                        <a:cubicBezTo>
                          <a:pt x="383843" y="146095"/>
                          <a:pt x="389070" y="143050"/>
                          <a:pt x="394832" y="142090"/>
                        </a:cubicBezTo>
                        <a:cubicBezTo>
                          <a:pt x="414338" y="138839"/>
                          <a:pt x="406127" y="141095"/>
                          <a:pt x="419770" y="136549"/>
                        </a:cubicBezTo>
                        <a:cubicBezTo>
                          <a:pt x="431777" y="137472"/>
                          <a:pt x="443763" y="139892"/>
                          <a:pt x="455792" y="139319"/>
                        </a:cubicBezTo>
                        <a:cubicBezTo>
                          <a:pt x="472480" y="138524"/>
                          <a:pt x="473921" y="134095"/>
                          <a:pt x="486272" y="131007"/>
                        </a:cubicBezTo>
                        <a:cubicBezTo>
                          <a:pt x="517604" y="123174"/>
                          <a:pt x="481087" y="134583"/>
                          <a:pt x="516752" y="122694"/>
                        </a:cubicBezTo>
                        <a:lnTo>
                          <a:pt x="525065" y="119923"/>
                        </a:lnTo>
                        <a:lnTo>
                          <a:pt x="613734" y="125465"/>
                        </a:lnTo>
                        <a:cubicBezTo>
                          <a:pt x="616637" y="125788"/>
                          <a:pt x="619213" y="127528"/>
                          <a:pt x="622047" y="128236"/>
                        </a:cubicBezTo>
                        <a:lnTo>
                          <a:pt x="644214" y="133778"/>
                        </a:lnTo>
                        <a:cubicBezTo>
                          <a:pt x="648832" y="132854"/>
                          <a:pt x="654150" y="133619"/>
                          <a:pt x="658068" y="131007"/>
                        </a:cubicBezTo>
                        <a:cubicBezTo>
                          <a:pt x="660498" y="129387"/>
                          <a:pt x="660839" y="125615"/>
                          <a:pt x="660839" y="122694"/>
                        </a:cubicBezTo>
                        <a:cubicBezTo>
                          <a:pt x="660839" y="113412"/>
                          <a:pt x="659479" y="104159"/>
                          <a:pt x="658068" y="94985"/>
                        </a:cubicBezTo>
                        <a:cubicBezTo>
                          <a:pt x="657624" y="92098"/>
                          <a:pt x="657578" y="88497"/>
                          <a:pt x="655297" y="86672"/>
                        </a:cubicBezTo>
                        <a:cubicBezTo>
                          <a:pt x="650713" y="83005"/>
                          <a:pt x="658530" y="88057"/>
                          <a:pt x="641443" y="86672"/>
                        </a:cubicBez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79" name="Group 214">
                  <a:extLst>
                    <a:ext uri="{FF2B5EF4-FFF2-40B4-BE49-F238E27FC236}">
                      <a16:creationId xmlns:a16="http://schemas.microsoft.com/office/drawing/2014/main" id="{2199E797-3473-6A49-BAD7-B1FE711BD2AB}"/>
                    </a:ext>
                  </a:extLst>
                </p:cNvPr>
                <p:cNvGrpSpPr/>
                <p:nvPr/>
              </p:nvGrpSpPr>
              <p:grpSpPr>
                <a:xfrm rot="740715">
                  <a:off x="4612906" y="2059467"/>
                  <a:ext cx="554287" cy="381320"/>
                  <a:chOff x="4785132" y="1545228"/>
                  <a:chExt cx="554287" cy="381320"/>
                </a:xfrm>
              </p:grpSpPr>
              <p:grpSp>
                <p:nvGrpSpPr>
                  <p:cNvPr id="609" name="Group 215">
                    <a:extLst>
                      <a:ext uri="{FF2B5EF4-FFF2-40B4-BE49-F238E27FC236}">
                        <a16:creationId xmlns:a16="http://schemas.microsoft.com/office/drawing/2014/main" id="{B8B7D63A-B63C-B240-A190-75E6A43DC6AE}"/>
                      </a:ext>
                    </a:extLst>
                  </p:cNvPr>
                  <p:cNvGrpSpPr/>
                  <p:nvPr/>
                </p:nvGrpSpPr>
                <p:grpSpPr>
                  <a:xfrm>
                    <a:off x="4785132" y="1656041"/>
                    <a:ext cx="512147" cy="270507"/>
                    <a:chOff x="4632732" y="1503641"/>
                    <a:chExt cx="512147" cy="270507"/>
                  </a:xfrm>
                </p:grpSpPr>
                <p:grpSp>
                  <p:nvGrpSpPr>
                    <p:cNvPr id="621" name="Group 227">
                      <a:extLst>
                        <a:ext uri="{FF2B5EF4-FFF2-40B4-BE49-F238E27FC236}">
                          <a16:creationId xmlns:a16="http://schemas.microsoft.com/office/drawing/2014/main" id="{CF6A1B87-2780-2B47-98F0-560BE563E1EC}"/>
                        </a:ext>
                      </a:extLst>
                    </p:cNvPr>
                    <p:cNvGrpSpPr/>
                    <p:nvPr/>
                  </p:nvGrpSpPr>
                  <p:grpSpPr>
                    <a:xfrm>
                      <a:off x="4632732" y="1503641"/>
                      <a:ext cx="274292" cy="198899"/>
                      <a:chOff x="4632732" y="1503641"/>
                      <a:chExt cx="274292" cy="198899"/>
                    </a:xfrm>
                  </p:grpSpPr>
                  <p:sp>
                    <p:nvSpPr>
                      <p:cNvPr id="627" name="Oval 626">
                        <a:extLst>
                          <a:ext uri="{FF2B5EF4-FFF2-40B4-BE49-F238E27FC236}">
                            <a16:creationId xmlns:a16="http://schemas.microsoft.com/office/drawing/2014/main" id="{671B8E2C-FFF1-2E49-927C-40A32B1A6282}"/>
                          </a:ext>
                        </a:extLst>
                      </p:cNvPr>
                      <p:cNvSpPr/>
                      <p:nvPr/>
                    </p:nvSpPr>
                    <p:spPr>
                      <a:xfrm>
                        <a:off x="4632732" y="15036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8" name="Oval 627">
                        <a:extLst>
                          <a:ext uri="{FF2B5EF4-FFF2-40B4-BE49-F238E27FC236}">
                            <a16:creationId xmlns:a16="http://schemas.microsoft.com/office/drawing/2014/main" id="{BA692AC7-F672-6345-84ED-8572068791F6}"/>
                          </a:ext>
                        </a:extLst>
                      </p:cNvPr>
                      <p:cNvSpPr/>
                      <p:nvPr/>
                    </p:nvSpPr>
                    <p:spPr>
                      <a:xfrm>
                        <a:off x="4720894" y="153814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9" name="Oval 628">
                        <a:extLst>
                          <a:ext uri="{FF2B5EF4-FFF2-40B4-BE49-F238E27FC236}">
                            <a16:creationId xmlns:a16="http://schemas.microsoft.com/office/drawing/2014/main" id="{0855D724-2CC5-BC40-A13D-837515D4ED22}"/>
                          </a:ext>
                        </a:extLst>
                      </p:cNvPr>
                      <p:cNvSpPr/>
                      <p:nvPr/>
                    </p:nvSpPr>
                    <p:spPr>
                      <a:xfrm>
                        <a:off x="4807124" y="15877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30" name="Oval 629">
                        <a:extLst>
                          <a:ext uri="{FF2B5EF4-FFF2-40B4-BE49-F238E27FC236}">
                            <a16:creationId xmlns:a16="http://schemas.microsoft.com/office/drawing/2014/main" id="{BC0E53A3-3C5C-3C4E-8BD1-D1F41C19946B}"/>
                          </a:ext>
                        </a:extLst>
                      </p:cNvPr>
                      <p:cNvSpPr/>
                      <p:nvPr/>
                    </p:nvSpPr>
                    <p:spPr>
                      <a:xfrm>
                        <a:off x="4861305" y="16568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622" name="Group 228">
                      <a:extLst>
                        <a:ext uri="{FF2B5EF4-FFF2-40B4-BE49-F238E27FC236}">
                          <a16:creationId xmlns:a16="http://schemas.microsoft.com/office/drawing/2014/main" id="{5E2EFA3A-5CD6-FC45-85A5-131D94103804}"/>
                        </a:ext>
                      </a:extLst>
                    </p:cNvPr>
                    <p:cNvGrpSpPr/>
                    <p:nvPr/>
                  </p:nvGrpSpPr>
                  <p:grpSpPr>
                    <a:xfrm rot="1159863">
                      <a:off x="4864601" y="1598039"/>
                      <a:ext cx="280278" cy="176109"/>
                      <a:chOff x="4600669" y="1606691"/>
                      <a:chExt cx="280278" cy="176109"/>
                    </a:xfrm>
                  </p:grpSpPr>
                  <p:sp>
                    <p:nvSpPr>
                      <p:cNvPr id="623" name="Oval 233">
                        <a:extLst>
                          <a:ext uri="{FF2B5EF4-FFF2-40B4-BE49-F238E27FC236}">
                            <a16:creationId xmlns:a16="http://schemas.microsoft.com/office/drawing/2014/main" id="{9B13707F-0480-5446-8A9B-111C3078D1CA}"/>
                          </a:ext>
                        </a:extLst>
                      </p:cNvPr>
                      <p:cNvSpPr/>
                      <p:nvPr/>
                    </p:nvSpPr>
                    <p:spPr>
                      <a:xfrm>
                        <a:off x="4835228" y="1737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4" name="Oval 623">
                        <a:extLst>
                          <a:ext uri="{FF2B5EF4-FFF2-40B4-BE49-F238E27FC236}">
                            <a16:creationId xmlns:a16="http://schemas.microsoft.com/office/drawing/2014/main" id="{E741EB17-2CA6-E944-8563-EB2BC5152EAC}"/>
                          </a:ext>
                        </a:extLst>
                      </p:cNvPr>
                      <p:cNvSpPr/>
                      <p:nvPr/>
                    </p:nvSpPr>
                    <p:spPr>
                      <a:xfrm>
                        <a:off x="4751554" y="1676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5" name="Oval 624">
                        <a:extLst>
                          <a:ext uri="{FF2B5EF4-FFF2-40B4-BE49-F238E27FC236}">
                            <a16:creationId xmlns:a16="http://schemas.microsoft.com/office/drawing/2014/main" id="{3C04AF83-9CFC-BB49-8EE7-89712ABDB72F}"/>
                          </a:ext>
                        </a:extLst>
                      </p:cNvPr>
                      <p:cNvSpPr/>
                      <p:nvPr/>
                    </p:nvSpPr>
                    <p:spPr>
                      <a:xfrm>
                        <a:off x="4676433" y="163672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6" name="Oval 625">
                        <a:extLst>
                          <a:ext uri="{FF2B5EF4-FFF2-40B4-BE49-F238E27FC236}">
                            <a16:creationId xmlns:a16="http://schemas.microsoft.com/office/drawing/2014/main" id="{FB46EEED-4B9B-DF4C-A886-569885C73828}"/>
                          </a:ext>
                        </a:extLst>
                      </p:cNvPr>
                      <p:cNvSpPr/>
                      <p:nvPr/>
                    </p:nvSpPr>
                    <p:spPr>
                      <a:xfrm>
                        <a:off x="4600669" y="160669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610" name="Group 216">
                    <a:extLst>
                      <a:ext uri="{FF2B5EF4-FFF2-40B4-BE49-F238E27FC236}">
                        <a16:creationId xmlns:a16="http://schemas.microsoft.com/office/drawing/2014/main" id="{7ABF3410-4E13-5C4E-BF60-0A0E800BE7BC}"/>
                      </a:ext>
                    </a:extLst>
                  </p:cNvPr>
                  <p:cNvGrpSpPr/>
                  <p:nvPr/>
                </p:nvGrpSpPr>
                <p:grpSpPr>
                  <a:xfrm rot="2231650">
                    <a:off x="4858924" y="1545228"/>
                    <a:ext cx="480495" cy="211404"/>
                    <a:chOff x="3785237" y="1337064"/>
                    <a:chExt cx="480495" cy="211404"/>
                  </a:xfrm>
                </p:grpSpPr>
                <p:grpSp>
                  <p:nvGrpSpPr>
                    <p:cNvPr id="611" name="Group 217">
                      <a:extLst>
                        <a:ext uri="{FF2B5EF4-FFF2-40B4-BE49-F238E27FC236}">
                          <a16:creationId xmlns:a16="http://schemas.microsoft.com/office/drawing/2014/main" id="{37CA620C-EF5F-574F-B2B6-1546B7CD9E79}"/>
                        </a:ext>
                      </a:extLst>
                    </p:cNvPr>
                    <p:cNvGrpSpPr/>
                    <p:nvPr/>
                  </p:nvGrpSpPr>
                  <p:grpSpPr>
                    <a:xfrm>
                      <a:off x="3785237" y="1409807"/>
                      <a:ext cx="293209" cy="138661"/>
                      <a:chOff x="3785237" y="1409807"/>
                      <a:chExt cx="293209" cy="138661"/>
                    </a:xfrm>
                  </p:grpSpPr>
                  <p:sp>
                    <p:nvSpPr>
                      <p:cNvPr id="617" name="Oval 616">
                        <a:extLst>
                          <a:ext uri="{FF2B5EF4-FFF2-40B4-BE49-F238E27FC236}">
                            <a16:creationId xmlns:a16="http://schemas.microsoft.com/office/drawing/2014/main" id="{3D392E55-CABB-0E40-BA8F-7FA1BBCD39CA}"/>
                          </a:ext>
                        </a:extLst>
                      </p:cNvPr>
                      <p:cNvSpPr/>
                      <p:nvPr/>
                    </p:nvSpPr>
                    <p:spPr>
                      <a:xfrm>
                        <a:off x="3948840" y="14951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8" name="Oval 617">
                        <a:extLst>
                          <a:ext uri="{FF2B5EF4-FFF2-40B4-BE49-F238E27FC236}">
                            <a16:creationId xmlns:a16="http://schemas.microsoft.com/office/drawing/2014/main" id="{C609B097-3CBE-2C43-804F-2B2C7A0848BA}"/>
                          </a:ext>
                        </a:extLst>
                      </p:cNvPr>
                      <p:cNvSpPr/>
                      <p:nvPr/>
                    </p:nvSpPr>
                    <p:spPr>
                      <a:xfrm>
                        <a:off x="3785237" y="150274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9" name="Oval 618">
                        <a:extLst>
                          <a:ext uri="{FF2B5EF4-FFF2-40B4-BE49-F238E27FC236}">
                            <a16:creationId xmlns:a16="http://schemas.microsoft.com/office/drawing/2014/main" id="{E2F220BD-844F-A745-83E6-4E2A1A29A275}"/>
                          </a:ext>
                        </a:extLst>
                      </p:cNvPr>
                      <p:cNvSpPr/>
                      <p:nvPr/>
                    </p:nvSpPr>
                    <p:spPr>
                      <a:xfrm>
                        <a:off x="4032727" y="140980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0" name="Oval 230">
                        <a:extLst>
                          <a:ext uri="{FF2B5EF4-FFF2-40B4-BE49-F238E27FC236}">
                            <a16:creationId xmlns:a16="http://schemas.microsoft.com/office/drawing/2014/main" id="{136D86B0-436F-7249-9162-7179B5BC1393}"/>
                          </a:ext>
                        </a:extLst>
                      </p:cNvPr>
                      <p:cNvSpPr/>
                      <p:nvPr/>
                    </p:nvSpPr>
                    <p:spPr>
                      <a:xfrm>
                        <a:off x="3870831" y="14955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612" name="Group 218">
                      <a:extLst>
                        <a:ext uri="{FF2B5EF4-FFF2-40B4-BE49-F238E27FC236}">
                          <a16:creationId xmlns:a16="http://schemas.microsoft.com/office/drawing/2014/main" id="{173A82DA-B902-5F42-B813-4876D12D276A}"/>
                        </a:ext>
                      </a:extLst>
                    </p:cNvPr>
                    <p:cNvGrpSpPr/>
                    <p:nvPr/>
                  </p:nvGrpSpPr>
                  <p:grpSpPr>
                    <a:xfrm rot="1159863">
                      <a:off x="4070391" y="1337064"/>
                      <a:ext cx="195341" cy="145184"/>
                      <a:chOff x="3762121" y="1638263"/>
                      <a:chExt cx="195341" cy="145184"/>
                    </a:xfrm>
                  </p:grpSpPr>
                  <p:sp>
                    <p:nvSpPr>
                      <p:cNvPr id="613" name="Oval 612">
                        <a:extLst>
                          <a:ext uri="{FF2B5EF4-FFF2-40B4-BE49-F238E27FC236}">
                            <a16:creationId xmlns:a16="http://schemas.microsoft.com/office/drawing/2014/main" id="{89E7C716-5908-3743-B871-27AEC607E707}"/>
                          </a:ext>
                        </a:extLst>
                      </p:cNvPr>
                      <p:cNvSpPr/>
                      <p:nvPr/>
                    </p:nvSpPr>
                    <p:spPr>
                      <a:xfrm>
                        <a:off x="3762121" y="16484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4" name="Oval 613">
                        <a:extLst>
                          <a:ext uri="{FF2B5EF4-FFF2-40B4-BE49-F238E27FC236}">
                            <a16:creationId xmlns:a16="http://schemas.microsoft.com/office/drawing/2014/main" id="{58D7B3FC-958D-E54E-9341-A8C6928EF712}"/>
                          </a:ext>
                        </a:extLst>
                      </p:cNvPr>
                      <p:cNvSpPr/>
                      <p:nvPr/>
                    </p:nvSpPr>
                    <p:spPr>
                      <a:xfrm>
                        <a:off x="3911743" y="17277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5" name="Oval 614">
                        <a:extLst>
                          <a:ext uri="{FF2B5EF4-FFF2-40B4-BE49-F238E27FC236}">
                            <a16:creationId xmlns:a16="http://schemas.microsoft.com/office/drawing/2014/main" id="{12831765-165E-1541-81C9-F7CC2F8E724E}"/>
                          </a:ext>
                        </a:extLst>
                      </p:cNvPr>
                      <p:cNvSpPr/>
                      <p:nvPr/>
                    </p:nvSpPr>
                    <p:spPr>
                      <a:xfrm>
                        <a:off x="3878214" y="163826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6" name="Oval 615">
                        <a:extLst>
                          <a:ext uri="{FF2B5EF4-FFF2-40B4-BE49-F238E27FC236}">
                            <a16:creationId xmlns:a16="http://schemas.microsoft.com/office/drawing/2014/main" id="{AF0983EF-C10B-2341-8CC4-634440C95D3A}"/>
                          </a:ext>
                        </a:extLst>
                      </p:cNvPr>
                      <p:cNvSpPr/>
                      <p:nvPr/>
                    </p:nvSpPr>
                    <p:spPr>
                      <a:xfrm>
                        <a:off x="3818516" y="17377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580" name="Group 238">
                  <a:extLst>
                    <a:ext uri="{FF2B5EF4-FFF2-40B4-BE49-F238E27FC236}">
                      <a16:creationId xmlns:a16="http://schemas.microsoft.com/office/drawing/2014/main" id="{CF679E1D-3903-E041-9747-FAC0F6E28BFD}"/>
                    </a:ext>
                  </a:extLst>
                </p:cNvPr>
                <p:cNvGrpSpPr/>
                <p:nvPr/>
              </p:nvGrpSpPr>
              <p:grpSpPr>
                <a:xfrm rot="18093937">
                  <a:off x="3945981" y="1720292"/>
                  <a:ext cx="708507" cy="577308"/>
                  <a:chOff x="4852877" y="1489650"/>
                  <a:chExt cx="708507" cy="577308"/>
                </a:xfrm>
              </p:grpSpPr>
              <p:grpSp>
                <p:nvGrpSpPr>
                  <p:cNvPr id="581" name="Group 239">
                    <a:extLst>
                      <a:ext uri="{FF2B5EF4-FFF2-40B4-BE49-F238E27FC236}">
                        <a16:creationId xmlns:a16="http://schemas.microsoft.com/office/drawing/2014/main" id="{1BA55891-BC14-7C42-A06C-E060C0B9372E}"/>
                      </a:ext>
                    </a:extLst>
                  </p:cNvPr>
                  <p:cNvGrpSpPr/>
                  <p:nvPr/>
                </p:nvGrpSpPr>
                <p:grpSpPr>
                  <a:xfrm>
                    <a:off x="4896193" y="1598154"/>
                    <a:ext cx="665191" cy="468804"/>
                    <a:chOff x="4743793" y="1445754"/>
                    <a:chExt cx="665191" cy="468804"/>
                  </a:xfrm>
                </p:grpSpPr>
                <p:grpSp>
                  <p:nvGrpSpPr>
                    <p:cNvPr id="593" name="Group 251">
                      <a:extLst>
                        <a:ext uri="{FF2B5EF4-FFF2-40B4-BE49-F238E27FC236}">
                          <a16:creationId xmlns:a16="http://schemas.microsoft.com/office/drawing/2014/main" id="{E12FBEF0-CD5E-4B40-A225-19A08D422AA1}"/>
                        </a:ext>
                      </a:extLst>
                    </p:cNvPr>
                    <p:cNvGrpSpPr/>
                    <p:nvPr/>
                  </p:nvGrpSpPr>
                  <p:grpSpPr>
                    <a:xfrm>
                      <a:off x="4743793" y="1483628"/>
                      <a:ext cx="431424" cy="430930"/>
                      <a:chOff x="4743793" y="1483628"/>
                      <a:chExt cx="431424" cy="430930"/>
                    </a:xfrm>
                  </p:grpSpPr>
                  <p:sp>
                    <p:nvSpPr>
                      <p:cNvPr id="602" name="Oval 601">
                        <a:extLst>
                          <a:ext uri="{FF2B5EF4-FFF2-40B4-BE49-F238E27FC236}">
                            <a16:creationId xmlns:a16="http://schemas.microsoft.com/office/drawing/2014/main" id="{09EB3BD0-895F-3A47-8726-938005D6D7A0}"/>
                          </a:ext>
                        </a:extLst>
                      </p:cNvPr>
                      <p:cNvSpPr/>
                      <p:nvPr/>
                    </p:nvSpPr>
                    <p:spPr>
                      <a:xfrm>
                        <a:off x="4886399" y="15496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3" name="Oval 602">
                        <a:extLst>
                          <a:ext uri="{FF2B5EF4-FFF2-40B4-BE49-F238E27FC236}">
                            <a16:creationId xmlns:a16="http://schemas.microsoft.com/office/drawing/2014/main" id="{4AE825F3-1681-3245-9A71-E8436E7FE3B4}"/>
                          </a:ext>
                        </a:extLst>
                      </p:cNvPr>
                      <p:cNvSpPr/>
                      <p:nvPr/>
                    </p:nvSpPr>
                    <p:spPr>
                      <a:xfrm>
                        <a:off x="4970969" y="16166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4" name="Oval 603">
                        <a:extLst>
                          <a:ext uri="{FF2B5EF4-FFF2-40B4-BE49-F238E27FC236}">
                            <a16:creationId xmlns:a16="http://schemas.microsoft.com/office/drawing/2014/main" id="{8AF5FD36-3E8D-0E47-BA66-4E63CB0F0FB4}"/>
                          </a:ext>
                        </a:extLst>
                      </p:cNvPr>
                      <p:cNvSpPr/>
                      <p:nvPr/>
                    </p:nvSpPr>
                    <p:spPr>
                      <a:xfrm>
                        <a:off x="5042162" y="16855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5" name="Oval 604">
                        <a:extLst>
                          <a:ext uri="{FF2B5EF4-FFF2-40B4-BE49-F238E27FC236}">
                            <a16:creationId xmlns:a16="http://schemas.microsoft.com/office/drawing/2014/main" id="{62357F54-D565-174D-81EB-8C459E2A571A}"/>
                          </a:ext>
                        </a:extLst>
                      </p:cNvPr>
                      <p:cNvSpPr/>
                      <p:nvPr/>
                    </p:nvSpPr>
                    <p:spPr>
                      <a:xfrm>
                        <a:off x="5129498" y="18688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6" name="Oval 605">
                        <a:extLst>
                          <a:ext uri="{FF2B5EF4-FFF2-40B4-BE49-F238E27FC236}">
                            <a16:creationId xmlns:a16="http://schemas.microsoft.com/office/drawing/2014/main" id="{FE4E7369-E6A3-D041-BCFF-62FDF0E1C880}"/>
                          </a:ext>
                        </a:extLst>
                      </p:cNvPr>
                      <p:cNvSpPr/>
                      <p:nvPr/>
                    </p:nvSpPr>
                    <p:spPr>
                      <a:xfrm>
                        <a:off x="4825807" y="15066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7" name="Oval 606">
                        <a:extLst>
                          <a:ext uri="{FF2B5EF4-FFF2-40B4-BE49-F238E27FC236}">
                            <a16:creationId xmlns:a16="http://schemas.microsoft.com/office/drawing/2014/main" id="{5E6D04C5-6115-9D4E-A6B9-EF775994CF37}"/>
                          </a:ext>
                        </a:extLst>
                      </p:cNvPr>
                      <p:cNvSpPr/>
                      <p:nvPr/>
                    </p:nvSpPr>
                    <p:spPr>
                      <a:xfrm>
                        <a:off x="4743793" y="14836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8" name="Oval 607">
                        <a:extLst>
                          <a:ext uri="{FF2B5EF4-FFF2-40B4-BE49-F238E27FC236}">
                            <a16:creationId xmlns:a16="http://schemas.microsoft.com/office/drawing/2014/main" id="{F9A7CAD1-18B6-2948-AF16-E15A3A456615}"/>
                          </a:ext>
                        </a:extLst>
                      </p:cNvPr>
                      <p:cNvSpPr/>
                      <p:nvPr/>
                    </p:nvSpPr>
                    <p:spPr>
                      <a:xfrm>
                        <a:off x="5089769" y="17996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94" name="Group 252">
                      <a:extLst>
                        <a:ext uri="{FF2B5EF4-FFF2-40B4-BE49-F238E27FC236}">
                          <a16:creationId xmlns:a16="http://schemas.microsoft.com/office/drawing/2014/main" id="{DF7807D0-D42B-0946-B13F-1E37A67900C9}"/>
                        </a:ext>
                      </a:extLst>
                    </p:cNvPr>
                    <p:cNvGrpSpPr/>
                    <p:nvPr/>
                  </p:nvGrpSpPr>
                  <p:grpSpPr>
                    <a:xfrm rot="1159863">
                      <a:off x="4964182" y="1445754"/>
                      <a:ext cx="444802" cy="420798"/>
                      <a:chOff x="4680086" y="1395899"/>
                      <a:chExt cx="444802" cy="420798"/>
                    </a:xfrm>
                  </p:grpSpPr>
                  <p:sp>
                    <p:nvSpPr>
                      <p:cNvPr id="595" name="Oval 205">
                        <a:extLst>
                          <a:ext uri="{FF2B5EF4-FFF2-40B4-BE49-F238E27FC236}">
                            <a16:creationId xmlns:a16="http://schemas.microsoft.com/office/drawing/2014/main" id="{D2E4D183-2386-364F-BB6A-8E4D1FAA7D6D}"/>
                          </a:ext>
                        </a:extLst>
                      </p:cNvPr>
                      <p:cNvSpPr/>
                      <p:nvPr/>
                    </p:nvSpPr>
                    <p:spPr>
                      <a:xfrm>
                        <a:off x="4922415" y="169343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96" name="Oval 206">
                        <a:extLst>
                          <a:ext uri="{FF2B5EF4-FFF2-40B4-BE49-F238E27FC236}">
                            <a16:creationId xmlns:a16="http://schemas.microsoft.com/office/drawing/2014/main" id="{CEC5B7C7-A99C-E04C-B556-7C42114D0112}"/>
                          </a:ext>
                        </a:extLst>
                      </p:cNvPr>
                      <p:cNvSpPr/>
                      <p:nvPr/>
                    </p:nvSpPr>
                    <p:spPr>
                      <a:xfrm>
                        <a:off x="4891455" y="15318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97" name="Oval 207">
                        <a:extLst>
                          <a:ext uri="{FF2B5EF4-FFF2-40B4-BE49-F238E27FC236}">
                            <a16:creationId xmlns:a16="http://schemas.microsoft.com/office/drawing/2014/main" id="{13020086-26F4-5C4A-ACA6-17F07EF0BFE7}"/>
                          </a:ext>
                        </a:extLst>
                      </p:cNvPr>
                      <p:cNvSpPr/>
                      <p:nvPr/>
                    </p:nvSpPr>
                    <p:spPr>
                      <a:xfrm>
                        <a:off x="4680086" y="139589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98" name="Oval 208">
                        <a:extLst>
                          <a:ext uri="{FF2B5EF4-FFF2-40B4-BE49-F238E27FC236}">
                            <a16:creationId xmlns:a16="http://schemas.microsoft.com/office/drawing/2014/main" id="{BB169646-002A-0144-811C-E4C96EC36B35}"/>
                          </a:ext>
                        </a:extLst>
                      </p:cNvPr>
                      <p:cNvSpPr/>
                      <p:nvPr/>
                    </p:nvSpPr>
                    <p:spPr>
                      <a:xfrm>
                        <a:off x="4830929" y="158698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99" name="Oval 209">
                        <a:extLst>
                          <a:ext uri="{FF2B5EF4-FFF2-40B4-BE49-F238E27FC236}">
                            <a16:creationId xmlns:a16="http://schemas.microsoft.com/office/drawing/2014/main" id="{EA1BB2A2-BB45-534B-81D7-2C9116BCB37D}"/>
                          </a:ext>
                        </a:extLst>
                      </p:cNvPr>
                      <p:cNvSpPr/>
                      <p:nvPr/>
                    </p:nvSpPr>
                    <p:spPr>
                      <a:xfrm>
                        <a:off x="4977953" y="17576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0" name="Oval 210">
                        <a:extLst>
                          <a:ext uri="{FF2B5EF4-FFF2-40B4-BE49-F238E27FC236}">
                            <a16:creationId xmlns:a16="http://schemas.microsoft.com/office/drawing/2014/main" id="{F1C63B23-FF4A-4542-9ED8-0AA8F7B82291}"/>
                          </a:ext>
                        </a:extLst>
                      </p:cNvPr>
                      <p:cNvSpPr/>
                      <p:nvPr/>
                    </p:nvSpPr>
                    <p:spPr>
                      <a:xfrm>
                        <a:off x="5030866" y="169785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1" name="Oval 211">
                        <a:extLst>
                          <a:ext uri="{FF2B5EF4-FFF2-40B4-BE49-F238E27FC236}">
                            <a16:creationId xmlns:a16="http://schemas.microsoft.com/office/drawing/2014/main" id="{6F7BB282-84D4-FA43-9C4C-A86871355E38}"/>
                          </a:ext>
                        </a:extLst>
                      </p:cNvPr>
                      <p:cNvSpPr/>
                      <p:nvPr/>
                    </p:nvSpPr>
                    <p:spPr>
                      <a:xfrm>
                        <a:off x="5079169" y="17709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582" name="Group 240">
                    <a:extLst>
                      <a:ext uri="{FF2B5EF4-FFF2-40B4-BE49-F238E27FC236}">
                        <a16:creationId xmlns:a16="http://schemas.microsoft.com/office/drawing/2014/main" id="{D4E69E85-682D-F747-9230-4380F084951E}"/>
                      </a:ext>
                    </a:extLst>
                  </p:cNvPr>
                  <p:cNvGrpSpPr/>
                  <p:nvPr/>
                </p:nvGrpSpPr>
                <p:grpSpPr>
                  <a:xfrm rot="2231650">
                    <a:off x="4852877" y="1489650"/>
                    <a:ext cx="452135" cy="185783"/>
                    <a:chOff x="3741962" y="1307625"/>
                    <a:chExt cx="452135" cy="185783"/>
                  </a:xfrm>
                </p:grpSpPr>
                <p:grpSp>
                  <p:nvGrpSpPr>
                    <p:cNvPr id="583" name="Group 241">
                      <a:extLst>
                        <a:ext uri="{FF2B5EF4-FFF2-40B4-BE49-F238E27FC236}">
                          <a16:creationId xmlns:a16="http://schemas.microsoft.com/office/drawing/2014/main" id="{D3846658-C73C-DF40-8401-2E77D2F024C8}"/>
                        </a:ext>
                      </a:extLst>
                    </p:cNvPr>
                    <p:cNvGrpSpPr/>
                    <p:nvPr/>
                  </p:nvGrpSpPr>
                  <p:grpSpPr>
                    <a:xfrm>
                      <a:off x="3741962" y="1342923"/>
                      <a:ext cx="229720" cy="150485"/>
                      <a:chOff x="3741962" y="1342923"/>
                      <a:chExt cx="229720" cy="150485"/>
                    </a:xfrm>
                  </p:grpSpPr>
                  <p:sp>
                    <p:nvSpPr>
                      <p:cNvPr id="589" name="Oval 588">
                        <a:extLst>
                          <a:ext uri="{FF2B5EF4-FFF2-40B4-BE49-F238E27FC236}">
                            <a16:creationId xmlns:a16="http://schemas.microsoft.com/office/drawing/2014/main" id="{20D8B8EC-4E23-1047-A979-AFDD869B54D5}"/>
                          </a:ext>
                        </a:extLst>
                      </p:cNvPr>
                      <p:cNvSpPr/>
                      <p:nvPr/>
                    </p:nvSpPr>
                    <p:spPr>
                      <a:xfrm>
                        <a:off x="3925963" y="13878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90" name="Oval 589">
                        <a:extLst>
                          <a:ext uri="{FF2B5EF4-FFF2-40B4-BE49-F238E27FC236}">
                            <a16:creationId xmlns:a16="http://schemas.microsoft.com/office/drawing/2014/main" id="{327016C8-5620-4344-AB6D-18F1D5763C1D}"/>
                          </a:ext>
                        </a:extLst>
                      </p:cNvPr>
                      <p:cNvSpPr/>
                      <p:nvPr/>
                    </p:nvSpPr>
                    <p:spPr>
                      <a:xfrm>
                        <a:off x="3754357" y="144768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91" name="Oval 590">
                        <a:extLst>
                          <a:ext uri="{FF2B5EF4-FFF2-40B4-BE49-F238E27FC236}">
                            <a16:creationId xmlns:a16="http://schemas.microsoft.com/office/drawing/2014/main" id="{EE7AFAB0-88B6-6E42-B412-4CDD4C762517}"/>
                          </a:ext>
                        </a:extLst>
                      </p:cNvPr>
                      <p:cNvSpPr/>
                      <p:nvPr/>
                    </p:nvSpPr>
                    <p:spPr>
                      <a:xfrm>
                        <a:off x="3741962" y="134292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92" name="Oval 591">
                        <a:extLst>
                          <a:ext uri="{FF2B5EF4-FFF2-40B4-BE49-F238E27FC236}">
                            <a16:creationId xmlns:a16="http://schemas.microsoft.com/office/drawing/2014/main" id="{7BE9F1B5-9C33-6241-8370-2F2B58EE4E51}"/>
                          </a:ext>
                        </a:extLst>
                      </p:cNvPr>
                      <p:cNvSpPr/>
                      <p:nvPr/>
                    </p:nvSpPr>
                    <p:spPr>
                      <a:xfrm>
                        <a:off x="3826883" y="14108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84" name="Group 242">
                      <a:extLst>
                        <a:ext uri="{FF2B5EF4-FFF2-40B4-BE49-F238E27FC236}">
                          <a16:creationId xmlns:a16="http://schemas.microsoft.com/office/drawing/2014/main" id="{6CE48CB5-C78C-7A48-88EB-9F7B7D043044}"/>
                        </a:ext>
                      </a:extLst>
                    </p:cNvPr>
                    <p:cNvGrpSpPr/>
                    <p:nvPr/>
                  </p:nvGrpSpPr>
                  <p:grpSpPr>
                    <a:xfrm rot="1159863">
                      <a:off x="3818240" y="1307625"/>
                      <a:ext cx="375857" cy="104574"/>
                      <a:chOff x="3502631" y="1665219"/>
                      <a:chExt cx="375857" cy="104574"/>
                    </a:xfrm>
                  </p:grpSpPr>
                  <p:sp>
                    <p:nvSpPr>
                      <p:cNvPr id="585" name="Oval 584">
                        <a:extLst>
                          <a:ext uri="{FF2B5EF4-FFF2-40B4-BE49-F238E27FC236}">
                            <a16:creationId xmlns:a16="http://schemas.microsoft.com/office/drawing/2014/main" id="{2709AC90-2A7D-1748-85A7-11C20753AE69}"/>
                          </a:ext>
                        </a:extLst>
                      </p:cNvPr>
                      <p:cNvSpPr/>
                      <p:nvPr/>
                    </p:nvSpPr>
                    <p:spPr>
                      <a:xfrm>
                        <a:off x="3578005" y="166521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86" name="Oval 585">
                        <a:extLst>
                          <a:ext uri="{FF2B5EF4-FFF2-40B4-BE49-F238E27FC236}">
                            <a16:creationId xmlns:a16="http://schemas.microsoft.com/office/drawing/2014/main" id="{0F26A749-FB94-CA46-95FE-CFAC5E807024}"/>
                          </a:ext>
                        </a:extLst>
                      </p:cNvPr>
                      <p:cNvSpPr/>
                      <p:nvPr/>
                    </p:nvSpPr>
                    <p:spPr>
                      <a:xfrm>
                        <a:off x="3832769" y="16878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87" name="Oval 586">
                        <a:extLst>
                          <a:ext uri="{FF2B5EF4-FFF2-40B4-BE49-F238E27FC236}">
                            <a16:creationId xmlns:a16="http://schemas.microsoft.com/office/drawing/2014/main" id="{D95540CD-B1E0-FD49-8691-7899A3D732FF}"/>
                          </a:ext>
                        </a:extLst>
                      </p:cNvPr>
                      <p:cNvSpPr/>
                      <p:nvPr/>
                    </p:nvSpPr>
                    <p:spPr>
                      <a:xfrm>
                        <a:off x="3502631" y="172039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88" name="Oval 587">
                        <a:extLst>
                          <a:ext uri="{FF2B5EF4-FFF2-40B4-BE49-F238E27FC236}">
                            <a16:creationId xmlns:a16="http://schemas.microsoft.com/office/drawing/2014/main" id="{930F5ABF-C913-5140-886F-64B62DB4A0F7}"/>
                          </a:ext>
                        </a:extLst>
                      </p:cNvPr>
                      <p:cNvSpPr/>
                      <p:nvPr/>
                    </p:nvSpPr>
                    <p:spPr>
                      <a:xfrm>
                        <a:off x="3753006" y="172407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grpSp>
            <p:nvGrpSpPr>
              <p:cNvPr id="531" name="Group 268">
                <a:extLst>
                  <a:ext uri="{FF2B5EF4-FFF2-40B4-BE49-F238E27FC236}">
                    <a16:creationId xmlns:a16="http://schemas.microsoft.com/office/drawing/2014/main" id="{668B5E0E-1442-2948-B9B3-B3B364CD9402}"/>
                  </a:ext>
                </a:extLst>
              </p:cNvPr>
              <p:cNvGrpSpPr/>
              <p:nvPr/>
            </p:nvGrpSpPr>
            <p:grpSpPr>
              <a:xfrm>
                <a:off x="5306171" y="2437085"/>
                <a:ext cx="1359895" cy="559944"/>
                <a:chOff x="3766620" y="1643976"/>
                <a:chExt cx="1359895" cy="559944"/>
              </a:xfrm>
            </p:grpSpPr>
            <p:grpSp>
              <p:nvGrpSpPr>
                <p:cNvPr id="532" name="Group 213">
                  <a:extLst>
                    <a:ext uri="{FF2B5EF4-FFF2-40B4-BE49-F238E27FC236}">
                      <a16:creationId xmlns:a16="http://schemas.microsoft.com/office/drawing/2014/main" id="{29B52E9E-EF0D-0A4F-94D9-B8031C6E556B}"/>
                    </a:ext>
                  </a:extLst>
                </p:cNvPr>
                <p:cNvGrpSpPr/>
                <p:nvPr/>
              </p:nvGrpSpPr>
              <p:grpSpPr>
                <a:xfrm>
                  <a:off x="3766620" y="1643976"/>
                  <a:ext cx="1359895" cy="294275"/>
                  <a:chOff x="3766620" y="1643976"/>
                  <a:chExt cx="1359895" cy="294275"/>
                </a:xfrm>
              </p:grpSpPr>
              <p:grpSp>
                <p:nvGrpSpPr>
                  <p:cNvPr id="556" name="Group 178">
                    <a:extLst>
                      <a:ext uri="{FF2B5EF4-FFF2-40B4-BE49-F238E27FC236}">
                        <a16:creationId xmlns:a16="http://schemas.microsoft.com/office/drawing/2014/main" id="{B76584FD-CF96-AD4E-835F-CCA766C86C63}"/>
                      </a:ext>
                    </a:extLst>
                  </p:cNvPr>
                  <p:cNvGrpSpPr/>
                  <p:nvPr/>
                </p:nvGrpSpPr>
                <p:grpSpPr>
                  <a:xfrm>
                    <a:off x="3766620" y="1643976"/>
                    <a:ext cx="654269" cy="265133"/>
                    <a:chOff x="3766620" y="1643976"/>
                    <a:chExt cx="654269" cy="265133"/>
                  </a:xfrm>
                </p:grpSpPr>
                <p:grpSp>
                  <p:nvGrpSpPr>
                    <p:cNvPr id="568" name="Group 161">
                      <a:extLst>
                        <a:ext uri="{FF2B5EF4-FFF2-40B4-BE49-F238E27FC236}">
                          <a16:creationId xmlns:a16="http://schemas.microsoft.com/office/drawing/2014/main" id="{2CD7ADF2-A4C1-3D4D-B180-BD0CAF01812D}"/>
                        </a:ext>
                      </a:extLst>
                    </p:cNvPr>
                    <p:cNvGrpSpPr/>
                    <p:nvPr/>
                  </p:nvGrpSpPr>
                  <p:grpSpPr>
                    <a:xfrm>
                      <a:off x="3766620" y="1734620"/>
                      <a:ext cx="288874" cy="174489"/>
                      <a:chOff x="3766620" y="1734620"/>
                      <a:chExt cx="288874" cy="174489"/>
                    </a:xfrm>
                  </p:grpSpPr>
                  <p:sp>
                    <p:nvSpPr>
                      <p:cNvPr id="574" name="Oval 573">
                        <a:extLst>
                          <a:ext uri="{FF2B5EF4-FFF2-40B4-BE49-F238E27FC236}">
                            <a16:creationId xmlns:a16="http://schemas.microsoft.com/office/drawing/2014/main" id="{84828177-20C0-AB4C-AF4E-8F3741A5B3B8}"/>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75" name="Oval 574">
                        <a:extLst>
                          <a:ext uri="{FF2B5EF4-FFF2-40B4-BE49-F238E27FC236}">
                            <a16:creationId xmlns:a16="http://schemas.microsoft.com/office/drawing/2014/main" id="{374C890B-957D-C942-B770-A7E97ABD5B55}"/>
                          </a:ext>
                        </a:extLst>
                      </p:cNvPr>
                      <p:cNvSpPr/>
                      <p:nvPr/>
                    </p:nvSpPr>
                    <p:spPr>
                      <a:xfrm>
                        <a:off x="3828608" y="18185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76" name="Oval 575">
                        <a:extLst>
                          <a:ext uri="{FF2B5EF4-FFF2-40B4-BE49-F238E27FC236}">
                            <a16:creationId xmlns:a16="http://schemas.microsoft.com/office/drawing/2014/main" id="{A350E3A4-8198-3D4D-8491-624C73A5C001}"/>
                          </a:ext>
                        </a:extLst>
                      </p:cNvPr>
                      <p:cNvSpPr/>
                      <p:nvPr/>
                    </p:nvSpPr>
                    <p:spPr>
                      <a:xfrm>
                        <a:off x="3910800" y="176921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77" name="Oval 187">
                        <a:extLst>
                          <a:ext uri="{FF2B5EF4-FFF2-40B4-BE49-F238E27FC236}">
                            <a16:creationId xmlns:a16="http://schemas.microsoft.com/office/drawing/2014/main" id="{04299AC8-74A3-6E41-83D8-71912BCC8193}"/>
                          </a:ext>
                        </a:extLst>
                      </p:cNvPr>
                      <p:cNvSpPr/>
                      <p:nvPr/>
                    </p:nvSpPr>
                    <p:spPr>
                      <a:xfrm>
                        <a:off x="4009775" y="173462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69" name="Group 160">
                      <a:extLst>
                        <a:ext uri="{FF2B5EF4-FFF2-40B4-BE49-F238E27FC236}">
                          <a16:creationId xmlns:a16="http://schemas.microsoft.com/office/drawing/2014/main" id="{2C12E2FA-4A30-754C-A2F1-5A525800CA91}"/>
                        </a:ext>
                      </a:extLst>
                    </p:cNvPr>
                    <p:cNvGrpSpPr/>
                    <p:nvPr/>
                  </p:nvGrpSpPr>
                  <p:grpSpPr>
                    <a:xfrm rot="1159863">
                      <a:off x="4125212" y="1643976"/>
                      <a:ext cx="295677" cy="155098"/>
                      <a:chOff x="3914259" y="1892838"/>
                      <a:chExt cx="295677" cy="155098"/>
                    </a:xfrm>
                  </p:grpSpPr>
                  <p:sp>
                    <p:nvSpPr>
                      <p:cNvPr id="570" name="Oval 569">
                        <a:extLst>
                          <a:ext uri="{FF2B5EF4-FFF2-40B4-BE49-F238E27FC236}">
                            <a16:creationId xmlns:a16="http://schemas.microsoft.com/office/drawing/2014/main" id="{53291DEF-AF51-2D4E-8024-5DE6A0759398}"/>
                          </a:ext>
                        </a:extLst>
                      </p:cNvPr>
                      <p:cNvSpPr/>
                      <p:nvPr/>
                    </p:nvSpPr>
                    <p:spPr>
                      <a:xfrm>
                        <a:off x="3914259" y="20022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71" name="Oval 570">
                        <a:extLst>
                          <a:ext uri="{FF2B5EF4-FFF2-40B4-BE49-F238E27FC236}">
                            <a16:creationId xmlns:a16="http://schemas.microsoft.com/office/drawing/2014/main" id="{CB3E3794-95C0-204A-8E13-F5FBF746E9D0}"/>
                          </a:ext>
                        </a:extLst>
                      </p:cNvPr>
                      <p:cNvSpPr/>
                      <p:nvPr/>
                    </p:nvSpPr>
                    <p:spPr>
                      <a:xfrm>
                        <a:off x="3990603" y="196102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72" name="Oval 571">
                        <a:extLst>
                          <a:ext uri="{FF2B5EF4-FFF2-40B4-BE49-F238E27FC236}">
                            <a16:creationId xmlns:a16="http://schemas.microsoft.com/office/drawing/2014/main" id="{432DB733-C59B-3741-8138-328D97E5BCAE}"/>
                          </a:ext>
                        </a:extLst>
                      </p:cNvPr>
                      <p:cNvSpPr/>
                      <p:nvPr/>
                    </p:nvSpPr>
                    <p:spPr>
                      <a:xfrm>
                        <a:off x="4068338" y="191763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73" name="Oval 572">
                        <a:extLst>
                          <a:ext uri="{FF2B5EF4-FFF2-40B4-BE49-F238E27FC236}">
                            <a16:creationId xmlns:a16="http://schemas.microsoft.com/office/drawing/2014/main" id="{3BD6574C-2BA2-054B-9858-64AFABDBF642}"/>
                          </a:ext>
                        </a:extLst>
                      </p:cNvPr>
                      <p:cNvSpPr/>
                      <p:nvPr/>
                    </p:nvSpPr>
                    <p:spPr>
                      <a:xfrm>
                        <a:off x="4164217" y="18928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557" name="Group 179">
                    <a:extLst>
                      <a:ext uri="{FF2B5EF4-FFF2-40B4-BE49-F238E27FC236}">
                        <a16:creationId xmlns:a16="http://schemas.microsoft.com/office/drawing/2014/main" id="{B3DEF0CA-216D-6A45-BA74-7A2725952DE0}"/>
                      </a:ext>
                    </a:extLst>
                  </p:cNvPr>
                  <p:cNvGrpSpPr/>
                  <p:nvPr/>
                </p:nvGrpSpPr>
                <p:grpSpPr>
                  <a:xfrm rot="2231650">
                    <a:off x="4472246" y="1673118"/>
                    <a:ext cx="654269" cy="265133"/>
                    <a:chOff x="3766620" y="1643976"/>
                    <a:chExt cx="654269" cy="265133"/>
                  </a:xfrm>
                </p:grpSpPr>
                <p:grpSp>
                  <p:nvGrpSpPr>
                    <p:cNvPr id="558" name="Group 180">
                      <a:extLst>
                        <a:ext uri="{FF2B5EF4-FFF2-40B4-BE49-F238E27FC236}">
                          <a16:creationId xmlns:a16="http://schemas.microsoft.com/office/drawing/2014/main" id="{3A153459-6DAE-8745-AB0D-6860B15386AE}"/>
                        </a:ext>
                      </a:extLst>
                    </p:cNvPr>
                    <p:cNvGrpSpPr/>
                    <p:nvPr/>
                  </p:nvGrpSpPr>
                  <p:grpSpPr>
                    <a:xfrm>
                      <a:off x="3766620" y="1734620"/>
                      <a:ext cx="288874" cy="174489"/>
                      <a:chOff x="3766620" y="1734620"/>
                      <a:chExt cx="288874" cy="174489"/>
                    </a:xfrm>
                  </p:grpSpPr>
                  <p:sp>
                    <p:nvSpPr>
                      <p:cNvPr id="564" name="Oval 563">
                        <a:extLst>
                          <a:ext uri="{FF2B5EF4-FFF2-40B4-BE49-F238E27FC236}">
                            <a16:creationId xmlns:a16="http://schemas.microsoft.com/office/drawing/2014/main" id="{485CEFDC-94FE-C845-B40F-D8E4D084D484}"/>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5" name="Oval 564">
                        <a:extLst>
                          <a:ext uri="{FF2B5EF4-FFF2-40B4-BE49-F238E27FC236}">
                            <a16:creationId xmlns:a16="http://schemas.microsoft.com/office/drawing/2014/main" id="{540B56EA-07D4-5C4A-9A26-5F363E322787}"/>
                          </a:ext>
                        </a:extLst>
                      </p:cNvPr>
                      <p:cNvSpPr/>
                      <p:nvPr/>
                    </p:nvSpPr>
                    <p:spPr>
                      <a:xfrm>
                        <a:off x="3828608" y="18185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6" name="Oval 565">
                        <a:extLst>
                          <a:ext uri="{FF2B5EF4-FFF2-40B4-BE49-F238E27FC236}">
                            <a16:creationId xmlns:a16="http://schemas.microsoft.com/office/drawing/2014/main" id="{A057AE76-6F54-0A47-8483-C0B1731E5170}"/>
                          </a:ext>
                        </a:extLst>
                      </p:cNvPr>
                      <p:cNvSpPr/>
                      <p:nvPr/>
                    </p:nvSpPr>
                    <p:spPr>
                      <a:xfrm>
                        <a:off x="3910800" y="176921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7" name="Oval 566">
                        <a:extLst>
                          <a:ext uri="{FF2B5EF4-FFF2-40B4-BE49-F238E27FC236}">
                            <a16:creationId xmlns:a16="http://schemas.microsoft.com/office/drawing/2014/main" id="{32F70B6B-C6AB-AF44-B561-451239C0E8E8}"/>
                          </a:ext>
                        </a:extLst>
                      </p:cNvPr>
                      <p:cNvSpPr/>
                      <p:nvPr/>
                    </p:nvSpPr>
                    <p:spPr>
                      <a:xfrm>
                        <a:off x="4009775" y="173462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59" name="Group 181">
                      <a:extLst>
                        <a:ext uri="{FF2B5EF4-FFF2-40B4-BE49-F238E27FC236}">
                          <a16:creationId xmlns:a16="http://schemas.microsoft.com/office/drawing/2014/main" id="{D013BDB7-D466-204A-8A4A-EA009522FD70}"/>
                        </a:ext>
                      </a:extLst>
                    </p:cNvPr>
                    <p:cNvGrpSpPr/>
                    <p:nvPr/>
                  </p:nvGrpSpPr>
                  <p:grpSpPr>
                    <a:xfrm rot="1159863">
                      <a:off x="4125212" y="1643976"/>
                      <a:ext cx="295677" cy="155098"/>
                      <a:chOff x="3914259" y="1892838"/>
                      <a:chExt cx="295677" cy="155098"/>
                    </a:xfrm>
                  </p:grpSpPr>
                  <p:sp>
                    <p:nvSpPr>
                      <p:cNvPr id="560" name="Oval 559">
                        <a:extLst>
                          <a:ext uri="{FF2B5EF4-FFF2-40B4-BE49-F238E27FC236}">
                            <a16:creationId xmlns:a16="http://schemas.microsoft.com/office/drawing/2014/main" id="{95FF66C4-749E-3D40-BCC3-DAD30DFEA37F}"/>
                          </a:ext>
                        </a:extLst>
                      </p:cNvPr>
                      <p:cNvSpPr/>
                      <p:nvPr/>
                    </p:nvSpPr>
                    <p:spPr>
                      <a:xfrm>
                        <a:off x="3914259" y="20022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1" name="Oval 560">
                        <a:extLst>
                          <a:ext uri="{FF2B5EF4-FFF2-40B4-BE49-F238E27FC236}">
                            <a16:creationId xmlns:a16="http://schemas.microsoft.com/office/drawing/2014/main" id="{891204B8-B8BC-8244-B8FB-615C2FA9F914}"/>
                          </a:ext>
                        </a:extLst>
                      </p:cNvPr>
                      <p:cNvSpPr/>
                      <p:nvPr/>
                    </p:nvSpPr>
                    <p:spPr>
                      <a:xfrm>
                        <a:off x="3990603" y="196102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2" name="Oval 561">
                        <a:extLst>
                          <a:ext uri="{FF2B5EF4-FFF2-40B4-BE49-F238E27FC236}">
                            <a16:creationId xmlns:a16="http://schemas.microsoft.com/office/drawing/2014/main" id="{12170F5A-FE55-A640-9D61-F95204F4131B}"/>
                          </a:ext>
                        </a:extLst>
                      </p:cNvPr>
                      <p:cNvSpPr/>
                      <p:nvPr/>
                    </p:nvSpPr>
                    <p:spPr>
                      <a:xfrm>
                        <a:off x="4068338" y="191763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3" name="Oval 562">
                        <a:extLst>
                          <a:ext uri="{FF2B5EF4-FFF2-40B4-BE49-F238E27FC236}">
                            <a16:creationId xmlns:a16="http://schemas.microsoft.com/office/drawing/2014/main" id="{47BD5E28-FE3F-A143-A949-7A6961515F8E}"/>
                          </a:ext>
                        </a:extLst>
                      </p:cNvPr>
                      <p:cNvSpPr/>
                      <p:nvPr/>
                    </p:nvSpPr>
                    <p:spPr>
                      <a:xfrm>
                        <a:off x="4164217" y="18928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533" name="Group 212">
                  <a:extLst>
                    <a:ext uri="{FF2B5EF4-FFF2-40B4-BE49-F238E27FC236}">
                      <a16:creationId xmlns:a16="http://schemas.microsoft.com/office/drawing/2014/main" id="{5066B001-BDDE-7243-8F47-44A78FDAD573}"/>
                    </a:ext>
                  </a:extLst>
                </p:cNvPr>
                <p:cNvGrpSpPr/>
                <p:nvPr/>
              </p:nvGrpSpPr>
              <p:grpSpPr>
                <a:xfrm rot="740715">
                  <a:off x="3768353" y="1694343"/>
                  <a:ext cx="1301802" cy="509577"/>
                  <a:chOff x="3919020" y="1551932"/>
                  <a:chExt cx="1301802" cy="509577"/>
                </a:xfrm>
              </p:grpSpPr>
              <p:grpSp>
                <p:nvGrpSpPr>
                  <p:cNvPr id="534" name="Group 190">
                    <a:extLst>
                      <a:ext uri="{FF2B5EF4-FFF2-40B4-BE49-F238E27FC236}">
                        <a16:creationId xmlns:a16="http://schemas.microsoft.com/office/drawing/2014/main" id="{388EF59C-6DA8-7340-A107-930C20E64087}"/>
                      </a:ext>
                    </a:extLst>
                  </p:cNvPr>
                  <p:cNvGrpSpPr/>
                  <p:nvPr/>
                </p:nvGrpSpPr>
                <p:grpSpPr>
                  <a:xfrm>
                    <a:off x="3919020" y="1551932"/>
                    <a:ext cx="735361" cy="509577"/>
                    <a:chOff x="3766620" y="1399532"/>
                    <a:chExt cx="735361" cy="509577"/>
                  </a:xfrm>
                </p:grpSpPr>
                <p:grpSp>
                  <p:nvGrpSpPr>
                    <p:cNvPr id="546" name="Group 191">
                      <a:extLst>
                        <a:ext uri="{FF2B5EF4-FFF2-40B4-BE49-F238E27FC236}">
                          <a16:creationId xmlns:a16="http://schemas.microsoft.com/office/drawing/2014/main" id="{1BADDA52-A245-0547-A899-5874A5D65F23}"/>
                        </a:ext>
                      </a:extLst>
                    </p:cNvPr>
                    <p:cNvGrpSpPr/>
                    <p:nvPr/>
                  </p:nvGrpSpPr>
                  <p:grpSpPr>
                    <a:xfrm>
                      <a:off x="3766620" y="1625761"/>
                      <a:ext cx="276788" cy="283348"/>
                      <a:chOff x="3766620" y="1625761"/>
                      <a:chExt cx="276788" cy="283348"/>
                    </a:xfrm>
                  </p:grpSpPr>
                  <p:sp>
                    <p:nvSpPr>
                      <p:cNvPr id="552" name="Oval 551">
                        <a:extLst>
                          <a:ext uri="{FF2B5EF4-FFF2-40B4-BE49-F238E27FC236}">
                            <a16:creationId xmlns:a16="http://schemas.microsoft.com/office/drawing/2014/main" id="{E59A6280-58E1-624A-85DA-029A36DE82D8}"/>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3" name="Oval 159">
                        <a:extLst>
                          <a:ext uri="{FF2B5EF4-FFF2-40B4-BE49-F238E27FC236}">
                            <a16:creationId xmlns:a16="http://schemas.microsoft.com/office/drawing/2014/main" id="{C7A2C37C-7280-EF48-8B24-93B0C48FA110}"/>
                          </a:ext>
                        </a:extLst>
                      </p:cNvPr>
                      <p:cNvSpPr/>
                      <p:nvPr/>
                    </p:nvSpPr>
                    <p:spPr>
                      <a:xfrm>
                        <a:off x="3820642" y="178212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4" name="Oval 160">
                        <a:extLst>
                          <a:ext uri="{FF2B5EF4-FFF2-40B4-BE49-F238E27FC236}">
                            <a16:creationId xmlns:a16="http://schemas.microsoft.com/office/drawing/2014/main" id="{B0DD864C-E8F7-EB47-B8C5-853CCD846371}"/>
                          </a:ext>
                        </a:extLst>
                      </p:cNvPr>
                      <p:cNvSpPr/>
                      <p:nvPr/>
                    </p:nvSpPr>
                    <p:spPr>
                      <a:xfrm>
                        <a:off x="3895482" y="169921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5" name="Oval 554">
                        <a:extLst>
                          <a:ext uri="{FF2B5EF4-FFF2-40B4-BE49-F238E27FC236}">
                            <a16:creationId xmlns:a16="http://schemas.microsoft.com/office/drawing/2014/main" id="{0C0AED84-0C34-4047-8D5F-786011563775}"/>
                          </a:ext>
                        </a:extLst>
                      </p:cNvPr>
                      <p:cNvSpPr/>
                      <p:nvPr/>
                    </p:nvSpPr>
                    <p:spPr>
                      <a:xfrm>
                        <a:off x="3997689" y="16257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47" name="Group 192">
                      <a:extLst>
                        <a:ext uri="{FF2B5EF4-FFF2-40B4-BE49-F238E27FC236}">
                          <a16:creationId xmlns:a16="http://schemas.microsoft.com/office/drawing/2014/main" id="{2B57F917-1968-3D43-A214-A942EEE895E4}"/>
                        </a:ext>
                      </a:extLst>
                    </p:cNvPr>
                    <p:cNvGrpSpPr/>
                    <p:nvPr/>
                  </p:nvGrpSpPr>
                  <p:grpSpPr>
                    <a:xfrm rot="1159863">
                      <a:off x="4149523" y="1399532"/>
                      <a:ext cx="352458" cy="254128"/>
                      <a:chOff x="3871073" y="1641939"/>
                      <a:chExt cx="352458" cy="254128"/>
                    </a:xfrm>
                  </p:grpSpPr>
                  <p:sp>
                    <p:nvSpPr>
                      <p:cNvPr id="548" name="Oval 547">
                        <a:extLst>
                          <a:ext uri="{FF2B5EF4-FFF2-40B4-BE49-F238E27FC236}">
                            <a16:creationId xmlns:a16="http://schemas.microsoft.com/office/drawing/2014/main" id="{2E12FCC3-EA43-644B-821B-1E0EEF1977BA}"/>
                          </a:ext>
                        </a:extLst>
                      </p:cNvPr>
                      <p:cNvSpPr/>
                      <p:nvPr/>
                    </p:nvSpPr>
                    <p:spPr>
                      <a:xfrm>
                        <a:off x="3871073" y="185034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9" name="Oval 548">
                        <a:extLst>
                          <a:ext uri="{FF2B5EF4-FFF2-40B4-BE49-F238E27FC236}">
                            <a16:creationId xmlns:a16="http://schemas.microsoft.com/office/drawing/2014/main" id="{A5B4E873-3514-5C47-B157-C99E76BAE6F2}"/>
                          </a:ext>
                        </a:extLst>
                      </p:cNvPr>
                      <p:cNvSpPr/>
                      <p:nvPr/>
                    </p:nvSpPr>
                    <p:spPr>
                      <a:xfrm>
                        <a:off x="3963144" y="17691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0" name="Oval 549">
                        <a:extLst>
                          <a:ext uri="{FF2B5EF4-FFF2-40B4-BE49-F238E27FC236}">
                            <a16:creationId xmlns:a16="http://schemas.microsoft.com/office/drawing/2014/main" id="{493B59A4-362E-504D-BBD6-4B959C14F4FE}"/>
                          </a:ext>
                        </a:extLst>
                      </p:cNvPr>
                      <p:cNvSpPr/>
                      <p:nvPr/>
                    </p:nvSpPr>
                    <p:spPr>
                      <a:xfrm>
                        <a:off x="4091535" y="168775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51" name="Oval 550">
                        <a:extLst>
                          <a:ext uri="{FF2B5EF4-FFF2-40B4-BE49-F238E27FC236}">
                            <a16:creationId xmlns:a16="http://schemas.microsoft.com/office/drawing/2014/main" id="{3DD85E87-D619-6946-BB62-206F4F6DC850}"/>
                          </a:ext>
                        </a:extLst>
                      </p:cNvPr>
                      <p:cNvSpPr/>
                      <p:nvPr/>
                    </p:nvSpPr>
                    <p:spPr>
                      <a:xfrm>
                        <a:off x="4177812" y="16419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535" name="Group 201">
                    <a:extLst>
                      <a:ext uri="{FF2B5EF4-FFF2-40B4-BE49-F238E27FC236}">
                        <a16:creationId xmlns:a16="http://schemas.microsoft.com/office/drawing/2014/main" id="{BD563DB5-17C9-5F47-ABDD-70B26210F00D}"/>
                      </a:ext>
                    </a:extLst>
                  </p:cNvPr>
                  <p:cNvGrpSpPr/>
                  <p:nvPr/>
                </p:nvGrpSpPr>
                <p:grpSpPr>
                  <a:xfrm rot="2231650">
                    <a:off x="4704304" y="1626063"/>
                    <a:ext cx="516518" cy="183632"/>
                    <a:chOff x="3698876" y="1486863"/>
                    <a:chExt cx="516518" cy="183632"/>
                  </a:xfrm>
                </p:grpSpPr>
                <p:grpSp>
                  <p:nvGrpSpPr>
                    <p:cNvPr id="536" name="Group 202">
                      <a:extLst>
                        <a:ext uri="{FF2B5EF4-FFF2-40B4-BE49-F238E27FC236}">
                          <a16:creationId xmlns:a16="http://schemas.microsoft.com/office/drawing/2014/main" id="{3461DBA0-3DAA-CA43-B04E-F40635C72CB3}"/>
                        </a:ext>
                      </a:extLst>
                    </p:cNvPr>
                    <p:cNvGrpSpPr/>
                    <p:nvPr/>
                  </p:nvGrpSpPr>
                  <p:grpSpPr>
                    <a:xfrm>
                      <a:off x="3698876" y="1510899"/>
                      <a:ext cx="361162" cy="159596"/>
                      <a:chOff x="3698876" y="1510899"/>
                      <a:chExt cx="361162" cy="159596"/>
                    </a:xfrm>
                  </p:grpSpPr>
                  <p:sp>
                    <p:nvSpPr>
                      <p:cNvPr id="542" name="Oval 148">
                        <a:extLst>
                          <a:ext uri="{FF2B5EF4-FFF2-40B4-BE49-F238E27FC236}">
                            <a16:creationId xmlns:a16="http://schemas.microsoft.com/office/drawing/2014/main" id="{DC496825-BEEA-3E4A-8F5C-62449CDCBAE4}"/>
                          </a:ext>
                        </a:extLst>
                      </p:cNvPr>
                      <p:cNvSpPr/>
                      <p:nvPr/>
                    </p:nvSpPr>
                    <p:spPr>
                      <a:xfrm>
                        <a:off x="3698876" y="162477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3" name="Oval 149">
                        <a:extLst>
                          <a:ext uri="{FF2B5EF4-FFF2-40B4-BE49-F238E27FC236}">
                            <a16:creationId xmlns:a16="http://schemas.microsoft.com/office/drawing/2014/main" id="{47D99B81-D099-0642-9FAE-4AADB669860E}"/>
                          </a:ext>
                        </a:extLst>
                      </p:cNvPr>
                      <p:cNvSpPr/>
                      <p:nvPr/>
                    </p:nvSpPr>
                    <p:spPr>
                      <a:xfrm>
                        <a:off x="3927382" y="15260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4" name="Oval 150">
                        <a:extLst>
                          <a:ext uri="{FF2B5EF4-FFF2-40B4-BE49-F238E27FC236}">
                            <a16:creationId xmlns:a16="http://schemas.microsoft.com/office/drawing/2014/main" id="{08FDFA6F-AAE9-2C44-863C-7A58C4DE9D47}"/>
                          </a:ext>
                        </a:extLst>
                      </p:cNvPr>
                      <p:cNvSpPr/>
                      <p:nvPr/>
                    </p:nvSpPr>
                    <p:spPr>
                      <a:xfrm>
                        <a:off x="4014319" y="151089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5" name="Oval 544">
                        <a:extLst>
                          <a:ext uri="{FF2B5EF4-FFF2-40B4-BE49-F238E27FC236}">
                            <a16:creationId xmlns:a16="http://schemas.microsoft.com/office/drawing/2014/main" id="{E6D0C4F5-4460-D54A-9AA4-8D46BD9957F2}"/>
                          </a:ext>
                        </a:extLst>
                      </p:cNvPr>
                      <p:cNvSpPr/>
                      <p:nvPr/>
                    </p:nvSpPr>
                    <p:spPr>
                      <a:xfrm>
                        <a:off x="3975518" y="15848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37" name="Group 203">
                      <a:extLst>
                        <a:ext uri="{FF2B5EF4-FFF2-40B4-BE49-F238E27FC236}">
                          <a16:creationId xmlns:a16="http://schemas.microsoft.com/office/drawing/2014/main" id="{86B9221E-58C2-9548-BABA-56539A37F2B7}"/>
                        </a:ext>
                      </a:extLst>
                    </p:cNvPr>
                    <p:cNvGrpSpPr/>
                    <p:nvPr/>
                  </p:nvGrpSpPr>
                  <p:grpSpPr>
                    <a:xfrm rot="1159863">
                      <a:off x="4083017" y="1486863"/>
                      <a:ext cx="132377" cy="175172"/>
                      <a:chOff x="3830361" y="1785013"/>
                      <a:chExt cx="132377" cy="175172"/>
                    </a:xfrm>
                  </p:grpSpPr>
                  <p:sp>
                    <p:nvSpPr>
                      <p:cNvPr id="538" name="Oval 144">
                        <a:extLst>
                          <a:ext uri="{FF2B5EF4-FFF2-40B4-BE49-F238E27FC236}">
                            <a16:creationId xmlns:a16="http://schemas.microsoft.com/office/drawing/2014/main" id="{9E0D40C7-360F-D040-A6A2-9D7553A60EBB}"/>
                          </a:ext>
                        </a:extLst>
                      </p:cNvPr>
                      <p:cNvSpPr/>
                      <p:nvPr/>
                    </p:nvSpPr>
                    <p:spPr>
                      <a:xfrm>
                        <a:off x="3846030" y="18129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39" name="Oval 145">
                        <a:extLst>
                          <a:ext uri="{FF2B5EF4-FFF2-40B4-BE49-F238E27FC236}">
                            <a16:creationId xmlns:a16="http://schemas.microsoft.com/office/drawing/2014/main" id="{FA4047CB-F81E-A945-B714-633E5C6E8696}"/>
                          </a:ext>
                        </a:extLst>
                      </p:cNvPr>
                      <p:cNvSpPr/>
                      <p:nvPr/>
                    </p:nvSpPr>
                    <p:spPr>
                      <a:xfrm>
                        <a:off x="3830361" y="191446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0" name="Oval 146">
                        <a:extLst>
                          <a:ext uri="{FF2B5EF4-FFF2-40B4-BE49-F238E27FC236}">
                            <a16:creationId xmlns:a16="http://schemas.microsoft.com/office/drawing/2014/main" id="{99B779CA-B080-CC4F-8C5D-84E1AFC745B2}"/>
                          </a:ext>
                        </a:extLst>
                      </p:cNvPr>
                      <p:cNvSpPr/>
                      <p:nvPr/>
                    </p:nvSpPr>
                    <p:spPr>
                      <a:xfrm>
                        <a:off x="3899221" y="18860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41" name="Oval 147">
                        <a:extLst>
                          <a:ext uri="{FF2B5EF4-FFF2-40B4-BE49-F238E27FC236}">
                            <a16:creationId xmlns:a16="http://schemas.microsoft.com/office/drawing/2014/main" id="{C321E5AA-CF22-514D-B9B5-108B6482A75A}"/>
                          </a:ext>
                        </a:extLst>
                      </p:cNvPr>
                      <p:cNvSpPr/>
                      <p:nvPr/>
                    </p:nvSpPr>
                    <p:spPr>
                      <a:xfrm>
                        <a:off x="3917019" y="17850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grpSp>
        <p:grpSp>
          <p:nvGrpSpPr>
            <p:cNvPr id="332" name="Group 378">
              <a:extLst>
                <a:ext uri="{FF2B5EF4-FFF2-40B4-BE49-F238E27FC236}">
                  <a16:creationId xmlns:a16="http://schemas.microsoft.com/office/drawing/2014/main" id="{BA42FF34-3261-0141-93F6-A702CD35452C}"/>
                </a:ext>
              </a:extLst>
            </p:cNvPr>
            <p:cNvGrpSpPr/>
            <p:nvPr/>
          </p:nvGrpSpPr>
          <p:grpSpPr>
            <a:xfrm rot="7010823">
              <a:off x="3272106" y="2579788"/>
              <a:ext cx="1115164" cy="490105"/>
              <a:chOff x="2962970" y="1911214"/>
              <a:chExt cx="1315171" cy="592594"/>
            </a:xfrm>
            <a:solidFill>
              <a:schemeClr val="accent4">
                <a:lumMod val="50000"/>
              </a:schemeClr>
            </a:solidFill>
            <a:effectLst>
              <a:outerShdw dist="50800" dir="5400000" sx="103000" sy="103000" algn="ctr" rotWithShape="0">
                <a:schemeClr val="accent4">
                  <a:lumMod val="75000"/>
                </a:schemeClr>
              </a:outerShdw>
            </a:effectLst>
          </p:grpSpPr>
          <p:sp>
            <p:nvSpPr>
              <p:cNvPr id="525" name="Freeform 524">
                <a:extLst>
                  <a:ext uri="{FF2B5EF4-FFF2-40B4-BE49-F238E27FC236}">
                    <a16:creationId xmlns:a16="http://schemas.microsoft.com/office/drawing/2014/main" id="{AA0E7EDD-B75E-1A4C-BFD9-CBA5BBD5DAEF}"/>
                  </a:ext>
                </a:extLst>
              </p:cNvPr>
              <p:cNvSpPr/>
              <p:nvPr/>
            </p:nvSpPr>
            <p:spPr>
              <a:xfrm>
                <a:off x="2962970" y="1925383"/>
                <a:ext cx="1315171" cy="578425"/>
              </a:xfrm>
              <a:custGeom>
                <a:avLst/>
                <a:gdLst>
                  <a:gd name="connsiteX0" fmla="*/ 3924 w 1315171"/>
                  <a:gd name="connsiteY0" fmla="*/ 535256 h 578425"/>
                  <a:gd name="connsiteX1" fmla="*/ 7849 w 1315171"/>
                  <a:gd name="connsiteY1" fmla="*/ 507784 h 578425"/>
                  <a:gd name="connsiteX2" fmla="*/ 39245 w 1315171"/>
                  <a:gd name="connsiteY2" fmla="*/ 472464 h 578425"/>
                  <a:gd name="connsiteX3" fmla="*/ 70640 w 1315171"/>
                  <a:gd name="connsiteY3" fmla="*/ 437144 h 578425"/>
                  <a:gd name="connsiteX4" fmla="*/ 105960 w 1315171"/>
                  <a:gd name="connsiteY4" fmla="*/ 413597 h 578425"/>
                  <a:gd name="connsiteX5" fmla="*/ 129507 w 1315171"/>
                  <a:gd name="connsiteY5" fmla="*/ 397899 h 578425"/>
                  <a:gd name="connsiteX6" fmla="*/ 141281 w 1315171"/>
                  <a:gd name="connsiteY6" fmla="*/ 386126 h 578425"/>
                  <a:gd name="connsiteX7" fmla="*/ 164827 w 1315171"/>
                  <a:gd name="connsiteY7" fmla="*/ 378277 h 578425"/>
                  <a:gd name="connsiteX8" fmla="*/ 176601 w 1315171"/>
                  <a:gd name="connsiteY8" fmla="*/ 370428 h 578425"/>
                  <a:gd name="connsiteX9" fmla="*/ 200148 w 1315171"/>
                  <a:gd name="connsiteY9" fmla="*/ 362579 h 578425"/>
                  <a:gd name="connsiteX10" fmla="*/ 211921 w 1315171"/>
                  <a:gd name="connsiteY10" fmla="*/ 354730 h 578425"/>
                  <a:gd name="connsiteX11" fmla="*/ 247241 w 1315171"/>
                  <a:gd name="connsiteY11" fmla="*/ 342957 h 578425"/>
                  <a:gd name="connsiteX12" fmla="*/ 259015 w 1315171"/>
                  <a:gd name="connsiteY12" fmla="*/ 339032 h 578425"/>
                  <a:gd name="connsiteX13" fmla="*/ 294335 w 1315171"/>
                  <a:gd name="connsiteY13" fmla="*/ 323335 h 578425"/>
                  <a:gd name="connsiteX14" fmla="*/ 310033 w 1315171"/>
                  <a:gd name="connsiteY14" fmla="*/ 319410 h 578425"/>
                  <a:gd name="connsiteX15" fmla="*/ 321806 w 1315171"/>
                  <a:gd name="connsiteY15" fmla="*/ 315486 h 578425"/>
                  <a:gd name="connsiteX16" fmla="*/ 341428 w 1315171"/>
                  <a:gd name="connsiteY16" fmla="*/ 311561 h 578425"/>
                  <a:gd name="connsiteX17" fmla="*/ 364975 w 1315171"/>
                  <a:gd name="connsiteY17" fmla="*/ 303712 h 578425"/>
                  <a:gd name="connsiteX18" fmla="*/ 412069 w 1315171"/>
                  <a:gd name="connsiteY18" fmla="*/ 295863 h 578425"/>
                  <a:gd name="connsiteX19" fmla="*/ 423842 w 1315171"/>
                  <a:gd name="connsiteY19" fmla="*/ 291939 h 578425"/>
                  <a:gd name="connsiteX20" fmla="*/ 435615 w 1315171"/>
                  <a:gd name="connsiteY20" fmla="*/ 268392 h 578425"/>
                  <a:gd name="connsiteX21" fmla="*/ 443464 w 1315171"/>
                  <a:gd name="connsiteY21" fmla="*/ 256619 h 578425"/>
                  <a:gd name="connsiteX22" fmla="*/ 439540 w 1315171"/>
                  <a:gd name="connsiteY22" fmla="*/ 244845 h 578425"/>
                  <a:gd name="connsiteX23" fmla="*/ 435615 w 1315171"/>
                  <a:gd name="connsiteY23" fmla="*/ 229147 h 578425"/>
                  <a:gd name="connsiteX24" fmla="*/ 412069 w 1315171"/>
                  <a:gd name="connsiteY24" fmla="*/ 213450 h 578425"/>
                  <a:gd name="connsiteX25" fmla="*/ 368900 w 1315171"/>
                  <a:gd name="connsiteY25" fmla="*/ 217374 h 578425"/>
                  <a:gd name="connsiteX26" fmla="*/ 357126 w 1315171"/>
                  <a:gd name="connsiteY26" fmla="*/ 221299 h 578425"/>
                  <a:gd name="connsiteX27" fmla="*/ 333579 w 1315171"/>
                  <a:gd name="connsiteY27" fmla="*/ 225223 h 578425"/>
                  <a:gd name="connsiteX28" fmla="*/ 310033 w 1315171"/>
                  <a:gd name="connsiteY28" fmla="*/ 233072 h 578425"/>
                  <a:gd name="connsiteX29" fmla="*/ 298259 w 1315171"/>
                  <a:gd name="connsiteY29" fmla="*/ 244845 h 578425"/>
                  <a:gd name="connsiteX30" fmla="*/ 259015 w 1315171"/>
                  <a:gd name="connsiteY30" fmla="*/ 256619 h 578425"/>
                  <a:gd name="connsiteX31" fmla="*/ 235468 w 1315171"/>
                  <a:gd name="connsiteY31" fmla="*/ 264468 h 578425"/>
                  <a:gd name="connsiteX32" fmla="*/ 223694 w 1315171"/>
                  <a:gd name="connsiteY32" fmla="*/ 272317 h 578425"/>
                  <a:gd name="connsiteX33" fmla="*/ 200148 w 1315171"/>
                  <a:gd name="connsiteY33" fmla="*/ 280165 h 578425"/>
                  <a:gd name="connsiteX34" fmla="*/ 164827 w 1315171"/>
                  <a:gd name="connsiteY34" fmla="*/ 291939 h 578425"/>
                  <a:gd name="connsiteX35" fmla="*/ 153054 w 1315171"/>
                  <a:gd name="connsiteY35" fmla="*/ 295863 h 578425"/>
                  <a:gd name="connsiteX36" fmla="*/ 141281 w 1315171"/>
                  <a:gd name="connsiteY36" fmla="*/ 299788 h 578425"/>
                  <a:gd name="connsiteX37" fmla="*/ 90263 w 1315171"/>
                  <a:gd name="connsiteY37" fmla="*/ 264468 h 578425"/>
                  <a:gd name="connsiteX38" fmla="*/ 113809 w 1315171"/>
                  <a:gd name="connsiteY38" fmla="*/ 248770 h 578425"/>
                  <a:gd name="connsiteX39" fmla="*/ 149130 w 1315171"/>
                  <a:gd name="connsiteY39" fmla="*/ 233072 h 578425"/>
                  <a:gd name="connsiteX40" fmla="*/ 160903 w 1315171"/>
                  <a:gd name="connsiteY40" fmla="*/ 229147 h 578425"/>
                  <a:gd name="connsiteX41" fmla="*/ 172676 w 1315171"/>
                  <a:gd name="connsiteY41" fmla="*/ 225223 h 578425"/>
                  <a:gd name="connsiteX42" fmla="*/ 196223 w 1315171"/>
                  <a:gd name="connsiteY42" fmla="*/ 213450 h 578425"/>
                  <a:gd name="connsiteX43" fmla="*/ 207997 w 1315171"/>
                  <a:gd name="connsiteY43" fmla="*/ 205601 h 578425"/>
                  <a:gd name="connsiteX44" fmla="*/ 219770 w 1315171"/>
                  <a:gd name="connsiteY44" fmla="*/ 201676 h 578425"/>
                  <a:gd name="connsiteX45" fmla="*/ 231543 w 1315171"/>
                  <a:gd name="connsiteY45" fmla="*/ 193827 h 578425"/>
                  <a:gd name="connsiteX46" fmla="*/ 255090 w 1315171"/>
                  <a:gd name="connsiteY46" fmla="*/ 189903 h 578425"/>
                  <a:gd name="connsiteX47" fmla="*/ 266863 w 1315171"/>
                  <a:gd name="connsiteY47" fmla="*/ 185978 h 578425"/>
                  <a:gd name="connsiteX48" fmla="*/ 278637 w 1315171"/>
                  <a:gd name="connsiteY48" fmla="*/ 162432 h 578425"/>
                  <a:gd name="connsiteX49" fmla="*/ 270788 w 1315171"/>
                  <a:gd name="connsiteY49" fmla="*/ 131036 h 578425"/>
                  <a:gd name="connsiteX50" fmla="*/ 255090 w 1315171"/>
                  <a:gd name="connsiteY50" fmla="*/ 107489 h 578425"/>
                  <a:gd name="connsiteX51" fmla="*/ 251166 w 1315171"/>
                  <a:gd name="connsiteY51" fmla="*/ 91791 h 578425"/>
                  <a:gd name="connsiteX52" fmla="*/ 239392 w 1315171"/>
                  <a:gd name="connsiteY52" fmla="*/ 87867 h 578425"/>
                  <a:gd name="connsiteX53" fmla="*/ 204072 w 1315171"/>
                  <a:gd name="connsiteY53" fmla="*/ 76093 h 578425"/>
                  <a:gd name="connsiteX54" fmla="*/ 200148 w 1315171"/>
                  <a:gd name="connsiteY54" fmla="*/ 64320 h 578425"/>
                  <a:gd name="connsiteX55" fmla="*/ 204072 w 1315171"/>
                  <a:gd name="connsiteY55" fmla="*/ 36849 h 578425"/>
                  <a:gd name="connsiteX56" fmla="*/ 215845 w 1315171"/>
                  <a:gd name="connsiteY56" fmla="*/ 25075 h 578425"/>
                  <a:gd name="connsiteX57" fmla="*/ 227619 w 1315171"/>
                  <a:gd name="connsiteY57" fmla="*/ 17226 h 578425"/>
                  <a:gd name="connsiteX58" fmla="*/ 266863 w 1315171"/>
                  <a:gd name="connsiteY58" fmla="*/ 9378 h 578425"/>
                  <a:gd name="connsiteX59" fmla="*/ 306108 w 1315171"/>
                  <a:gd name="connsiteY59" fmla="*/ 21151 h 578425"/>
                  <a:gd name="connsiteX60" fmla="*/ 310033 w 1315171"/>
                  <a:gd name="connsiteY60" fmla="*/ 32924 h 578425"/>
                  <a:gd name="connsiteX61" fmla="*/ 302184 w 1315171"/>
                  <a:gd name="connsiteY61" fmla="*/ 68244 h 578425"/>
                  <a:gd name="connsiteX62" fmla="*/ 290410 w 1315171"/>
                  <a:gd name="connsiteY62" fmla="*/ 80018 h 578425"/>
                  <a:gd name="connsiteX63" fmla="*/ 286486 w 1315171"/>
                  <a:gd name="connsiteY63" fmla="*/ 91791 h 578425"/>
                  <a:gd name="connsiteX64" fmla="*/ 290410 w 1315171"/>
                  <a:gd name="connsiteY64" fmla="*/ 107489 h 578425"/>
                  <a:gd name="connsiteX65" fmla="*/ 302184 w 1315171"/>
                  <a:gd name="connsiteY65" fmla="*/ 131036 h 578425"/>
                  <a:gd name="connsiteX66" fmla="*/ 306108 w 1315171"/>
                  <a:gd name="connsiteY66" fmla="*/ 142809 h 578425"/>
                  <a:gd name="connsiteX67" fmla="*/ 325730 w 1315171"/>
                  <a:gd name="connsiteY67" fmla="*/ 162432 h 578425"/>
                  <a:gd name="connsiteX68" fmla="*/ 345353 w 1315171"/>
                  <a:gd name="connsiteY68" fmla="*/ 166356 h 578425"/>
                  <a:gd name="connsiteX69" fmla="*/ 353202 w 1315171"/>
                  <a:gd name="connsiteY69" fmla="*/ 154583 h 578425"/>
                  <a:gd name="connsiteX70" fmla="*/ 384597 w 1315171"/>
                  <a:gd name="connsiteY70" fmla="*/ 150658 h 578425"/>
                  <a:gd name="connsiteX71" fmla="*/ 400295 w 1315171"/>
                  <a:gd name="connsiteY71" fmla="*/ 146734 h 578425"/>
                  <a:gd name="connsiteX72" fmla="*/ 412069 w 1315171"/>
                  <a:gd name="connsiteY72" fmla="*/ 142809 h 578425"/>
                  <a:gd name="connsiteX73" fmla="*/ 443464 w 1315171"/>
                  <a:gd name="connsiteY73" fmla="*/ 138885 h 578425"/>
                  <a:gd name="connsiteX74" fmla="*/ 467011 w 1315171"/>
                  <a:gd name="connsiteY74" fmla="*/ 131036 h 578425"/>
                  <a:gd name="connsiteX75" fmla="*/ 502331 w 1315171"/>
                  <a:gd name="connsiteY75" fmla="*/ 115338 h 578425"/>
                  <a:gd name="connsiteX76" fmla="*/ 533727 w 1315171"/>
                  <a:gd name="connsiteY76" fmla="*/ 111414 h 578425"/>
                  <a:gd name="connsiteX77" fmla="*/ 553349 w 1315171"/>
                  <a:gd name="connsiteY77" fmla="*/ 91791 h 578425"/>
                  <a:gd name="connsiteX78" fmla="*/ 565123 w 1315171"/>
                  <a:gd name="connsiteY78" fmla="*/ 5453 h 578425"/>
                  <a:gd name="connsiteX79" fmla="*/ 612216 w 1315171"/>
                  <a:gd name="connsiteY79" fmla="*/ 9378 h 578425"/>
                  <a:gd name="connsiteX80" fmla="*/ 631839 w 1315171"/>
                  <a:gd name="connsiteY80" fmla="*/ 44698 h 578425"/>
                  <a:gd name="connsiteX81" fmla="*/ 600443 w 1315171"/>
                  <a:gd name="connsiteY81" fmla="*/ 64320 h 578425"/>
                  <a:gd name="connsiteX82" fmla="*/ 592594 w 1315171"/>
                  <a:gd name="connsiteY82" fmla="*/ 87867 h 578425"/>
                  <a:gd name="connsiteX83" fmla="*/ 600443 w 1315171"/>
                  <a:gd name="connsiteY83" fmla="*/ 123187 h 578425"/>
                  <a:gd name="connsiteX84" fmla="*/ 612216 w 1315171"/>
                  <a:gd name="connsiteY84" fmla="*/ 131036 h 578425"/>
                  <a:gd name="connsiteX85" fmla="*/ 620065 w 1315171"/>
                  <a:gd name="connsiteY85" fmla="*/ 142809 h 578425"/>
                  <a:gd name="connsiteX86" fmla="*/ 604367 w 1315171"/>
                  <a:gd name="connsiteY86" fmla="*/ 166356 h 578425"/>
                  <a:gd name="connsiteX87" fmla="*/ 572972 w 1315171"/>
                  <a:gd name="connsiteY87" fmla="*/ 178129 h 578425"/>
                  <a:gd name="connsiteX88" fmla="*/ 518029 w 1315171"/>
                  <a:gd name="connsiteY88" fmla="*/ 189903 h 578425"/>
                  <a:gd name="connsiteX89" fmla="*/ 510180 w 1315171"/>
                  <a:gd name="connsiteY89" fmla="*/ 201676 h 578425"/>
                  <a:gd name="connsiteX90" fmla="*/ 510180 w 1315171"/>
                  <a:gd name="connsiteY90" fmla="*/ 272317 h 578425"/>
                  <a:gd name="connsiteX91" fmla="*/ 521954 w 1315171"/>
                  <a:gd name="connsiteY91" fmla="*/ 276241 h 578425"/>
                  <a:gd name="connsiteX92" fmla="*/ 553349 w 1315171"/>
                  <a:gd name="connsiteY92" fmla="*/ 272317 h 578425"/>
                  <a:gd name="connsiteX93" fmla="*/ 623990 w 1315171"/>
                  <a:gd name="connsiteY93" fmla="*/ 264468 h 578425"/>
                  <a:gd name="connsiteX94" fmla="*/ 639688 w 1315171"/>
                  <a:gd name="connsiteY94" fmla="*/ 260543 h 578425"/>
                  <a:gd name="connsiteX95" fmla="*/ 651461 w 1315171"/>
                  <a:gd name="connsiteY95" fmla="*/ 256619 h 578425"/>
                  <a:gd name="connsiteX96" fmla="*/ 694630 w 1315171"/>
                  <a:gd name="connsiteY96" fmla="*/ 252694 h 578425"/>
                  <a:gd name="connsiteX97" fmla="*/ 777044 w 1315171"/>
                  <a:gd name="connsiteY97" fmla="*/ 244845 h 578425"/>
                  <a:gd name="connsiteX98" fmla="*/ 800591 w 1315171"/>
                  <a:gd name="connsiteY98" fmla="*/ 236996 h 578425"/>
                  <a:gd name="connsiteX99" fmla="*/ 894778 w 1315171"/>
                  <a:gd name="connsiteY99" fmla="*/ 233072 h 578425"/>
                  <a:gd name="connsiteX100" fmla="*/ 930098 w 1315171"/>
                  <a:gd name="connsiteY100" fmla="*/ 217374 h 578425"/>
                  <a:gd name="connsiteX101" fmla="*/ 937947 w 1315171"/>
                  <a:gd name="connsiteY101" fmla="*/ 205601 h 578425"/>
                  <a:gd name="connsiteX102" fmla="*/ 949720 w 1315171"/>
                  <a:gd name="connsiteY102" fmla="*/ 193827 h 578425"/>
                  <a:gd name="connsiteX103" fmla="*/ 953645 w 1315171"/>
                  <a:gd name="connsiteY103" fmla="*/ 182054 h 578425"/>
                  <a:gd name="connsiteX104" fmla="*/ 949720 w 1315171"/>
                  <a:gd name="connsiteY104" fmla="*/ 127111 h 578425"/>
                  <a:gd name="connsiteX105" fmla="*/ 945796 w 1315171"/>
                  <a:gd name="connsiteY105" fmla="*/ 115338 h 578425"/>
                  <a:gd name="connsiteX106" fmla="*/ 934022 w 1315171"/>
                  <a:gd name="connsiteY106" fmla="*/ 107489 h 578425"/>
                  <a:gd name="connsiteX107" fmla="*/ 898702 w 1315171"/>
                  <a:gd name="connsiteY107" fmla="*/ 111414 h 578425"/>
                  <a:gd name="connsiteX108" fmla="*/ 886929 w 1315171"/>
                  <a:gd name="connsiteY108" fmla="*/ 115338 h 578425"/>
                  <a:gd name="connsiteX109" fmla="*/ 855533 w 1315171"/>
                  <a:gd name="connsiteY109" fmla="*/ 111414 h 578425"/>
                  <a:gd name="connsiteX110" fmla="*/ 847684 w 1315171"/>
                  <a:gd name="connsiteY110" fmla="*/ 99640 h 578425"/>
                  <a:gd name="connsiteX111" fmla="*/ 839835 w 1315171"/>
                  <a:gd name="connsiteY111" fmla="*/ 76093 h 578425"/>
                  <a:gd name="connsiteX112" fmla="*/ 843760 w 1315171"/>
                  <a:gd name="connsiteY112" fmla="*/ 56471 h 578425"/>
                  <a:gd name="connsiteX113" fmla="*/ 855533 w 1315171"/>
                  <a:gd name="connsiteY113" fmla="*/ 52547 h 578425"/>
                  <a:gd name="connsiteX114" fmla="*/ 898702 w 1315171"/>
                  <a:gd name="connsiteY114" fmla="*/ 40773 h 578425"/>
                  <a:gd name="connsiteX115" fmla="*/ 922249 w 1315171"/>
                  <a:gd name="connsiteY115" fmla="*/ 32924 h 578425"/>
                  <a:gd name="connsiteX116" fmla="*/ 934022 w 1315171"/>
                  <a:gd name="connsiteY116" fmla="*/ 29000 h 578425"/>
                  <a:gd name="connsiteX117" fmla="*/ 945796 w 1315171"/>
                  <a:gd name="connsiteY117" fmla="*/ 21151 h 578425"/>
                  <a:gd name="connsiteX118" fmla="*/ 977191 w 1315171"/>
                  <a:gd name="connsiteY118" fmla="*/ 17226 h 578425"/>
                  <a:gd name="connsiteX119" fmla="*/ 988965 w 1315171"/>
                  <a:gd name="connsiteY119" fmla="*/ 13302 h 578425"/>
                  <a:gd name="connsiteX120" fmla="*/ 1067454 w 1315171"/>
                  <a:gd name="connsiteY120" fmla="*/ 17226 h 578425"/>
                  <a:gd name="connsiteX121" fmla="*/ 1094925 w 1315171"/>
                  <a:gd name="connsiteY121" fmla="*/ 21151 h 578425"/>
                  <a:gd name="connsiteX122" fmla="*/ 1106699 w 1315171"/>
                  <a:gd name="connsiteY122" fmla="*/ 29000 h 578425"/>
                  <a:gd name="connsiteX123" fmla="*/ 1118472 w 1315171"/>
                  <a:gd name="connsiteY123" fmla="*/ 32924 h 578425"/>
                  <a:gd name="connsiteX124" fmla="*/ 1130245 w 1315171"/>
                  <a:gd name="connsiteY124" fmla="*/ 40773 h 578425"/>
                  <a:gd name="connsiteX125" fmla="*/ 1142019 w 1315171"/>
                  <a:gd name="connsiteY125" fmla="*/ 52547 h 578425"/>
                  <a:gd name="connsiteX126" fmla="*/ 1153792 w 1315171"/>
                  <a:gd name="connsiteY126" fmla="*/ 56471 h 578425"/>
                  <a:gd name="connsiteX127" fmla="*/ 1173415 w 1315171"/>
                  <a:gd name="connsiteY127" fmla="*/ 91791 h 578425"/>
                  <a:gd name="connsiteX128" fmla="*/ 1169490 w 1315171"/>
                  <a:gd name="connsiteY128" fmla="*/ 119262 h 578425"/>
                  <a:gd name="connsiteX129" fmla="*/ 1138094 w 1315171"/>
                  <a:gd name="connsiteY129" fmla="*/ 119262 h 578425"/>
                  <a:gd name="connsiteX130" fmla="*/ 1102774 w 1315171"/>
                  <a:gd name="connsiteY130" fmla="*/ 95716 h 578425"/>
                  <a:gd name="connsiteX131" fmla="*/ 1091001 w 1315171"/>
                  <a:gd name="connsiteY131" fmla="*/ 87867 h 578425"/>
                  <a:gd name="connsiteX132" fmla="*/ 1079227 w 1315171"/>
                  <a:gd name="connsiteY132" fmla="*/ 83942 h 578425"/>
                  <a:gd name="connsiteX133" fmla="*/ 1055681 w 1315171"/>
                  <a:gd name="connsiteY133" fmla="*/ 72169 h 578425"/>
                  <a:gd name="connsiteX134" fmla="*/ 977191 w 1315171"/>
                  <a:gd name="connsiteY134" fmla="*/ 76093 h 578425"/>
                  <a:gd name="connsiteX135" fmla="*/ 973267 w 1315171"/>
                  <a:gd name="connsiteY135" fmla="*/ 87867 h 578425"/>
                  <a:gd name="connsiteX136" fmla="*/ 977191 w 1315171"/>
                  <a:gd name="connsiteY136" fmla="*/ 150658 h 578425"/>
                  <a:gd name="connsiteX137" fmla="*/ 981116 w 1315171"/>
                  <a:gd name="connsiteY137" fmla="*/ 174205 h 578425"/>
                  <a:gd name="connsiteX138" fmla="*/ 985040 w 1315171"/>
                  <a:gd name="connsiteY138" fmla="*/ 213450 h 578425"/>
                  <a:gd name="connsiteX139" fmla="*/ 996814 w 1315171"/>
                  <a:gd name="connsiteY139" fmla="*/ 221299 h 578425"/>
                  <a:gd name="connsiteX140" fmla="*/ 1036058 w 1315171"/>
                  <a:gd name="connsiteY140" fmla="*/ 225223 h 578425"/>
                  <a:gd name="connsiteX141" fmla="*/ 1098850 w 1315171"/>
                  <a:gd name="connsiteY141" fmla="*/ 236996 h 578425"/>
                  <a:gd name="connsiteX142" fmla="*/ 1134170 w 1315171"/>
                  <a:gd name="connsiteY142" fmla="*/ 256619 h 578425"/>
                  <a:gd name="connsiteX143" fmla="*/ 1145943 w 1315171"/>
                  <a:gd name="connsiteY143" fmla="*/ 264468 h 578425"/>
                  <a:gd name="connsiteX144" fmla="*/ 1173415 w 1315171"/>
                  <a:gd name="connsiteY144" fmla="*/ 272317 h 578425"/>
                  <a:gd name="connsiteX145" fmla="*/ 1185188 w 1315171"/>
                  <a:gd name="connsiteY145" fmla="*/ 276241 h 578425"/>
                  <a:gd name="connsiteX146" fmla="*/ 1204810 w 1315171"/>
                  <a:gd name="connsiteY146" fmla="*/ 280165 h 578425"/>
                  <a:gd name="connsiteX147" fmla="*/ 1228357 w 1315171"/>
                  <a:gd name="connsiteY147" fmla="*/ 288014 h 578425"/>
                  <a:gd name="connsiteX148" fmla="*/ 1251904 w 1315171"/>
                  <a:gd name="connsiteY148" fmla="*/ 303712 h 578425"/>
                  <a:gd name="connsiteX149" fmla="*/ 1263677 w 1315171"/>
                  <a:gd name="connsiteY149" fmla="*/ 311561 h 578425"/>
                  <a:gd name="connsiteX150" fmla="*/ 1291148 w 1315171"/>
                  <a:gd name="connsiteY150" fmla="*/ 323335 h 578425"/>
                  <a:gd name="connsiteX151" fmla="*/ 1302922 w 1315171"/>
                  <a:gd name="connsiteY151" fmla="*/ 327259 h 578425"/>
                  <a:gd name="connsiteX152" fmla="*/ 1314695 w 1315171"/>
                  <a:gd name="connsiteY152" fmla="*/ 366504 h 578425"/>
                  <a:gd name="connsiteX153" fmla="*/ 1310771 w 1315171"/>
                  <a:gd name="connsiteY153" fmla="*/ 401824 h 578425"/>
                  <a:gd name="connsiteX154" fmla="*/ 1298997 w 1315171"/>
                  <a:gd name="connsiteY154" fmla="*/ 405748 h 578425"/>
                  <a:gd name="connsiteX155" fmla="*/ 1271526 w 1315171"/>
                  <a:gd name="connsiteY155" fmla="*/ 393975 h 578425"/>
                  <a:gd name="connsiteX156" fmla="*/ 1251904 w 1315171"/>
                  <a:gd name="connsiteY156" fmla="*/ 374353 h 578425"/>
                  <a:gd name="connsiteX157" fmla="*/ 1228357 w 1315171"/>
                  <a:gd name="connsiteY157" fmla="*/ 366504 h 578425"/>
                  <a:gd name="connsiteX158" fmla="*/ 1216584 w 1315171"/>
                  <a:gd name="connsiteY158" fmla="*/ 358655 h 578425"/>
                  <a:gd name="connsiteX159" fmla="*/ 1204810 w 1315171"/>
                  <a:gd name="connsiteY159" fmla="*/ 342957 h 578425"/>
                  <a:gd name="connsiteX160" fmla="*/ 1193037 w 1315171"/>
                  <a:gd name="connsiteY160" fmla="*/ 339032 h 578425"/>
                  <a:gd name="connsiteX161" fmla="*/ 1165566 w 1315171"/>
                  <a:gd name="connsiteY161" fmla="*/ 327259 h 578425"/>
                  <a:gd name="connsiteX162" fmla="*/ 1122397 w 1315171"/>
                  <a:gd name="connsiteY162" fmla="*/ 303712 h 578425"/>
                  <a:gd name="connsiteX163" fmla="*/ 1110623 w 1315171"/>
                  <a:gd name="connsiteY163" fmla="*/ 299788 h 578425"/>
                  <a:gd name="connsiteX164" fmla="*/ 1098850 w 1315171"/>
                  <a:gd name="connsiteY164" fmla="*/ 291939 h 578425"/>
                  <a:gd name="connsiteX165" fmla="*/ 1087076 w 1315171"/>
                  <a:gd name="connsiteY165" fmla="*/ 288014 h 578425"/>
                  <a:gd name="connsiteX166" fmla="*/ 1020360 w 1315171"/>
                  <a:gd name="connsiteY166" fmla="*/ 276241 h 578425"/>
                  <a:gd name="connsiteX167" fmla="*/ 957569 w 1315171"/>
                  <a:gd name="connsiteY167" fmla="*/ 280165 h 578425"/>
                  <a:gd name="connsiteX168" fmla="*/ 934022 w 1315171"/>
                  <a:gd name="connsiteY168" fmla="*/ 288014 h 578425"/>
                  <a:gd name="connsiteX169" fmla="*/ 918324 w 1315171"/>
                  <a:gd name="connsiteY169" fmla="*/ 291939 h 578425"/>
                  <a:gd name="connsiteX170" fmla="*/ 812364 w 1315171"/>
                  <a:gd name="connsiteY170" fmla="*/ 291939 h 578425"/>
                  <a:gd name="connsiteX171" fmla="*/ 788817 w 1315171"/>
                  <a:gd name="connsiteY171" fmla="*/ 299788 h 578425"/>
                  <a:gd name="connsiteX172" fmla="*/ 777044 w 1315171"/>
                  <a:gd name="connsiteY172" fmla="*/ 303712 h 578425"/>
                  <a:gd name="connsiteX173" fmla="*/ 749572 w 1315171"/>
                  <a:gd name="connsiteY173" fmla="*/ 311561 h 578425"/>
                  <a:gd name="connsiteX174" fmla="*/ 726026 w 1315171"/>
                  <a:gd name="connsiteY174" fmla="*/ 319410 h 578425"/>
                  <a:gd name="connsiteX175" fmla="*/ 698554 w 1315171"/>
                  <a:gd name="connsiteY175" fmla="*/ 327259 h 578425"/>
                  <a:gd name="connsiteX176" fmla="*/ 525878 w 1315171"/>
                  <a:gd name="connsiteY176" fmla="*/ 335108 h 578425"/>
                  <a:gd name="connsiteX177" fmla="*/ 494482 w 1315171"/>
                  <a:gd name="connsiteY177" fmla="*/ 342957 h 578425"/>
                  <a:gd name="connsiteX178" fmla="*/ 459162 w 1315171"/>
                  <a:gd name="connsiteY178" fmla="*/ 354730 h 578425"/>
                  <a:gd name="connsiteX179" fmla="*/ 447389 w 1315171"/>
                  <a:gd name="connsiteY179" fmla="*/ 358655 h 578425"/>
                  <a:gd name="connsiteX180" fmla="*/ 427766 w 1315171"/>
                  <a:gd name="connsiteY180" fmla="*/ 362579 h 578425"/>
                  <a:gd name="connsiteX181" fmla="*/ 404220 w 1315171"/>
                  <a:gd name="connsiteY181" fmla="*/ 370428 h 578425"/>
                  <a:gd name="connsiteX182" fmla="*/ 392446 w 1315171"/>
                  <a:gd name="connsiteY182" fmla="*/ 374353 h 578425"/>
                  <a:gd name="connsiteX183" fmla="*/ 364975 w 1315171"/>
                  <a:gd name="connsiteY183" fmla="*/ 382202 h 578425"/>
                  <a:gd name="connsiteX184" fmla="*/ 349277 w 1315171"/>
                  <a:gd name="connsiteY184" fmla="*/ 386126 h 578425"/>
                  <a:gd name="connsiteX185" fmla="*/ 325730 w 1315171"/>
                  <a:gd name="connsiteY185" fmla="*/ 393975 h 578425"/>
                  <a:gd name="connsiteX186" fmla="*/ 310033 w 1315171"/>
                  <a:gd name="connsiteY186" fmla="*/ 397899 h 578425"/>
                  <a:gd name="connsiteX187" fmla="*/ 286486 w 1315171"/>
                  <a:gd name="connsiteY187" fmla="*/ 405748 h 578425"/>
                  <a:gd name="connsiteX188" fmla="*/ 274712 w 1315171"/>
                  <a:gd name="connsiteY188" fmla="*/ 413597 h 578425"/>
                  <a:gd name="connsiteX189" fmla="*/ 262939 w 1315171"/>
                  <a:gd name="connsiteY189" fmla="*/ 425371 h 578425"/>
                  <a:gd name="connsiteX190" fmla="*/ 200148 w 1315171"/>
                  <a:gd name="connsiteY190" fmla="*/ 429295 h 578425"/>
                  <a:gd name="connsiteX191" fmla="*/ 176601 w 1315171"/>
                  <a:gd name="connsiteY191" fmla="*/ 444993 h 578425"/>
                  <a:gd name="connsiteX192" fmla="*/ 168752 w 1315171"/>
                  <a:gd name="connsiteY192" fmla="*/ 456766 h 578425"/>
                  <a:gd name="connsiteX193" fmla="*/ 145205 w 1315171"/>
                  <a:gd name="connsiteY193" fmla="*/ 476389 h 578425"/>
                  <a:gd name="connsiteX194" fmla="*/ 129507 w 1315171"/>
                  <a:gd name="connsiteY194" fmla="*/ 499935 h 578425"/>
                  <a:gd name="connsiteX195" fmla="*/ 109885 w 1315171"/>
                  <a:gd name="connsiteY195" fmla="*/ 531331 h 578425"/>
                  <a:gd name="connsiteX196" fmla="*/ 105960 w 1315171"/>
                  <a:gd name="connsiteY196" fmla="*/ 543105 h 578425"/>
                  <a:gd name="connsiteX197" fmla="*/ 94187 w 1315171"/>
                  <a:gd name="connsiteY197" fmla="*/ 547029 h 578425"/>
                  <a:gd name="connsiteX198" fmla="*/ 66716 w 1315171"/>
                  <a:gd name="connsiteY198" fmla="*/ 566651 h 578425"/>
                  <a:gd name="connsiteX199" fmla="*/ 43169 w 1315171"/>
                  <a:gd name="connsiteY199" fmla="*/ 574500 h 578425"/>
                  <a:gd name="connsiteX200" fmla="*/ 31396 w 1315171"/>
                  <a:gd name="connsiteY200" fmla="*/ 578425 h 578425"/>
                  <a:gd name="connsiteX201" fmla="*/ 19622 w 1315171"/>
                  <a:gd name="connsiteY201" fmla="*/ 574500 h 578425"/>
                  <a:gd name="connsiteX202" fmla="*/ 7849 w 1315171"/>
                  <a:gd name="connsiteY202" fmla="*/ 550953 h 578425"/>
                  <a:gd name="connsiteX203" fmla="*/ 0 w 1315171"/>
                  <a:gd name="connsiteY203" fmla="*/ 539180 h 578425"/>
                  <a:gd name="connsiteX204" fmla="*/ 3924 w 1315171"/>
                  <a:gd name="connsiteY204" fmla="*/ 535256 h 5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1315171" h="578425">
                    <a:moveTo>
                      <a:pt x="3924" y="535256"/>
                    </a:moveTo>
                    <a:cubicBezTo>
                      <a:pt x="5232" y="530023"/>
                      <a:pt x="5191" y="516644"/>
                      <a:pt x="7849" y="507784"/>
                    </a:cubicBezTo>
                    <a:cubicBezTo>
                      <a:pt x="10964" y="497401"/>
                      <a:pt x="37996" y="474338"/>
                      <a:pt x="39245" y="472464"/>
                    </a:cubicBezTo>
                    <a:cubicBezTo>
                      <a:pt x="48682" y="458310"/>
                      <a:pt x="54514" y="447895"/>
                      <a:pt x="70640" y="437144"/>
                    </a:cubicBezTo>
                    <a:lnTo>
                      <a:pt x="105960" y="413597"/>
                    </a:lnTo>
                    <a:lnTo>
                      <a:pt x="129507" y="397899"/>
                    </a:lnTo>
                    <a:cubicBezTo>
                      <a:pt x="133432" y="393975"/>
                      <a:pt x="136429" y="388821"/>
                      <a:pt x="141281" y="386126"/>
                    </a:cubicBezTo>
                    <a:cubicBezTo>
                      <a:pt x="148513" y="382108"/>
                      <a:pt x="157943" y="382866"/>
                      <a:pt x="164827" y="378277"/>
                    </a:cubicBezTo>
                    <a:cubicBezTo>
                      <a:pt x="168752" y="375661"/>
                      <a:pt x="172291" y="372344"/>
                      <a:pt x="176601" y="370428"/>
                    </a:cubicBezTo>
                    <a:cubicBezTo>
                      <a:pt x="184162" y="367068"/>
                      <a:pt x="193264" y="367168"/>
                      <a:pt x="200148" y="362579"/>
                    </a:cubicBezTo>
                    <a:cubicBezTo>
                      <a:pt x="204072" y="359963"/>
                      <a:pt x="207611" y="356646"/>
                      <a:pt x="211921" y="354730"/>
                    </a:cubicBezTo>
                    <a:cubicBezTo>
                      <a:pt x="211931" y="354726"/>
                      <a:pt x="241349" y="344921"/>
                      <a:pt x="247241" y="342957"/>
                    </a:cubicBezTo>
                    <a:cubicBezTo>
                      <a:pt x="251166" y="341649"/>
                      <a:pt x="255573" y="341327"/>
                      <a:pt x="259015" y="339032"/>
                    </a:cubicBezTo>
                    <a:cubicBezTo>
                      <a:pt x="274478" y="328724"/>
                      <a:pt x="271917" y="328940"/>
                      <a:pt x="294335" y="323335"/>
                    </a:cubicBezTo>
                    <a:cubicBezTo>
                      <a:pt x="299568" y="322027"/>
                      <a:pt x="304847" y="320892"/>
                      <a:pt x="310033" y="319410"/>
                    </a:cubicBezTo>
                    <a:cubicBezTo>
                      <a:pt x="314010" y="318274"/>
                      <a:pt x="317793" y="316489"/>
                      <a:pt x="321806" y="315486"/>
                    </a:cubicBezTo>
                    <a:cubicBezTo>
                      <a:pt x="328277" y="313868"/>
                      <a:pt x="334993" y="313316"/>
                      <a:pt x="341428" y="311561"/>
                    </a:cubicBezTo>
                    <a:cubicBezTo>
                      <a:pt x="349410" y="309384"/>
                      <a:pt x="356785" y="304882"/>
                      <a:pt x="364975" y="303712"/>
                    </a:cubicBezTo>
                    <a:cubicBezTo>
                      <a:pt x="380492" y="301496"/>
                      <a:pt x="396759" y="299691"/>
                      <a:pt x="412069" y="295863"/>
                    </a:cubicBezTo>
                    <a:cubicBezTo>
                      <a:pt x="416082" y="294860"/>
                      <a:pt x="419918" y="293247"/>
                      <a:pt x="423842" y="291939"/>
                    </a:cubicBezTo>
                    <a:cubicBezTo>
                      <a:pt x="446340" y="258190"/>
                      <a:pt x="419364" y="300893"/>
                      <a:pt x="435615" y="268392"/>
                    </a:cubicBezTo>
                    <a:cubicBezTo>
                      <a:pt x="437724" y="264173"/>
                      <a:pt x="440848" y="260543"/>
                      <a:pt x="443464" y="256619"/>
                    </a:cubicBezTo>
                    <a:cubicBezTo>
                      <a:pt x="442156" y="252694"/>
                      <a:pt x="440676" y="248823"/>
                      <a:pt x="439540" y="244845"/>
                    </a:cubicBezTo>
                    <a:cubicBezTo>
                      <a:pt x="438058" y="239659"/>
                      <a:pt x="439167" y="233206"/>
                      <a:pt x="435615" y="229147"/>
                    </a:cubicBezTo>
                    <a:cubicBezTo>
                      <a:pt x="429403" y="222048"/>
                      <a:pt x="412069" y="213450"/>
                      <a:pt x="412069" y="213450"/>
                    </a:cubicBezTo>
                    <a:cubicBezTo>
                      <a:pt x="397679" y="214758"/>
                      <a:pt x="383204" y="215331"/>
                      <a:pt x="368900" y="217374"/>
                    </a:cubicBezTo>
                    <a:cubicBezTo>
                      <a:pt x="364805" y="217959"/>
                      <a:pt x="361164" y="220402"/>
                      <a:pt x="357126" y="221299"/>
                    </a:cubicBezTo>
                    <a:cubicBezTo>
                      <a:pt x="349358" y="223025"/>
                      <a:pt x="341428" y="223915"/>
                      <a:pt x="333579" y="225223"/>
                    </a:cubicBezTo>
                    <a:cubicBezTo>
                      <a:pt x="325730" y="227839"/>
                      <a:pt x="315883" y="227222"/>
                      <a:pt x="310033" y="233072"/>
                    </a:cubicBezTo>
                    <a:cubicBezTo>
                      <a:pt x="306108" y="236996"/>
                      <a:pt x="303111" y="242150"/>
                      <a:pt x="298259" y="244845"/>
                    </a:cubicBezTo>
                    <a:cubicBezTo>
                      <a:pt x="287404" y="250875"/>
                      <a:pt x="271129" y="252985"/>
                      <a:pt x="259015" y="256619"/>
                    </a:cubicBezTo>
                    <a:cubicBezTo>
                      <a:pt x="251090" y="258997"/>
                      <a:pt x="242352" y="259879"/>
                      <a:pt x="235468" y="264468"/>
                    </a:cubicBezTo>
                    <a:cubicBezTo>
                      <a:pt x="231543" y="267084"/>
                      <a:pt x="228004" y="270401"/>
                      <a:pt x="223694" y="272317"/>
                    </a:cubicBezTo>
                    <a:cubicBezTo>
                      <a:pt x="216134" y="275677"/>
                      <a:pt x="207997" y="277549"/>
                      <a:pt x="200148" y="280165"/>
                    </a:cubicBezTo>
                    <a:lnTo>
                      <a:pt x="164827" y="291939"/>
                    </a:lnTo>
                    <a:lnTo>
                      <a:pt x="153054" y="295863"/>
                    </a:lnTo>
                    <a:lnTo>
                      <a:pt x="141281" y="299788"/>
                    </a:lnTo>
                    <a:cubicBezTo>
                      <a:pt x="113822" y="297826"/>
                      <a:pt x="62231" y="312523"/>
                      <a:pt x="90263" y="264468"/>
                    </a:cubicBezTo>
                    <a:cubicBezTo>
                      <a:pt x="95016" y="256320"/>
                      <a:pt x="105960" y="254003"/>
                      <a:pt x="113809" y="248770"/>
                    </a:cubicBezTo>
                    <a:cubicBezTo>
                      <a:pt x="132466" y="236332"/>
                      <a:pt x="121110" y="242412"/>
                      <a:pt x="149130" y="233072"/>
                    </a:cubicBezTo>
                    <a:lnTo>
                      <a:pt x="160903" y="229147"/>
                    </a:lnTo>
                    <a:lnTo>
                      <a:pt x="172676" y="225223"/>
                    </a:lnTo>
                    <a:cubicBezTo>
                      <a:pt x="206420" y="202728"/>
                      <a:pt x="163726" y="229698"/>
                      <a:pt x="196223" y="213450"/>
                    </a:cubicBezTo>
                    <a:cubicBezTo>
                      <a:pt x="200442" y="211341"/>
                      <a:pt x="203778" y="207710"/>
                      <a:pt x="207997" y="205601"/>
                    </a:cubicBezTo>
                    <a:cubicBezTo>
                      <a:pt x="211697" y="203751"/>
                      <a:pt x="216070" y="203526"/>
                      <a:pt x="219770" y="201676"/>
                    </a:cubicBezTo>
                    <a:cubicBezTo>
                      <a:pt x="223989" y="199567"/>
                      <a:pt x="227069" y="195318"/>
                      <a:pt x="231543" y="193827"/>
                    </a:cubicBezTo>
                    <a:cubicBezTo>
                      <a:pt x="239092" y="191311"/>
                      <a:pt x="247241" y="191211"/>
                      <a:pt x="255090" y="189903"/>
                    </a:cubicBezTo>
                    <a:cubicBezTo>
                      <a:pt x="259014" y="188595"/>
                      <a:pt x="263633" y="188562"/>
                      <a:pt x="266863" y="185978"/>
                    </a:cubicBezTo>
                    <a:cubicBezTo>
                      <a:pt x="273779" y="180445"/>
                      <a:pt x="276051" y="170188"/>
                      <a:pt x="278637" y="162432"/>
                    </a:cubicBezTo>
                    <a:cubicBezTo>
                      <a:pt x="277550" y="157000"/>
                      <a:pt x="274558" y="137822"/>
                      <a:pt x="270788" y="131036"/>
                    </a:cubicBezTo>
                    <a:cubicBezTo>
                      <a:pt x="266207" y="122790"/>
                      <a:pt x="255090" y="107489"/>
                      <a:pt x="255090" y="107489"/>
                    </a:cubicBezTo>
                    <a:cubicBezTo>
                      <a:pt x="253782" y="102256"/>
                      <a:pt x="254535" y="96003"/>
                      <a:pt x="251166" y="91791"/>
                    </a:cubicBezTo>
                    <a:cubicBezTo>
                      <a:pt x="248582" y="88561"/>
                      <a:pt x="243092" y="89717"/>
                      <a:pt x="239392" y="87867"/>
                    </a:cubicBezTo>
                    <a:cubicBezTo>
                      <a:pt x="211797" y="74070"/>
                      <a:pt x="247794" y="83381"/>
                      <a:pt x="204072" y="76093"/>
                    </a:cubicBezTo>
                    <a:cubicBezTo>
                      <a:pt x="202764" y="72169"/>
                      <a:pt x="200148" y="68457"/>
                      <a:pt x="200148" y="64320"/>
                    </a:cubicBezTo>
                    <a:cubicBezTo>
                      <a:pt x="200148" y="55070"/>
                      <a:pt x="200637" y="45437"/>
                      <a:pt x="204072" y="36849"/>
                    </a:cubicBezTo>
                    <a:cubicBezTo>
                      <a:pt x="206133" y="31696"/>
                      <a:pt x="211581" y="28628"/>
                      <a:pt x="215845" y="25075"/>
                    </a:cubicBezTo>
                    <a:cubicBezTo>
                      <a:pt x="219469" y="22055"/>
                      <a:pt x="223400" y="19335"/>
                      <a:pt x="227619" y="17226"/>
                    </a:cubicBezTo>
                    <a:cubicBezTo>
                      <a:pt x="238578" y="11747"/>
                      <a:pt x="256741" y="10824"/>
                      <a:pt x="266863" y="9378"/>
                    </a:cubicBezTo>
                    <a:cubicBezTo>
                      <a:pt x="278887" y="11095"/>
                      <a:pt x="296896" y="9636"/>
                      <a:pt x="306108" y="21151"/>
                    </a:cubicBezTo>
                    <a:cubicBezTo>
                      <a:pt x="308692" y="24381"/>
                      <a:pt x="308725" y="29000"/>
                      <a:pt x="310033" y="32924"/>
                    </a:cubicBezTo>
                    <a:cubicBezTo>
                      <a:pt x="309559" y="35769"/>
                      <a:pt x="306477" y="61805"/>
                      <a:pt x="302184" y="68244"/>
                    </a:cubicBezTo>
                    <a:cubicBezTo>
                      <a:pt x="299105" y="72862"/>
                      <a:pt x="294335" y="76093"/>
                      <a:pt x="290410" y="80018"/>
                    </a:cubicBezTo>
                    <a:cubicBezTo>
                      <a:pt x="289102" y="83942"/>
                      <a:pt x="286486" y="87654"/>
                      <a:pt x="286486" y="91791"/>
                    </a:cubicBezTo>
                    <a:cubicBezTo>
                      <a:pt x="286486" y="97185"/>
                      <a:pt x="288928" y="102303"/>
                      <a:pt x="290410" y="107489"/>
                    </a:cubicBezTo>
                    <a:cubicBezTo>
                      <a:pt x="294471" y="121703"/>
                      <a:pt x="293586" y="118139"/>
                      <a:pt x="302184" y="131036"/>
                    </a:cubicBezTo>
                    <a:cubicBezTo>
                      <a:pt x="303492" y="134960"/>
                      <a:pt x="304258" y="139109"/>
                      <a:pt x="306108" y="142809"/>
                    </a:cubicBezTo>
                    <a:cubicBezTo>
                      <a:pt x="310535" y="151664"/>
                      <a:pt x="316070" y="158810"/>
                      <a:pt x="325730" y="162432"/>
                    </a:cubicBezTo>
                    <a:cubicBezTo>
                      <a:pt x="331976" y="164774"/>
                      <a:pt x="338812" y="165048"/>
                      <a:pt x="345353" y="166356"/>
                    </a:cubicBezTo>
                    <a:cubicBezTo>
                      <a:pt x="347969" y="162432"/>
                      <a:pt x="348823" y="156335"/>
                      <a:pt x="353202" y="154583"/>
                    </a:cubicBezTo>
                    <a:cubicBezTo>
                      <a:pt x="362994" y="150666"/>
                      <a:pt x="374194" y="152392"/>
                      <a:pt x="384597" y="150658"/>
                    </a:cubicBezTo>
                    <a:cubicBezTo>
                      <a:pt x="389917" y="149771"/>
                      <a:pt x="395109" y="148216"/>
                      <a:pt x="400295" y="146734"/>
                    </a:cubicBezTo>
                    <a:cubicBezTo>
                      <a:pt x="404273" y="145597"/>
                      <a:pt x="407999" y="143549"/>
                      <a:pt x="412069" y="142809"/>
                    </a:cubicBezTo>
                    <a:cubicBezTo>
                      <a:pt x="422445" y="140922"/>
                      <a:pt x="432999" y="140193"/>
                      <a:pt x="443464" y="138885"/>
                    </a:cubicBezTo>
                    <a:cubicBezTo>
                      <a:pt x="451313" y="136269"/>
                      <a:pt x="460127" y="135625"/>
                      <a:pt x="467011" y="131036"/>
                    </a:cubicBezTo>
                    <a:cubicBezTo>
                      <a:pt x="479523" y="122695"/>
                      <a:pt x="485089" y="117493"/>
                      <a:pt x="502331" y="115338"/>
                    </a:cubicBezTo>
                    <a:lnTo>
                      <a:pt x="533727" y="111414"/>
                    </a:lnTo>
                    <a:cubicBezTo>
                      <a:pt x="540268" y="107053"/>
                      <a:pt x="552041" y="101385"/>
                      <a:pt x="553349" y="91791"/>
                    </a:cubicBezTo>
                    <a:cubicBezTo>
                      <a:pt x="565867" y="0"/>
                      <a:pt x="541886" y="40307"/>
                      <a:pt x="565123" y="5453"/>
                    </a:cubicBezTo>
                    <a:cubicBezTo>
                      <a:pt x="580821" y="6761"/>
                      <a:pt x="597785" y="3064"/>
                      <a:pt x="612216" y="9378"/>
                    </a:cubicBezTo>
                    <a:cubicBezTo>
                      <a:pt x="622748" y="13986"/>
                      <a:pt x="628203" y="33790"/>
                      <a:pt x="631839" y="44698"/>
                    </a:cubicBezTo>
                    <a:cubicBezTo>
                      <a:pt x="612356" y="51192"/>
                      <a:pt x="608014" y="47286"/>
                      <a:pt x="600443" y="64320"/>
                    </a:cubicBezTo>
                    <a:cubicBezTo>
                      <a:pt x="597083" y="71880"/>
                      <a:pt x="592594" y="87867"/>
                      <a:pt x="592594" y="87867"/>
                    </a:cubicBezTo>
                    <a:cubicBezTo>
                      <a:pt x="592635" y="88112"/>
                      <a:pt x="596374" y="118100"/>
                      <a:pt x="600443" y="123187"/>
                    </a:cubicBezTo>
                    <a:cubicBezTo>
                      <a:pt x="603389" y="126870"/>
                      <a:pt x="608292" y="128420"/>
                      <a:pt x="612216" y="131036"/>
                    </a:cubicBezTo>
                    <a:cubicBezTo>
                      <a:pt x="614832" y="134960"/>
                      <a:pt x="619398" y="138140"/>
                      <a:pt x="620065" y="142809"/>
                    </a:cubicBezTo>
                    <a:cubicBezTo>
                      <a:pt x="622127" y="157238"/>
                      <a:pt x="614394" y="160626"/>
                      <a:pt x="604367" y="166356"/>
                    </a:cubicBezTo>
                    <a:cubicBezTo>
                      <a:pt x="588405" y="175477"/>
                      <a:pt x="590141" y="173837"/>
                      <a:pt x="572972" y="178129"/>
                    </a:cubicBezTo>
                    <a:cubicBezTo>
                      <a:pt x="540650" y="199677"/>
                      <a:pt x="558785" y="194997"/>
                      <a:pt x="518029" y="189903"/>
                    </a:cubicBezTo>
                    <a:cubicBezTo>
                      <a:pt x="515413" y="193827"/>
                      <a:pt x="512289" y="197457"/>
                      <a:pt x="510180" y="201676"/>
                    </a:cubicBezTo>
                    <a:cubicBezTo>
                      <a:pt x="499967" y="222103"/>
                      <a:pt x="506320" y="256877"/>
                      <a:pt x="510180" y="272317"/>
                    </a:cubicBezTo>
                    <a:cubicBezTo>
                      <a:pt x="511183" y="276330"/>
                      <a:pt x="518029" y="274933"/>
                      <a:pt x="521954" y="276241"/>
                    </a:cubicBezTo>
                    <a:lnTo>
                      <a:pt x="553349" y="272317"/>
                    </a:lnTo>
                    <a:cubicBezTo>
                      <a:pt x="582318" y="269268"/>
                      <a:pt x="597203" y="269338"/>
                      <a:pt x="623990" y="264468"/>
                    </a:cubicBezTo>
                    <a:cubicBezTo>
                      <a:pt x="629297" y="263503"/>
                      <a:pt x="634502" y="262025"/>
                      <a:pt x="639688" y="260543"/>
                    </a:cubicBezTo>
                    <a:cubicBezTo>
                      <a:pt x="643665" y="259407"/>
                      <a:pt x="647366" y="257204"/>
                      <a:pt x="651461" y="256619"/>
                    </a:cubicBezTo>
                    <a:cubicBezTo>
                      <a:pt x="665765" y="254576"/>
                      <a:pt x="680240" y="254002"/>
                      <a:pt x="694630" y="252694"/>
                    </a:cubicBezTo>
                    <a:cubicBezTo>
                      <a:pt x="733149" y="239856"/>
                      <a:pt x="677346" y="257308"/>
                      <a:pt x="777044" y="244845"/>
                    </a:cubicBezTo>
                    <a:cubicBezTo>
                      <a:pt x="785254" y="243819"/>
                      <a:pt x="792325" y="237340"/>
                      <a:pt x="800591" y="236996"/>
                    </a:cubicBezTo>
                    <a:lnTo>
                      <a:pt x="894778" y="233072"/>
                    </a:lnTo>
                    <a:cubicBezTo>
                      <a:pt x="922799" y="223731"/>
                      <a:pt x="911440" y="229812"/>
                      <a:pt x="930098" y="217374"/>
                    </a:cubicBezTo>
                    <a:cubicBezTo>
                      <a:pt x="932714" y="213450"/>
                      <a:pt x="934928" y="209224"/>
                      <a:pt x="937947" y="205601"/>
                    </a:cubicBezTo>
                    <a:cubicBezTo>
                      <a:pt x="941500" y="201337"/>
                      <a:pt x="946641" y="198445"/>
                      <a:pt x="949720" y="193827"/>
                    </a:cubicBezTo>
                    <a:cubicBezTo>
                      <a:pt x="952015" y="190385"/>
                      <a:pt x="952337" y="185978"/>
                      <a:pt x="953645" y="182054"/>
                    </a:cubicBezTo>
                    <a:cubicBezTo>
                      <a:pt x="952337" y="163740"/>
                      <a:pt x="951865" y="145346"/>
                      <a:pt x="949720" y="127111"/>
                    </a:cubicBezTo>
                    <a:cubicBezTo>
                      <a:pt x="949237" y="123003"/>
                      <a:pt x="948380" y="118568"/>
                      <a:pt x="945796" y="115338"/>
                    </a:cubicBezTo>
                    <a:cubicBezTo>
                      <a:pt x="942849" y="111655"/>
                      <a:pt x="937947" y="110105"/>
                      <a:pt x="934022" y="107489"/>
                    </a:cubicBezTo>
                    <a:cubicBezTo>
                      <a:pt x="922249" y="108797"/>
                      <a:pt x="910387" y="109467"/>
                      <a:pt x="898702" y="111414"/>
                    </a:cubicBezTo>
                    <a:cubicBezTo>
                      <a:pt x="894622" y="112094"/>
                      <a:pt x="891066" y="115338"/>
                      <a:pt x="886929" y="115338"/>
                    </a:cubicBezTo>
                    <a:cubicBezTo>
                      <a:pt x="876382" y="115338"/>
                      <a:pt x="865998" y="112722"/>
                      <a:pt x="855533" y="111414"/>
                    </a:cubicBezTo>
                    <a:cubicBezTo>
                      <a:pt x="852917" y="107489"/>
                      <a:pt x="849600" y="103950"/>
                      <a:pt x="847684" y="99640"/>
                    </a:cubicBezTo>
                    <a:cubicBezTo>
                      <a:pt x="844324" y="92079"/>
                      <a:pt x="839835" y="76093"/>
                      <a:pt x="839835" y="76093"/>
                    </a:cubicBezTo>
                    <a:cubicBezTo>
                      <a:pt x="841143" y="69552"/>
                      <a:pt x="840060" y="62021"/>
                      <a:pt x="843760" y="56471"/>
                    </a:cubicBezTo>
                    <a:cubicBezTo>
                      <a:pt x="846055" y="53029"/>
                      <a:pt x="851520" y="53550"/>
                      <a:pt x="855533" y="52547"/>
                    </a:cubicBezTo>
                    <a:cubicBezTo>
                      <a:pt x="899907" y="41453"/>
                      <a:pt x="848188" y="57611"/>
                      <a:pt x="898702" y="40773"/>
                    </a:cubicBezTo>
                    <a:lnTo>
                      <a:pt x="922249" y="32924"/>
                    </a:lnTo>
                    <a:lnTo>
                      <a:pt x="934022" y="29000"/>
                    </a:lnTo>
                    <a:cubicBezTo>
                      <a:pt x="937947" y="26384"/>
                      <a:pt x="941245" y="22392"/>
                      <a:pt x="945796" y="21151"/>
                    </a:cubicBezTo>
                    <a:cubicBezTo>
                      <a:pt x="955971" y="18376"/>
                      <a:pt x="966815" y="19113"/>
                      <a:pt x="977191" y="17226"/>
                    </a:cubicBezTo>
                    <a:cubicBezTo>
                      <a:pt x="981261" y="16486"/>
                      <a:pt x="985040" y="14610"/>
                      <a:pt x="988965" y="13302"/>
                    </a:cubicBezTo>
                    <a:cubicBezTo>
                      <a:pt x="1015128" y="14610"/>
                      <a:pt x="1041330" y="15291"/>
                      <a:pt x="1067454" y="17226"/>
                    </a:cubicBezTo>
                    <a:cubicBezTo>
                      <a:pt x="1076679" y="17909"/>
                      <a:pt x="1086065" y="18493"/>
                      <a:pt x="1094925" y="21151"/>
                    </a:cubicBezTo>
                    <a:cubicBezTo>
                      <a:pt x="1099443" y="22506"/>
                      <a:pt x="1102480" y="26891"/>
                      <a:pt x="1106699" y="29000"/>
                    </a:cubicBezTo>
                    <a:cubicBezTo>
                      <a:pt x="1110399" y="30850"/>
                      <a:pt x="1114548" y="31616"/>
                      <a:pt x="1118472" y="32924"/>
                    </a:cubicBezTo>
                    <a:cubicBezTo>
                      <a:pt x="1122396" y="35540"/>
                      <a:pt x="1126622" y="37754"/>
                      <a:pt x="1130245" y="40773"/>
                    </a:cubicBezTo>
                    <a:cubicBezTo>
                      <a:pt x="1134509" y="44326"/>
                      <a:pt x="1137401" y="49468"/>
                      <a:pt x="1142019" y="52547"/>
                    </a:cubicBezTo>
                    <a:cubicBezTo>
                      <a:pt x="1145461" y="54842"/>
                      <a:pt x="1149868" y="55163"/>
                      <a:pt x="1153792" y="56471"/>
                    </a:cubicBezTo>
                    <a:cubicBezTo>
                      <a:pt x="1171785" y="83460"/>
                      <a:pt x="1166506" y="71069"/>
                      <a:pt x="1173415" y="91791"/>
                    </a:cubicBezTo>
                    <a:cubicBezTo>
                      <a:pt x="1172107" y="100948"/>
                      <a:pt x="1173627" y="110989"/>
                      <a:pt x="1169490" y="119262"/>
                    </a:cubicBezTo>
                    <a:cubicBezTo>
                      <a:pt x="1165101" y="128039"/>
                      <a:pt x="1139662" y="119576"/>
                      <a:pt x="1138094" y="119262"/>
                    </a:cubicBezTo>
                    <a:lnTo>
                      <a:pt x="1102774" y="95716"/>
                    </a:lnTo>
                    <a:cubicBezTo>
                      <a:pt x="1098850" y="93100"/>
                      <a:pt x="1095475" y="89359"/>
                      <a:pt x="1091001" y="87867"/>
                    </a:cubicBezTo>
                    <a:cubicBezTo>
                      <a:pt x="1087076" y="86559"/>
                      <a:pt x="1082927" y="85792"/>
                      <a:pt x="1079227" y="83942"/>
                    </a:cubicBezTo>
                    <a:cubicBezTo>
                      <a:pt x="1048801" y="68728"/>
                      <a:pt x="1085269" y="82031"/>
                      <a:pt x="1055681" y="72169"/>
                    </a:cubicBezTo>
                    <a:cubicBezTo>
                      <a:pt x="1029518" y="73477"/>
                      <a:pt x="1002924" y="71191"/>
                      <a:pt x="977191" y="76093"/>
                    </a:cubicBezTo>
                    <a:cubicBezTo>
                      <a:pt x="973127" y="76867"/>
                      <a:pt x="973267" y="83730"/>
                      <a:pt x="973267" y="87867"/>
                    </a:cubicBezTo>
                    <a:cubicBezTo>
                      <a:pt x="973267" y="108838"/>
                      <a:pt x="975292" y="129773"/>
                      <a:pt x="977191" y="150658"/>
                    </a:cubicBezTo>
                    <a:cubicBezTo>
                      <a:pt x="977911" y="158583"/>
                      <a:pt x="980129" y="166309"/>
                      <a:pt x="981116" y="174205"/>
                    </a:cubicBezTo>
                    <a:cubicBezTo>
                      <a:pt x="982747" y="187250"/>
                      <a:pt x="980883" y="200978"/>
                      <a:pt x="985040" y="213450"/>
                    </a:cubicBezTo>
                    <a:cubicBezTo>
                      <a:pt x="986532" y="217925"/>
                      <a:pt x="992218" y="220238"/>
                      <a:pt x="996814" y="221299"/>
                    </a:cubicBezTo>
                    <a:cubicBezTo>
                      <a:pt x="1009624" y="224255"/>
                      <a:pt x="1022977" y="223915"/>
                      <a:pt x="1036058" y="225223"/>
                    </a:cubicBezTo>
                    <a:cubicBezTo>
                      <a:pt x="1072077" y="237229"/>
                      <a:pt x="1051372" y="232249"/>
                      <a:pt x="1098850" y="236996"/>
                    </a:cubicBezTo>
                    <a:cubicBezTo>
                      <a:pt x="1119572" y="243904"/>
                      <a:pt x="1107182" y="238627"/>
                      <a:pt x="1134170" y="256619"/>
                    </a:cubicBezTo>
                    <a:cubicBezTo>
                      <a:pt x="1138094" y="259235"/>
                      <a:pt x="1141468" y="262977"/>
                      <a:pt x="1145943" y="264468"/>
                    </a:cubicBezTo>
                    <a:cubicBezTo>
                      <a:pt x="1174179" y="273878"/>
                      <a:pt x="1138912" y="262459"/>
                      <a:pt x="1173415" y="272317"/>
                    </a:cubicBezTo>
                    <a:cubicBezTo>
                      <a:pt x="1177392" y="273453"/>
                      <a:pt x="1181175" y="275238"/>
                      <a:pt x="1185188" y="276241"/>
                    </a:cubicBezTo>
                    <a:cubicBezTo>
                      <a:pt x="1191659" y="277859"/>
                      <a:pt x="1198375" y="278410"/>
                      <a:pt x="1204810" y="280165"/>
                    </a:cubicBezTo>
                    <a:cubicBezTo>
                      <a:pt x="1212792" y="282342"/>
                      <a:pt x="1228357" y="288014"/>
                      <a:pt x="1228357" y="288014"/>
                    </a:cubicBezTo>
                    <a:lnTo>
                      <a:pt x="1251904" y="303712"/>
                    </a:lnTo>
                    <a:cubicBezTo>
                      <a:pt x="1255828" y="306328"/>
                      <a:pt x="1259203" y="310069"/>
                      <a:pt x="1263677" y="311561"/>
                    </a:cubicBezTo>
                    <a:cubicBezTo>
                      <a:pt x="1291299" y="320769"/>
                      <a:pt x="1257188" y="308781"/>
                      <a:pt x="1291148" y="323335"/>
                    </a:cubicBezTo>
                    <a:cubicBezTo>
                      <a:pt x="1294950" y="324965"/>
                      <a:pt x="1298997" y="325951"/>
                      <a:pt x="1302922" y="327259"/>
                    </a:cubicBezTo>
                    <a:cubicBezTo>
                      <a:pt x="1312477" y="355923"/>
                      <a:pt x="1308765" y="342779"/>
                      <a:pt x="1314695" y="366504"/>
                    </a:cubicBezTo>
                    <a:cubicBezTo>
                      <a:pt x="1313387" y="378277"/>
                      <a:pt x="1315171" y="390826"/>
                      <a:pt x="1310771" y="401824"/>
                    </a:cubicBezTo>
                    <a:cubicBezTo>
                      <a:pt x="1309235" y="405665"/>
                      <a:pt x="1303134" y="405748"/>
                      <a:pt x="1298997" y="405748"/>
                    </a:cubicBezTo>
                    <a:cubicBezTo>
                      <a:pt x="1293222" y="405748"/>
                      <a:pt x="1274592" y="395508"/>
                      <a:pt x="1271526" y="393975"/>
                    </a:cubicBezTo>
                    <a:cubicBezTo>
                      <a:pt x="1264366" y="383235"/>
                      <a:pt x="1264296" y="379861"/>
                      <a:pt x="1251904" y="374353"/>
                    </a:cubicBezTo>
                    <a:cubicBezTo>
                      <a:pt x="1244344" y="370993"/>
                      <a:pt x="1228357" y="366504"/>
                      <a:pt x="1228357" y="366504"/>
                    </a:cubicBezTo>
                    <a:cubicBezTo>
                      <a:pt x="1224433" y="363888"/>
                      <a:pt x="1219919" y="361990"/>
                      <a:pt x="1216584" y="358655"/>
                    </a:cubicBezTo>
                    <a:cubicBezTo>
                      <a:pt x="1211959" y="354030"/>
                      <a:pt x="1209835" y="347144"/>
                      <a:pt x="1204810" y="342957"/>
                    </a:cubicBezTo>
                    <a:cubicBezTo>
                      <a:pt x="1201632" y="340309"/>
                      <a:pt x="1196737" y="340882"/>
                      <a:pt x="1193037" y="339032"/>
                    </a:cubicBezTo>
                    <a:cubicBezTo>
                      <a:pt x="1165937" y="325483"/>
                      <a:pt x="1198232" y="335427"/>
                      <a:pt x="1165566" y="327259"/>
                    </a:cubicBezTo>
                    <a:cubicBezTo>
                      <a:pt x="1151238" y="317707"/>
                      <a:pt x="1140198" y="309645"/>
                      <a:pt x="1122397" y="303712"/>
                    </a:cubicBezTo>
                    <a:lnTo>
                      <a:pt x="1110623" y="299788"/>
                    </a:lnTo>
                    <a:cubicBezTo>
                      <a:pt x="1106699" y="297172"/>
                      <a:pt x="1103069" y="294048"/>
                      <a:pt x="1098850" y="291939"/>
                    </a:cubicBezTo>
                    <a:cubicBezTo>
                      <a:pt x="1095150" y="290089"/>
                      <a:pt x="1091107" y="288944"/>
                      <a:pt x="1087076" y="288014"/>
                    </a:cubicBezTo>
                    <a:cubicBezTo>
                      <a:pt x="1055669" y="280766"/>
                      <a:pt x="1049315" y="280377"/>
                      <a:pt x="1020360" y="276241"/>
                    </a:cubicBezTo>
                    <a:cubicBezTo>
                      <a:pt x="999430" y="277549"/>
                      <a:pt x="978348" y="277332"/>
                      <a:pt x="957569" y="280165"/>
                    </a:cubicBezTo>
                    <a:cubicBezTo>
                      <a:pt x="949371" y="281283"/>
                      <a:pt x="942048" y="286007"/>
                      <a:pt x="934022" y="288014"/>
                    </a:cubicBezTo>
                    <a:lnTo>
                      <a:pt x="918324" y="291939"/>
                    </a:lnTo>
                    <a:cubicBezTo>
                      <a:pt x="872763" y="285429"/>
                      <a:pt x="877882" y="284379"/>
                      <a:pt x="812364" y="291939"/>
                    </a:cubicBezTo>
                    <a:cubicBezTo>
                      <a:pt x="804145" y="292887"/>
                      <a:pt x="796666" y="297172"/>
                      <a:pt x="788817" y="299788"/>
                    </a:cubicBezTo>
                    <a:lnTo>
                      <a:pt x="777044" y="303712"/>
                    </a:lnTo>
                    <a:cubicBezTo>
                      <a:pt x="737452" y="316909"/>
                      <a:pt x="798881" y="296769"/>
                      <a:pt x="749572" y="311561"/>
                    </a:cubicBezTo>
                    <a:cubicBezTo>
                      <a:pt x="741648" y="313938"/>
                      <a:pt x="733875" y="316794"/>
                      <a:pt x="726026" y="319410"/>
                    </a:cubicBezTo>
                    <a:cubicBezTo>
                      <a:pt x="716690" y="322522"/>
                      <a:pt x="708416" y="325615"/>
                      <a:pt x="698554" y="327259"/>
                    </a:cubicBezTo>
                    <a:cubicBezTo>
                      <a:pt x="643844" y="336378"/>
                      <a:pt x="573027" y="333798"/>
                      <a:pt x="525878" y="335108"/>
                    </a:cubicBezTo>
                    <a:cubicBezTo>
                      <a:pt x="515413" y="337724"/>
                      <a:pt x="504716" y="339546"/>
                      <a:pt x="494482" y="342957"/>
                    </a:cubicBezTo>
                    <a:lnTo>
                      <a:pt x="459162" y="354730"/>
                    </a:lnTo>
                    <a:cubicBezTo>
                      <a:pt x="455238" y="356038"/>
                      <a:pt x="451445" y="357844"/>
                      <a:pt x="447389" y="358655"/>
                    </a:cubicBezTo>
                    <a:cubicBezTo>
                      <a:pt x="440848" y="359963"/>
                      <a:pt x="434201" y="360824"/>
                      <a:pt x="427766" y="362579"/>
                    </a:cubicBezTo>
                    <a:cubicBezTo>
                      <a:pt x="419784" y="364756"/>
                      <a:pt x="412069" y="367812"/>
                      <a:pt x="404220" y="370428"/>
                    </a:cubicBezTo>
                    <a:cubicBezTo>
                      <a:pt x="400295" y="371736"/>
                      <a:pt x="396460" y="373350"/>
                      <a:pt x="392446" y="374353"/>
                    </a:cubicBezTo>
                    <a:cubicBezTo>
                      <a:pt x="343371" y="386620"/>
                      <a:pt x="404385" y="370942"/>
                      <a:pt x="364975" y="382202"/>
                    </a:cubicBezTo>
                    <a:cubicBezTo>
                      <a:pt x="359789" y="383684"/>
                      <a:pt x="354443" y="384576"/>
                      <a:pt x="349277" y="386126"/>
                    </a:cubicBezTo>
                    <a:cubicBezTo>
                      <a:pt x="341352" y="388503"/>
                      <a:pt x="333757" y="391968"/>
                      <a:pt x="325730" y="393975"/>
                    </a:cubicBezTo>
                    <a:cubicBezTo>
                      <a:pt x="320498" y="395283"/>
                      <a:pt x="315199" y="396349"/>
                      <a:pt x="310033" y="397899"/>
                    </a:cubicBezTo>
                    <a:cubicBezTo>
                      <a:pt x="302108" y="400276"/>
                      <a:pt x="286486" y="405748"/>
                      <a:pt x="286486" y="405748"/>
                    </a:cubicBezTo>
                    <a:cubicBezTo>
                      <a:pt x="282561" y="408364"/>
                      <a:pt x="278336" y="410577"/>
                      <a:pt x="274712" y="413597"/>
                    </a:cubicBezTo>
                    <a:cubicBezTo>
                      <a:pt x="270448" y="417150"/>
                      <a:pt x="268370" y="424228"/>
                      <a:pt x="262939" y="425371"/>
                    </a:cubicBezTo>
                    <a:cubicBezTo>
                      <a:pt x="242418" y="429691"/>
                      <a:pt x="221078" y="427987"/>
                      <a:pt x="200148" y="429295"/>
                    </a:cubicBezTo>
                    <a:cubicBezTo>
                      <a:pt x="192299" y="434528"/>
                      <a:pt x="181834" y="437144"/>
                      <a:pt x="176601" y="444993"/>
                    </a:cubicBezTo>
                    <a:cubicBezTo>
                      <a:pt x="173985" y="448917"/>
                      <a:pt x="171771" y="453143"/>
                      <a:pt x="168752" y="456766"/>
                    </a:cubicBezTo>
                    <a:cubicBezTo>
                      <a:pt x="159309" y="468098"/>
                      <a:pt x="156782" y="468671"/>
                      <a:pt x="145205" y="476389"/>
                    </a:cubicBezTo>
                    <a:cubicBezTo>
                      <a:pt x="139972" y="484238"/>
                      <a:pt x="133726" y="491498"/>
                      <a:pt x="129507" y="499935"/>
                    </a:cubicBezTo>
                    <a:cubicBezTo>
                      <a:pt x="118733" y="521483"/>
                      <a:pt x="125168" y="510953"/>
                      <a:pt x="109885" y="531331"/>
                    </a:cubicBezTo>
                    <a:cubicBezTo>
                      <a:pt x="108577" y="535256"/>
                      <a:pt x="108885" y="540180"/>
                      <a:pt x="105960" y="543105"/>
                    </a:cubicBezTo>
                    <a:cubicBezTo>
                      <a:pt x="103035" y="546030"/>
                      <a:pt x="97779" y="544977"/>
                      <a:pt x="94187" y="547029"/>
                    </a:cubicBezTo>
                    <a:cubicBezTo>
                      <a:pt x="89121" y="549923"/>
                      <a:pt x="73543" y="563617"/>
                      <a:pt x="66716" y="566651"/>
                    </a:cubicBezTo>
                    <a:cubicBezTo>
                      <a:pt x="59156" y="570011"/>
                      <a:pt x="51018" y="571884"/>
                      <a:pt x="43169" y="574500"/>
                    </a:cubicBezTo>
                    <a:lnTo>
                      <a:pt x="31396" y="578425"/>
                    </a:lnTo>
                    <a:cubicBezTo>
                      <a:pt x="27471" y="577117"/>
                      <a:pt x="22852" y="577084"/>
                      <a:pt x="19622" y="574500"/>
                    </a:cubicBezTo>
                    <a:cubicBezTo>
                      <a:pt x="10248" y="567001"/>
                      <a:pt x="12589" y="560434"/>
                      <a:pt x="7849" y="550953"/>
                    </a:cubicBezTo>
                    <a:cubicBezTo>
                      <a:pt x="5740" y="546734"/>
                      <a:pt x="2616" y="543104"/>
                      <a:pt x="0" y="539180"/>
                    </a:cubicBezTo>
                    <a:cubicBezTo>
                      <a:pt x="9019" y="512123"/>
                      <a:pt x="2616" y="540489"/>
                      <a:pt x="3924" y="5352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6" name="Freeform 525">
                <a:extLst>
                  <a:ext uri="{FF2B5EF4-FFF2-40B4-BE49-F238E27FC236}">
                    <a16:creationId xmlns:a16="http://schemas.microsoft.com/office/drawing/2014/main" id="{4E87B82F-BC79-0A4F-B657-91C53CC4E234}"/>
                  </a:ext>
                </a:extLst>
              </p:cNvPr>
              <p:cNvSpPr/>
              <p:nvPr/>
            </p:nvSpPr>
            <p:spPr>
              <a:xfrm>
                <a:off x="3041456" y="1985401"/>
                <a:ext cx="94911" cy="122017"/>
              </a:xfrm>
              <a:custGeom>
                <a:avLst/>
                <a:gdLst>
                  <a:gd name="connsiteX0" fmla="*/ 27472 w 94911"/>
                  <a:gd name="connsiteY0" fmla="*/ 19981 h 122017"/>
                  <a:gd name="connsiteX1" fmla="*/ 3925 w 94911"/>
                  <a:gd name="connsiteY1" fmla="*/ 51377 h 122017"/>
                  <a:gd name="connsiteX2" fmla="*/ 0 w 94911"/>
                  <a:gd name="connsiteY2" fmla="*/ 63150 h 122017"/>
                  <a:gd name="connsiteX3" fmla="*/ 7849 w 94911"/>
                  <a:gd name="connsiteY3" fmla="*/ 106319 h 122017"/>
                  <a:gd name="connsiteX4" fmla="*/ 19623 w 94911"/>
                  <a:gd name="connsiteY4" fmla="*/ 118092 h 122017"/>
                  <a:gd name="connsiteX5" fmla="*/ 31396 w 94911"/>
                  <a:gd name="connsiteY5" fmla="*/ 122017 h 122017"/>
                  <a:gd name="connsiteX6" fmla="*/ 70641 w 94911"/>
                  <a:gd name="connsiteY6" fmla="*/ 118092 h 122017"/>
                  <a:gd name="connsiteX7" fmla="*/ 82414 w 94911"/>
                  <a:gd name="connsiteY7" fmla="*/ 114168 h 122017"/>
                  <a:gd name="connsiteX8" fmla="*/ 86339 w 94911"/>
                  <a:gd name="connsiteY8" fmla="*/ 102395 h 122017"/>
                  <a:gd name="connsiteX9" fmla="*/ 94188 w 94911"/>
                  <a:gd name="connsiteY9" fmla="*/ 90621 h 122017"/>
                  <a:gd name="connsiteX10" fmla="*/ 90263 w 94911"/>
                  <a:gd name="connsiteY10" fmla="*/ 27830 h 122017"/>
                  <a:gd name="connsiteX11" fmla="*/ 74565 w 94911"/>
                  <a:gd name="connsiteY11" fmla="*/ 4283 h 122017"/>
                  <a:gd name="connsiteX12" fmla="*/ 62792 w 94911"/>
                  <a:gd name="connsiteY12" fmla="*/ 359 h 122017"/>
                  <a:gd name="connsiteX13" fmla="*/ 31396 w 94911"/>
                  <a:gd name="connsiteY13" fmla="*/ 4283 h 122017"/>
                  <a:gd name="connsiteX14" fmla="*/ 27472 w 94911"/>
                  <a:gd name="connsiteY14" fmla="*/ 16056 h 122017"/>
                  <a:gd name="connsiteX15" fmla="*/ 23547 w 94911"/>
                  <a:gd name="connsiteY15" fmla="*/ 31754 h 122017"/>
                  <a:gd name="connsiteX16" fmla="*/ 27472 w 94911"/>
                  <a:gd name="connsiteY16" fmla="*/ 19981 h 12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911" h="122017">
                    <a:moveTo>
                      <a:pt x="27472" y="19981"/>
                    </a:moveTo>
                    <a:cubicBezTo>
                      <a:pt x="4373" y="31530"/>
                      <a:pt x="13625" y="22280"/>
                      <a:pt x="3925" y="51377"/>
                    </a:cubicBezTo>
                    <a:lnTo>
                      <a:pt x="0" y="63150"/>
                    </a:lnTo>
                    <a:cubicBezTo>
                      <a:pt x="166" y="64475"/>
                      <a:pt x="2266" y="97945"/>
                      <a:pt x="7849" y="106319"/>
                    </a:cubicBezTo>
                    <a:cubicBezTo>
                      <a:pt x="10928" y="110937"/>
                      <a:pt x="15005" y="115013"/>
                      <a:pt x="19623" y="118092"/>
                    </a:cubicBezTo>
                    <a:cubicBezTo>
                      <a:pt x="23065" y="120387"/>
                      <a:pt x="27472" y="120709"/>
                      <a:pt x="31396" y="122017"/>
                    </a:cubicBezTo>
                    <a:cubicBezTo>
                      <a:pt x="44478" y="120709"/>
                      <a:pt x="57647" y="120091"/>
                      <a:pt x="70641" y="118092"/>
                    </a:cubicBezTo>
                    <a:cubicBezTo>
                      <a:pt x="74729" y="117463"/>
                      <a:pt x="79489" y="117093"/>
                      <a:pt x="82414" y="114168"/>
                    </a:cubicBezTo>
                    <a:cubicBezTo>
                      <a:pt x="85339" y="111243"/>
                      <a:pt x="84489" y="106095"/>
                      <a:pt x="86339" y="102395"/>
                    </a:cubicBezTo>
                    <a:cubicBezTo>
                      <a:pt x="88448" y="98176"/>
                      <a:pt x="91572" y="94546"/>
                      <a:pt x="94188" y="90621"/>
                    </a:cubicBezTo>
                    <a:cubicBezTo>
                      <a:pt x="92880" y="69691"/>
                      <a:pt x="94911" y="48280"/>
                      <a:pt x="90263" y="27830"/>
                    </a:cubicBezTo>
                    <a:cubicBezTo>
                      <a:pt x="88172" y="18631"/>
                      <a:pt x="83514" y="7266"/>
                      <a:pt x="74565" y="4283"/>
                    </a:cubicBezTo>
                    <a:lnTo>
                      <a:pt x="62792" y="359"/>
                    </a:lnTo>
                    <a:cubicBezTo>
                      <a:pt x="52327" y="1667"/>
                      <a:pt x="41034" y="0"/>
                      <a:pt x="31396" y="4283"/>
                    </a:cubicBezTo>
                    <a:cubicBezTo>
                      <a:pt x="27616" y="5963"/>
                      <a:pt x="28608" y="12079"/>
                      <a:pt x="27472" y="16056"/>
                    </a:cubicBezTo>
                    <a:cubicBezTo>
                      <a:pt x="25990" y="21242"/>
                      <a:pt x="25959" y="26930"/>
                      <a:pt x="23547" y="31754"/>
                    </a:cubicBezTo>
                    <a:cubicBezTo>
                      <a:pt x="22962" y="32924"/>
                      <a:pt x="20931" y="31754"/>
                      <a:pt x="27472" y="199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7" name="Freeform 526">
                <a:extLst>
                  <a:ext uri="{FF2B5EF4-FFF2-40B4-BE49-F238E27FC236}">
                    <a16:creationId xmlns:a16="http://schemas.microsoft.com/office/drawing/2014/main" id="{06BE7E57-CACF-024E-8199-4F18A4C3D056}"/>
                  </a:ext>
                </a:extLst>
              </p:cNvPr>
              <p:cNvSpPr/>
              <p:nvPr/>
            </p:nvSpPr>
            <p:spPr>
              <a:xfrm>
                <a:off x="3749170" y="1911214"/>
                <a:ext cx="92880" cy="138745"/>
              </a:xfrm>
              <a:custGeom>
                <a:avLst/>
                <a:gdLst>
                  <a:gd name="connsiteX0" fmla="*/ 65409 w 92880"/>
                  <a:gd name="connsiteY0" fmla="*/ 121658 h 138745"/>
                  <a:gd name="connsiteX1" fmla="*/ 65409 w 92880"/>
                  <a:gd name="connsiteY1" fmla="*/ 62791 h 138745"/>
                  <a:gd name="connsiteX2" fmla="*/ 53636 w 92880"/>
                  <a:gd name="connsiteY2" fmla="*/ 58867 h 138745"/>
                  <a:gd name="connsiteX3" fmla="*/ 37938 w 92880"/>
                  <a:gd name="connsiteY3" fmla="*/ 0 h 138745"/>
                  <a:gd name="connsiteX4" fmla="*/ 14391 w 92880"/>
                  <a:gd name="connsiteY4" fmla="*/ 3924 h 138745"/>
                  <a:gd name="connsiteX5" fmla="*/ 10466 w 92880"/>
                  <a:gd name="connsiteY5" fmla="*/ 113809 h 138745"/>
                  <a:gd name="connsiteX6" fmla="*/ 22240 w 92880"/>
                  <a:gd name="connsiteY6" fmla="*/ 125582 h 138745"/>
                  <a:gd name="connsiteX7" fmla="*/ 45787 w 92880"/>
                  <a:gd name="connsiteY7" fmla="*/ 137356 h 138745"/>
                  <a:gd name="connsiteX8" fmla="*/ 77182 w 92880"/>
                  <a:gd name="connsiteY8" fmla="*/ 133431 h 138745"/>
                  <a:gd name="connsiteX9" fmla="*/ 92880 w 92880"/>
                  <a:gd name="connsiteY9" fmla="*/ 109885 h 138745"/>
                  <a:gd name="connsiteX10" fmla="*/ 69333 w 92880"/>
                  <a:gd name="connsiteY10" fmla="*/ 94187 h 138745"/>
                  <a:gd name="connsiteX11" fmla="*/ 65409 w 92880"/>
                  <a:gd name="connsiteY11" fmla="*/ 121658 h 13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880" h="138745">
                    <a:moveTo>
                      <a:pt x="65409" y="121658"/>
                    </a:moveTo>
                    <a:cubicBezTo>
                      <a:pt x="64755" y="116425"/>
                      <a:pt x="75651" y="96081"/>
                      <a:pt x="65409" y="62791"/>
                    </a:cubicBezTo>
                    <a:cubicBezTo>
                      <a:pt x="64193" y="58837"/>
                      <a:pt x="57560" y="60175"/>
                      <a:pt x="53636" y="58867"/>
                    </a:cubicBezTo>
                    <a:cubicBezTo>
                      <a:pt x="52501" y="42986"/>
                      <a:pt x="66435" y="0"/>
                      <a:pt x="37938" y="0"/>
                    </a:cubicBezTo>
                    <a:cubicBezTo>
                      <a:pt x="29981" y="0"/>
                      <a:pt x="22240" y="2616"/>
                      <a:pt x="14391" y="3924"/>
                    </a:cubicBezTo>
                    <a:cubicBezTo>
                      <a:pt x="5199" y="49882"/>
                      <a:pt x="0" y="58861"/>
                      <a:pt x="10466" y="113809"/>
                    </a:cubicBezTo>
                    <a:cubicBezTo>
                      <a:pt x="11505" y="119261"/>
                      <a:pt x="17976" y="122029"/>
                      <a:pt x="22240" y="125582"/>
                    </a:cubicBezTo>
                    <a:cubicBezTo>
                      <a:pt x="32384" y="134035"/>
                      <a:pt x="33986" y="133422"/>
                      <a:pt x="45787" y="137356"/>
                    </a:cubicBezTo>
                    <a:cubicBezTo>
                      <a:pt x="56252" y="136048"/>
                      <a:pt x="68072" y="138745"/>
                      <a:pt x="77182" y="133431"/>
                    </a:cubicBezTo>
                    <a:cubicBezTo>
                      <a:pt x="85330" y="128678"/>
                      <a:pt x="92880" y="109885"/>
                      <a:pt x="92880" y="109885"/>
                    </a:cubicBezTo>
                    <a:cubicBezTo>
                      <a:pt x="81320" y="106031"/>
                      <a:pt x="76682" y="106434"/>
                      <a:pt x="69333" y="94187"/>
                    </a:cubicBezTo>
                    <a:cubicBezTo>
                      <a:pt x="67987" y="91944"/>
                      <a:pt x="66063" y="126891"/>
                      <a:pt x="65409" y="121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8" name="Freeform 134">
                <a:extLst>
                  <a:ext uri="{FF2B5EF4-FFF2-40B4-BE49-F238E27FC236}">
                    <a16:creationId xmlns:a16="http://schemas.microsoft.com/office/drawing/2014/main" id="{F8873D62-0F22-BF43-9A33-5FE2EE36E7DA}"/>
                  </a:ext>
                </a:extLst>
              </p:cNvPr>
              <p:cNvSpPr/>
              <p:nvPr/>
            </p:nvSpPr>
            <p:spPr>
              <a:xfrm>
                <a:off x="2998275" y="2179052"/>
                <a:ext cx="109898" cy="112835"/>
              </a:xfrm>
              <a:custGeom>
                <a:avLst/>
                <a:gdLst>
                  <a:gd name="connsiteX0" fmla="*/ 109885 w 123048"/>
                  <a:gd name="connsiteY0" fmla="*/ 132432 h 133086"/>
                  <a:gd name="connsiteX1" fmla="*/ 113810 w 123048"/>
                  <a:gd name="connsiteY1" fmla="*/ 120659 h 133086"/>
                  <a:gd name="connsiteX2" fmla="*/ 121659 w 123048"/>
                  <a:gd name="connsiteY2" fmla="*/ 89263 h 133086"/>
                  <a:gd name="connsiteX3" fmla="*/ 117734 w 123048"/>
                  <a:gd name="connsiteY3" fmla="*/ 57868 h 133086"/>
                  <a:gd name="connsiteX4" fmla="*/ 94187 w 123048"/>
                  <a:gd name="connsiteY4" fmla="*/ 42170 h 133086"/>
                  <a:gd name="connsiteX5" fmla="*/ 70641 w 123048"/>
                  <a:gd name="connsiteY5" fmla="*/ 34321 h 133086"/>
                  <a:gd name="connsiteX6" fmla="*/ 66716 w 123048"/>
                  <a:gd name="connsiteY6" fmla="*/ 22547 h 133086"/>
                  <a:gd name="connsiteX7" fmla="*/ 62792 w 123048"/>
                  <a:gd name="connsiteY7" fmla="*/ 2925 h 133086"/>
                  <a:gd name="connsiteX8" fmla="*/ 51018 w 123048"/>
                  <a:gd name="connsiteY8" fmla="*/ 6850 h 133086"/>
                  <a:gd name="connsiteX9" fmla="*/ 35320 w 123048"/>
                  <a:gd name="connsiteY9" fmla="*/ 18623 h 133086"/>
                  <a:gd name="connsiteX10" fmla="*/ 11774 w 123048"/>
                  <a:gd name="connsiteY10" fmla="*/ 34321 h 133086"/>
                  <a:gd name="connsiteX11" fmla="*/ 3925 w 123048"/>
                  <a:gd name="connsiteY11" fmla="*/ 57868 h 133086"/>
                  <a:gd name="connsiteX12" fmla="*/ 0 w 123048"/>
                  <a:gd name="connsiteY12" fmla="*/ 69641 h 133086"/>
                  <a:gd name="connsiteX13" fmla="*/ 3925 w 123048"/>
                  <a:gd name="connsiteY13" fmla="*/ 101037 h 133086"/>
                  <a:gd name="connsiteX14" fmla="*/ 7849 w 123048"/>
                  <a:gd name="connsiteY14" fmla="*/ 116735 h 133086"/>
                  <a:gd name="connsiteX15" fmla="*/ 19623 w 123048"/>
                  <a:gd name="connsiteY15" fmla="*/ 124584 h 133086"/>
                  <a:gd name="connsiteX16" fmla="*/ 43169 w 123048"/>
                  <a:gd name="connsiteY16" fmla="*/ 132432 h 133086"/>
                  <a:gd name="connsiteX17" fmla="*/ 54943 w 123048"/>
                  <a:gd name="connsiteY17" fmla="*/ 128508 h 133086"/>
                  <a:gd name="connsiteX18" fmla="*/ 105961 w 123048"/>
                  <a:gd name="connsiteY18" fmla="*/ 124584 h 133086"/>
                  <a:gd name="connsiteX19" fmla="*/ 109885 w 123048"/>
                  <a:gd name="connsiteY19" fmla="*/ 132432 h 13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048" h="133086">
                    <a:moveTo>
                      <a:pt x="109885" y="132432"/>
                    </a:moveTo>
                    <a:cubicBezTo>
                      <a:pt x="111193" y="131778"/>
                      <a:pt x="112722" y="124650"/>
                      <a:pt x="113810" y="120659"/>
                    </a:cubicBezTo>
                    <a:cubicBezTo>
                      <a:pt x="116649" y="110252"/>
                      <a:pt x="121659" y="89263"/>
                      <a:pt x="121659" y="89263"/>
                    </a:cubicBezTo>
                    <a:cubicBezTo>
                      <a:pt x="120351" y="78798"/>
                      <a:pt x="123048" y="66978"/>
                      <a:pt x="117734" y="57868"/>
                    </a:cubicBezTo>
                    <a:cubicBezTo>
                      <a:pt x="112981" y="49720"/>
                      <a:pt x="103136" y="45153"/>
                      <a:pt x="94187" y="42170"/>
                    </a:cubicBezTo>
                    <a:lnTo>
                      <a:pt x="70641" y="34321"/>
                    </a:lnTo>
                    <a:cubicBezTo>
                      <a:pt x="69333" y="30396"/>
                      <a:pt x="67719" y="26560"/>
                      <a:pt x="66716" y="22547"/>
                    </a:cubicBezTo>
                    <a:cubicBezTo>
                      <a:pt x="65098" y="16076"/>
                      <a:pt x="67509" y="7641"/>
                      <a:pt x="62792" y="2925"/>
                    </a:cubicBezTo>
                    <a:cubicBezTo>
                      <a:pt x="59867" y="0"/>
                      <a:pt x="54943" y="5542"/>
                      <a:pt x="51018" y="6850"/>
                    </a:cubicBezTo>
                    <a:cubicBezTo>
                      <a:pt x="45785" y="10774"/>
                      <a:pt x="40678" y="14872"/>
                      <a:pt x="35320" y="18623"/>
                    </a:cubicBezTo>
                    <a:cubicBezTo>
                      <a:pt x="27592" y="24033"/>
                      <a:pt x="11774" y="34321"/>
                      <a:pt x="11774" y="34321"/>
                    </a:cubicBezTo>
                    <a:lnTo>
                      <a:pt x="3925" y="57868"/>
                    </a:lnTo>
                    <a:lnTo>
                      <a:pt x="0" y="69641"/>
                    </a:lnTo>
                    <a:cubicBezTo>
                      <a:pt x="1308" y="80106"/>
                      <a:pt x="2191" y="90634"/>
                      <a:pt x="3925" y="101037"/>
                    </a:cubicBezTo>
                    <a:cubicBezTo>
                      <a:pt x="4812" y="106357"/>
                      <a:pt x="4857" y="112247"/>
                      <a:pt x="7849" y="116735"/>
                    </a:cubicBezTo>
                    <a:cubicBezTo>
                      <a:pt x="10465" y="120660"/>
                      <a:pt x="15313" y="122668"/>
                      <a:pt x="19623" y="124584"/>
                    </a:cubicBezTo>
                    <a:cubicBezTo>
                      <a:pt x="27183" y="127944"/>
                      <a:pt x="43169" y="132432"/>
                      <a:pt x="43169" y="132432"/>
                    </a:cubicBezTo>
                    <a:cubicBezTo>
                      <a:pt x="47094" y="131124"/>
                      <a:pt x="50838" y="129021"/>
                      <a:pt x="54943" y="128508"/>
                    </a:cubicBezTo>
                    <a:cubicBezTo>
                      <a:pt x="71868" y="126393"/>
                      <a:pt x="89197" y="127727"/>
                      <a:pt x="105961" y="124584"/>
                    </a:cubicBezTo>
                    <a:cubicBezTo>
                      <a:pt x="118823" y="122173"/>
                      <a:pt x="108577" y="133086"/>
                      <a:pt x="109885" y="1324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9" name="Freeform 135">
                <a:extLst>
                  <a:ext uri="{FF2B5EF4-FFF2-40B4-BE49-F238E27FC236}">
                    <a16:creationId xmlns:a16="http://schemas.microsoft.com/office/drawing/2014/main" id="{83609879-242C-B24A-B41B-F0A307F987AB}"/>
                  </a:ext>
                </a:extLst>
              </p:cNvPr>
              <p:cNvSpPr/>
              <p:nvPr/>
            </p:nvSpPr>
            <p:spPr>
              <a:xfrm>
                <a:off x="4104331" y="2008294"/>
                <a:ext cx="94911" cy="122017"/>
              </a:xfrm>
              <a:custGeom>
                <a:avLst/>
                <a:gdLst>
                  <a:gd name="connsiteX0" fmla="*/ 27472 w 94911"/>
                  <a:gd name="connsiteY0" fmla="*/ 19981 h 122017"/>
                  <a:gd name="connsiteX1" fmla="*/ 3925 w 94911"/>
                  <a:gd name="connsiteY1" fmla="*/ 51377 h 122017"/>
                  <a:gd name="connsiteX2" fmla="*/ 0 w 94911"/>
                  <a:gd name="connsiteY2" fmla="*/ 63150 h 122017"/>
                  <a:gd name="connsiteX3" fmla="*/ 7849 w 94911"/>
                  <a:gd name="connsiteY3" fmla="*/ 106319 h 122017"/>
                  <a:gd name="connsiteX4" fmla="*/ 19623 w 94911"/>
                  <a:gd name="connsiteY4" fmla="*/ 118092 h 122017"/>
                  <a:gd name="connsiteX5" fmla="*/ 31396 w 94911"/>
                  <a:gd name="connsiteY5" fmla="*/ 122017 h 122017"/>
                  <a:gd name="connsiteX6" fmla="*/ 70641 w 94911"/>
                  <a:gd name="connsiteY6" fmla="*/ 118092 h 122017"/>
                  <a:gd name="connsiteX7" fmla="*/ 82414 w 94911"/>
                  <a:gd name="connsiteY7" fmla="*/ 114168 h 122017"/>
                  <a:gd name="connsiteX8" fmla="*/ 86339 w 94911"/>
                  <a:gd name="connsiteY8" fmla="*/ 102395 h 122017"/>
                  <a:gd name="connsiteX9" fmla="*/ 94188 w 94911"/>
                  <a:gd name="connsiteY9" fmla="*/ 90621 h 122017"/>
                  <a:gd name="connsiteX10" fmla="*/ 90263 w 94911"/>
                  <a:gd name="connsiteY10" fmla="*/ 27830 h 122017"/>
                  <a:gd name="connsiteX11" fmla="*/ 74565 w 94911"/>
                  <a:gd name="connsiteY11" fmla="*/ 4283 h 122017"/>
                  <a:gd name="connsiteX12" fmla="*/ 62792 w 94911"/>
                  <a:gd name="connsiteY12" fmla="*/ 359 h 122017"/>
                  <a:gd name="connsiteX13" fmla="*/ 31396 w 94911"/>
                  <a:gd name="connsiteY13" fmla="*/ 4283 h 122017"/>
                  <a:gd name="connsiteX14" fmla="*/ 27472 w 94911"/>
                  <a:gd name="connsiteY14" fmla="*/ 16056 h 122017"/>
                  <a:gd name="connsiteX15" fmla="*/ 23547 w 94911"/>
                  <a:gd name="connsiteY15" fmla="*/ 31754 h 122017"/>
                  <a:gd name="connsiteX16" fmla="*/ 27472 w 94911"/>
                  <a:gd name="connsiteY16" fmla="*/ 19981 h 12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911" h="122017">
                    <a:moveTo>
                      <a:pt x="27472" y="19981"/>
                    </a:moveTo>
                    <a:cubicBezTo>
                      <a:pt x="4373" y="31530"/>
                      <a:pt x="13625" y="22280"/>
                      <a:pt x="3925" y="51377"/>
                    </a:cubicBezTo>
                    <a:lnTo>
                      <a:pt x="0" y="63150"/>
                    </a:lnTo>
                    <a:cubicBezTo>
                      <a:pt x="166" y="64475"/>
                      <a:pt x="2266" y="97945"/>
                      <a:pt x="7849" y="106319"/>
                    </a:cubicBezTo>
                    <a:cubicBezTo>
                      <a:pt x="10928" y="110937"/>
                      <a:pt x="15005" y="115013"/>
                      <a:pt x="19623" y="118092"/>
                    </a:cubicBezTo>
                    <a:cubicBezTo>
                      <a:pt x="23065" y="120387"/>
                      <a:pt x="27472" y="120709"/>
                      <a:pt x="31396" y="122017"/>
                    </a:cubicBezTo>
                    <a:cubicBezTo>
                      <a:pt x="44478" y="120709"/>
                      <a:pt x="57647" y="120091"/>
                      <a:pt x="70641" y="118092"/>
                    </a:cubicBezTo>
                    <a:cubicBezTo>
                      <a:pt x="74729" y="117463"/>
                      <a:pt x="79489" y="117093"/>
                      <a:pt x="82414" y="114168"/>
                    </a:cubicBezTo>
                    <a:cubicBezTo>
                      <a:pt x="85339" y="111243"/>
                      <a:pt x="84489" y="106095"/>
                      <a:pt x="86339" y="102395"/>
                    </a:cubicBezTo>
                    <a:cubicBezTo>
                      <a:pt x="88448" y="98176"/>
                      <a:pt x="91572" y="94546"/>
                      <a:pt x="94188" y="90621"/>
                    </a:cubicBezTo>
                    <a:cubicBezTo>
                      <a:pt x="92880" y="69691"/>
                      <a:pt x="94911" y="48280"/>
                      <a:pt x="90263" y="27830"/>
                    </a:cubicBezTo>
                    <a:cubicBezTo>
                      <a:pt x="88172" y="18631"/>
                      <a:pt x="83514" y="7266"/>
                      <a:pt x="74565" y="4283"/>
                    </a:cubicBezTo>
                    <a:lnTo>
                      <a:pt x="62792" y="359"/>
                    </a:lnTo>
                    <a:cubicBezTo>
                      <a:pt x="52327" y="1667"/>
                      <a:pt x="41034" y="0"/>
                      <a:pt x="31396" y="4283"/>
                    </a:cubicBezTo>
                    <a:cubicBezTo>
                      <a:pt x="27616" y="5963"/>
                      <a:pt x="28608" y="12079"/>
                      <a:pt x="27472" y="16056"/>
                    </a:cubicBezTo>
                    <a:cubicBezTo>
                      <a:pt x="25990" y="21242"/>
                      <a:pt x="25959" y="26930"/>
                      <a:pt x="23547" y="31754"/>
                    </a:cubicBezTo>
                    <a:cubicBezTo>
                      <a:pt x="22962" y="32924"/>
                      <a:pt x="20931" y="31754"/>
                      <a:pt x="27472" y="199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33" name="Group 723">
              <a:extLst>
                <a:ext uri="{FF2B5EF4-FFF2-40B4-BE49-F238E27FC236}">
                  <a16:creationId xmlns:a16="http://schemas.microsoft.com/office/drawing/2014/main" id="{8B5CA55E-981E-8340-8A6A-92689C885D59}"/>
                </a:ext>
              </a:extLst>
            </p:cNvPr>
            <p:cNvGrpSpPr/>
            <p:nvPr/>
          </p:nvGrpSpPr>
          <p:grpSpPr>
            <a:xfrm rot="7985254" flipV="1">
              <a:off x="2031558" y="1815766"/>
              <a:ext cx="1273922" cy="721209"/>
              <a:chOff x="5223004" y="2429139"/>
              <a:chExt cx="1502402" cy="872025"/>
            </a:xfrm>
            <a:effectLst>
              <a:outerShdw blurRad="50800" dist="50800" dir="5400000" algn="ctr" rotWithShape="0">
                <a:schemeClr val="accent1">
                  <a:lumMod val="75000"/>
                </a:schemeClr>
              </a:outerShdw>
            </a:effectLst>
          </p:grpSpPr>
          <p:grpSp>
            <p:nvGrpSpPr>
              <p:cNvPr id="422" name="Group 267">
                <a:extLst>
                  <a:ext uri="{FF2B5EF4-FFF2-40B4-BE49-F238E27FC236}">
                    <a16:creationId xmlns:a16="http://schemas.microsoft.com/office/drawing/2014/main" id="{5381781C-3B55-CE47-A0F8-74F03EB9CD1B}"/>
                  </a:ext>
                </a:extLst>
              </p:cNvPr>
              <p:cNvGrpSpPr/>
              <p:nvPr/>
            </p:nvGrpSpPr>
            <p:grpSpPr>
              <a:xfrm>
                <a:off x="5223004" y="2429139"/>
                <a:ext cx="1502402" cy="872025"/>
                <a:chOff x="3664791" y="1654692"/>
                <a:chExt cx="1502402" cy="872025"/>
              </a:xfrm>
            </p:grpSpPr>
            <p:grpSp>
              <p:nvGrpSpPr>
                <p:cNvPr id="470" name="Group 151">
                  <a:extLst>
                    <a:ext uri="{FF2B5EF4-FFF2-40B4-BE49-F238E27FC236}">
                      <a16:creationId xmlns:a16="http://schemas.microsoft.com/office/drawing/2014/main" id="{FA67CEE3-57F3-9E41-98F9-8632DDDDE325}"/>
                    </a:ext>
                  </a:extLst>
                </p:cNvPr>
                <p:cNvGrpSpPr/>
                <p:nvPr/>
              </p:nvGrpSpPr>
              <p:grpSpPr>
                <a:xfrm>
                  <a:off x="3664791" y="1681481"/>
                  <a:ext cx="1483556" cy="845236"/>
                  <a:chOff x="3664791" y="1681481"/>
                  <a:chExt cx="1483556" cy="845236"/>
                </a:xfrm>
              </p:grpSpPr>
              <p:sp>
                <p:nvSpPr>
                  <p:cNvPr id="523" name="Freeform 522">
                    <a:extLst>
                      <a:ext uri="{FF2B5EF4-FFF2-40B4-BE49-F238E27FC236}">
                        <a16:creationId xmlns:a16="http://schemas.microsoft.com/office/drawing/2014/main" id="{AB2D3A0D-4A19-AA4F-A0C7-995C2E164BAF}"/>
                      </a:ext>
                    </a:extLst>
                  </p:cNvPr>
                  <p:cNvSpPr/>
                  <p:nvPr/>
                </p:nvSpPr>
                <p:spPr>
                  <a:xfrm rot="21033562">
                    <a:off x="3664791" y="1681481"/>
                    <a:ext cx="1420289" cy="472440"/>
                  </a:xfrm>
                  <a:custGeom>
                    <a:avLst/>
                    <a:gdLst>
                      <a:gd name="connsiteX0" fmla="*/ 109649 w 1564376"/>
                      <a:gd name="connsiteY0" fmla="*/ 105800 h 389847"/>
                      <a:gd name="connsiteX1" fmla="*/ 126274 w 1564376"/>
                      <a:gd name="connsiteY1" fmla="*/ 100258 h 389847"/>
                      <a:gd name="connsiteX2" fmla="*/ 134587 w 1564376"/>
                      <a:gd name="connsiteY2" fmla="*/ 97487 h 389847"/>
                      <a:gd name="connsiteX3" fmla="*/ 151213 w 1564376"/>
                      <a:gd name="connsiteY3" fmla="*/ 83633 h 389847"/>
                      <a:gd name="connsiteX4" fmla="*/ 176151 w 1564376"/>
                      <a:gd name="connsiteY4" fmla="*/ 78091 h 389847"/>
                      <a:gd name="connsiteX5" fmla="*/ 192776 w 1564376"/>
                      <a:gd name="connsiteY5" fmla="*/ 72549 h 389847"/>
                      <a:gd name="connsiteX6" fmla="*/ 217714 w 1564376"/>
                      <a:gd name="connsiteY6" fmla="*/ 61466 h 389847"/>
                      <a:gd name="connsiteX7" fmla="*/ 226027 w 1564376"/>
                      <a:gd name="connsiteY7" fmla="*/ 58695 h 389847"/>
                      <a:gd name="connsiteX8" fmla="*/ 234340 w 1564376"/>
                      <a:gd name="connsiteY8" fmla="*/ 55924 h 389847"/>
                      <a:gd name="connsiteX9" fmla="*/ 273133 w 1564376"/>
                      <a:gd name="connsiteY9" fmla="*/ 50382 h 389847"/>
                      <a:gd name="connsiteX10" fmla="*/ 300842 w 1564376"/>
                      <a:gd name="connsiteY10" fmla="*/ 42069 h 389847"/>
                      <a:gd name="connsiteX11" fmla="*/ 314696 w 1564376"/>
                      <a:gd name="connsiteY11" fmla="*/ 39298 h 389847"/>
                      <a:gd name="connsiteX12" fmla="*/ 331322 w 1564376"/>
                      <a:gd name="connsiteY12" fmla="*/ 33756 h 389847"/>
                      <a:gd name="connsiteX13" fmla="*/ 350718 w 1564376"/>
                      <a:gd name="connsiteY13" fmla="*/ 30986 h 389847"/>
                      <a:gd name="connsiteX14" fmla="*/ 372885 w 1564376"/>
                      <a:gd name="connsiteY14" fmla="*/ 28215 h 389847"/>
                      <a:gd name="connsiteX15" fmla="*/ 411678 w 1564376"/>
                      <a:gd name="connsiteY15" fmla="*/ 22673 h 389847"/>
                      <a:gd name="connsiteX16" fmla="*/ 505889 w 1564376"/>
                      <a:gd name="connsiteY16" fmla="*/ 19902 h 389847"/>
                      <a:gd name="connsiteX17" fmla="*/ 575162 w 1564376"/>
                      <a:gd name="connsiteY17" fmla="*/ 17131 h 389847"/>
                      <a:gd name="connsiteX18" fmla="*/ 583474 w 1564376"/>
                      <a:gd name="connsiteY18" fmla="*/ 11589 h 389847"/>
                      <a:gd name="connsiteX19" fmla="*/ 605642 w 1564376"/>
                      <a:gd name="connsiteY19" fmla="*/ 8818 h 389847"/>
                      <a:gd name="connsiteX20" fmla="*/ 685998 w 1564376"/>
                      <a:gd name="connsiteY20" fmla="*/ 6047 h 389847"/>
                      <a:gd name="connsiteX21" fmla="*/ 727562 w 1564376"/>
                      <a:gd name="connsiteY21" fmla="*/ 6047 h 389847"/>
                      <a:gd name="connsiteX22" fmla="*/ 758042 w 1564376"/>
                      <a:gd name="connsiteY22" fmla="*/ 14360 h 389847"/>
                      <a:gd name="connsiteX23" fmla="*/ 782980 w 1564376"/>
                      <a:gd name="connsiteY23" fmla="*/ 19902 h 389847"/>
                      <a:gd name="connsiteX24" fmla="*/ 796834 w 1564376"/>
                      <a:gd name="connsiteY24" fmla="*/ 22673 h 389847"/>
                      <a:gd name="connsiteX25" fmla="*/ 855024 w 1564376"/>
                      <a:gd name="connsiteY25" fmla="*/ 25444 h 389847"/>
                      <a:gd name="connsiteX26" fmla="*/ 879962 w 1564376"/>
                      <a:gd name="connsiteY26" fmla="*/ 28215 h 389847"/>
                      <a:gd name="connsiteX27" fmla="*/ 888274 w 1564376"/>
                      <a:gd name="connsiteY27" fmla="*/ 30986 h 389847"/>
                      <a:gd name="connsiteX28" fmla="*/ 910442 w 1564376"/>
                      <a:gd name="connsiteY28" fmla="*/ 36527 h 389847"/>
                      <a:gd name="connsiteX29" fmla="*/ 918754 w 1564376"/>
                      <a:gd name="connsiteY29" fmla="*/ 39298 h 389847"/>
                      <a:gd name="connsiteX30" fmla="*/ 957547 w 1564376"/>
                      <a:gd name="connsiteY30" fmla="*/ 42069 h 389847"/>
                      <a:gd name="connsiteX31" fmla="*/ 996340 w 1564376"/>
                      <a:gd name="connsiteY31" fmla="*/ 47611 h 389847"/>
                      <a:gd name="connsiteX32" fmla="*/ 1004653 w 1564376"/>
                      <a:gd name="connsiteY32" fmla="*/ 50382 h 389847"/>
                      <a:gd name="connsiteX33" fmla="*/ 1021278 w 1564376"/>
                      <a:gd name="connsiteY33" fmla="*/ 53153 h 389847"/>
                      <a:gd name="connsiteX34" fmla="*/ 1037904 w 1564376"/>
                      <a:gd name="connsiteY34" fmla="*/ 58695 h 389847"/>
                      <a:gd name="connsiteX35" fmla="*/ 1051758 w 1564376"/>
                      <a:gd name="connsiteY35" fmla="*/ 61466 h 389847"/>
                      <a:gd name="connsiteX36" fmla="*/ 1060071 w 1564376"/>
                      <a:gd name="connsiteY36" fmla="*/ 64236 h 389847"/>
                      <a:gd name="connsiteX37" fmla="*/ 1082238 w 1564376"/>
                      <a:gd name="connsiteY37" fmla="*/ 67007 h 389847"/>
                      <a:gd name="connsiteX38" fmla="*/ 1090551 w 1564376"/>
                      <a:gd name="connsiteY38" fmla="*/ 72549 h 389847"/>
                      <a:gd name="connsiteX39" fmla="*/ 1101634 w 1564376"/>
                      <a:gd name="connsiteY39" fmla="*/ 75320 h 389847"/>
                      <a:gd name="connsiteX40" fmla="*/ 1109947 w 1564376"/>
                      <a:gd name="connsiteY40" fmla="*/ 78091 h 389847"/>
                      <a:gd name="connsiteX41" fmla="*/ 1132114 w 1564376"/>
                      <a:gd name="connsiteY41" fmla="*/ 83633 h 389847"/>
                      <a:gd name="connsiteX42" fmla="*/ 1148740 w 1564376"/>
                      <a:gd name="connsiteY42" fmla="*/ 91946 h 389847"/>
                      <a:gd name="connsiteX43" fmla="*/ 1157053 w 1564376"/>
                      <a:gd name="connsiteY43" fmla="*/ 97487 h 389847"/>
                      <a:gd name="connsiteX44" fmla="*/ 1173678 w 1564376"/>
                      <a:gd name="connsiteY44" fmla="*/ 103029 h 389847"/>
                      <a:gd name="connsiteX45" fmla="*/ 1181991 w 1564376"/>
                      <a:gd name="connsiteY45" fmla="*/ 105800 h 389847"/>
                      <a:gd name="connsiteX46" fmla="*/ 1220784 w 1564376"/>
                      <a:gd name="connsiteY46" fmla="*/ 122426 h 389847"/>
                      <a:gd name="connsiteX47" fmla="*/ 1229096 w 1564376"/>
                      <a:gd name="connsiteY47" fmla="*/ 125196 h 389847"/>
                      <a:gd name="connsiteX48" fmla="*/ 1251264 w 1564376"/>
                      <a:gd name="connsiteY48" fmla="*/ 127967 h 389847"/>
                      <a:gd name="connsiteX49" fmla="*/ 1273431 w 1564376"/>
                      <a:gd name="connsiteY49" fmla="*/ 136280 h 389847"/>
                      <a:gd name="connsiteX50" fmla="*/ 1281744 w 1564376"/>
                      <a:gd name="connsiteY50" fmla="*/ 141822 h 389847"/>
                      <a:gd name="connsiteX51" fmla="*/ 1292827 w 1564376"/>
                      <a:gd name="connsiteY51" fmla="*/ 144593 h 389847"/>
                      <a:gd name="connsiteX52" fmla="*/ 1312224 w 1564376"/>
                      <a:gd name="connsiteY52" fmla="*/ 155676 h 389847"/>
                      <a:gd name="connsiteX53" fmla="*/ 1320536 w 1564376"/>
                      <a:gd name="connsiteY53" fmla="*/ 158447 h 389847"/>
                      <a:gd name="connsiteX54" fmla="*/ 1337162 w 1564376"/>
                      <a:gd name="connsiteY54" fmla="*/ 169531 h 389847"/>
                      <a:gd name="connsiteX55" fmla="*/ 1345474 w 1564376"/>
                      <a:gd name="connsiteY55" fmla="*/ 175073 h 389847"/>
                      <a:gd name="connsiteX56" fmla="*/ 1353787 w 1564376"/>
                      <a:gd name="connsiteY56" fmla="*/ 177844 h 389847"/>
                      <a:gd name="connsiteX57" fmla="*/ 1359329 w 1564376"/>
                      <a:gd name="connsiteY57" fmla="*/ 186156 h 389847"/>
                      <a:gd name="connsiteX58" fmla="*/ 1367642 w 1564376"/>
                      <a:gd name="connsiteY58" fmla="*/ 188927 h 389847"/>
                      <a:gd name="connsiteX59" fmla="*/ 1384267 w 1564376"/>
                      <a:gd name="connsiteY59" fmla="*/ 200011 h 389847"/>
                      <a:gd name="connsiteX60" fmla="*/ 1392580 w 1564376"/>
                      <a:gd name="connsiteY60" fmla="*/ 205553 h 389847"/>
                      <a:gd name="connsiteX61" fmla="*/ 1400893 w 1564376"/>
                      <a:gd name="connsiteY61" fmla="*/ 211095 h 389847"/>
                      <a:gd name="connsiteX62" fmla="*/ 1411976 w 1564376"/>
                      <a:gd name="connsiteY62" fmla="*/ 222178 h 389847"/>
                      <a:gd name="connsiteX63" fmla="*/ 1428602 w 1564376"/>
                      <a:gd name="connsiteY63" fmla="*/ 238804 h 389847"/>
                      <a:gd name="connsiteX64" fmla="*/ 1445227 w 1564376"/>
                      <a:gd name="connsiteY64" fmla="*/ 241575 h 389847"/>
                      <a:gd name="connsiteX65" fmla="*/ 1453540 w 1564376"/>
                      <a:gd name="connsiteY65" fmla="*/ 244346 h 389847"/>
                      <a:gd name="connsiteX66" fmla="*/ 1470165 w 1564376"/>
                      <a:gd name="connsiteY66" fmla="*/ 260971 h 389847"/>
                      <a:gd name="connsiteX67" fmla="*/ 1486791 w 1564376"/>
                      <a:gd name="connsiteY67" fmla="*/ 272055 h 389847"/>
                      <a:gd name="connsiteX68" fmla="*/ 1495104 w 1564376"/>
                      <a:gd name="connsiteY68" fmla="*/ 277596 h 389847"/>
                      <a:gd name="connsiteX69" fmla="*/ 1514500 w 1564376"/>
                      <a:gd name="connsiteY69" fmla="*/ 294222 h 389847"/>
                      <a:gd name="connsiteX70" fmla="*/ 1520042 w 1564376"/>
                      <a:gd name="connsiteY70" fmla="*/ 302535 h 389847"/>
                      <a:gd name="connsiteX71" fmla="*/ 1536667 w 1564376"/>
                      <a:gd name="connsiteY71" fmla="*/ 313618 h 389847"/>
                      <a:gd name="connsiteX72" fmla="*/ 1544980 w 1564376"/>
                      <a:gd name="connsiteY72" fmla="*/ 330244 h 389847"/>
                      <a:gd name="connsiteX73" fmla="*/ 1547751 w 1564376"/>
                      <a:gd name="connsiteY73" fmla="*/ 338556 h 389847"/>
                      <a:gd name="connsiteX74" fmla="*/ 1553293 w 1564376"/>
                      <a:gd name="connsiteY74" fmla="*/ 346869 h 389847"/>
                      <a:gd name="connsiteX75" fmla="*/ 1558834 w 1564376"/>
                      <a:gd name="connsiteY75" fmla="*/ 363495 h 389847"/>
                      <a:gd name="connsiteX76" fmla="*/ 1561605 w 1564376"/>
                      <a:gd name="connsiteY76" fmla="*/ 371807 h 389847"/>
                      <a:gd name="connsiteX77" fmla="*/ 1564376 w 1564376"/>
                      <a:gd name="connsiteY77" fmla="*/ 380120 h 389847"/>
                      <a:gd name="connsiteX78" fmla="*/ 1561605 w 1564376"/>
                      <a:gd name="connsiteY78" fmla="*/ 388433 h 389847"/>
                      <a:gd name="connsiteX79" fmla="*/ 1550522 w 1564376"/>
                      <a:gd name="connsiteY79" fmla="*/ 385662 h 389847"/>
                      <a:gd name="connsiteX80" fmla="*/ 1539438 w 1564376"/>
                      <a:gd name="connsiteY80" fmla="*/ 380120 h 389847"/>
                      <a:gd name="connsiteX81" fmla="*/ 1531125 w 1564376"/>
                      <a:gd name="connsiteY81" fmla="*/ 377349 h 389847"/>
                      <a:gd name="connsiteX82" fmla="*/ 1522813 w 1564376"/>
                      <a:gd name="connsiteY82" fmla="*/ 369036 h 389847"/>
                      <a:gd name="connsiteX83" fmla="*/ 1520042 w 1564376"/>
                      <a:gd name="connsiteY83" fmla="*/ 360724 h 389847"/>
                      <a:gd name="connsiteX84" fmla="*/ 1511729 w 1564376"/>
                      <a:gd name="connsiteY84" fmla="*/ 355182 h 389847"/>
                      <a:gd name="connsiteX85" fmla="*/ 1506187 w 1564376"/>
                      <a:gd name="connsiteY85" fmla="*/ 346869 h 389847"/>
                      <a:gd name="connsiteX86" fmla="*/ 1497874 w 1564376"/>
                      <a:gd name="connsiteY86" fmla="*/ 344098 h 389847"/>
                      <a:gd name="connsiteX87" fmla="*/ 1478478 w 1564376"/>
                      <a:gd name="connsiteY87" fmla="*/ 319160 h 389847"/>
                      <a:gd name="connsiteX88" fmla="*/ 1470165 w 1564376"/>
                      <a:gd name="connsiteY88" fmla="*/ 316389 h 389847"/>
                      <a:gd name="connsiteX89" fmla="*/ 1453540 w 1564376"/>
                      <a:gd name="connsiteY89" fmla="*/ 302535 h 389847"/>
                      <a:gd name="connsiteX90" fmla="*/ 1436914 w 1564376"/>
                      <a:gd name="connsiteY90" fmla="*/ 285909 h 389847"/>
                      <a:gd name="connsiteX91" fmla="*/ 1428602 w 1564376"/>
                      <a:gd name="connsiteY91" fmla="*/ 283138 h 389847"/>
                      <a:gd name="connsiteX92" fmla="*/ 1411976 w 1564376"/>
                      <a:gd name="connsiteY92" fmla="*/ 272055 h 389847"/>
                      <a:gd name="connsiteX93" fmla="*/ 1398122 w 1564376"/>
                      <a:gd name="connsiteY93" fmla="*/ 255429 h 389847"/>
                      <a:gd name="connsiteX94" fmla="*/ 1381496 w 1564376"/>
                      <a:gd name="connsiteY94" fmla="*/ 247116 h 389847"/>
                      <a:gd name="connsiteX95" fmla="*/ 1364871 w 1564376"/>
                      <a:gd name="connsiteY95" fmla="*/ 233262 h 389847"/>
                      <a:gd name="connsiteX96" fmla="*/ 1353787 w 1564376"/>
                      <a:gd name="connsiteY96" fmla="*/ 230491 h 389847"/>
                      <a:gd name="connsiteX97" fmla="*/ 1345474 w 1564376"/>
                      <a:gd name="connsiteY97" fmla="*/ 222178 h 389847"/>
                      <a:gd name="connsiteX98" fmla="*/ 1298369 w 1564376"/>
                      <a:gd name="connsiteY98" fmla="*/ 213866 h 389847"/>
                      <a:gd name="connsiteX99" fmla="*/ 1281744 w 1564376"/>
                      <a:gd name="connsiteY99" fmla="*/ 208324 h 389847"/>
                      <a:gd name="connsiteX100" fmla="*/ 1273431 w 1564376"/>
                      <a:gd name="connsiteY100" fmla="*/ 205553 h 389847"/>
                      <a:gd name="connsiteX101" fmla="*/ 1256805 w 1564376"/>
                      <a:gd name="connsiteY101" fmla="*/ 194469 h 389847"/>
                      <a:gd name="connsiteX102" fmla="*/ 1248493 w 1564376"/>
                      <a:gd name="connsiteY102" fmla="*/ 191698 h 389847"/>
                      <a:gd name="connsiteX103" fmla="*/ 1231867 w 1564376"/>
                      <a:gd name="connsiteY103" fmla="*/ 183386 h 389847"/>
                      <a:gd name="connsiteX104" fmla="*/ 1215242 w 1564376"/>
                      <a:gd name="connsiteY104" fmla="*/ 169531 h 389847"/>
                      <a:gd name="connsiteX105" fmla="*/ 1206929 w 1564376"/>
                      <a:gd name="connsiteY105" fmla="*/ 163989 h 389847"/>
                      <a:gd name="connsiteX106" fmla="*/ 1195845 w 1564376"/>
                      <a:gd name="connsiteY106" fmla="*/ 155676 h 389847"/>
                      <a:gd name="connsiteX107" fmla="*/ 1176449 w 1564376"/>
                      <a:gd name="connsiteY107" fmla="*/ 144593 h 389847"/>
                      <a:gd name="connsiteX108" fmla="*/ 1168136 w 1564376"/>
                      <a:gd name="connsiteY108" fmla="*/ 139051 h 389847"/>
                      <a:gd name="connsiteX109" fmla="*/ 1145969 w 1564376"/>
                      <a:gd name="connsiteY109" fmla="*/ 127967 h 389847"/>
                      <a:gd name="connsiteX110" fmla="*/ 1137656 w 1564376"/>
                      <a:gd name="connsiteY110" fmla="*/ 122426 h 389847"/>
                      <a:gd name="connsiteX111" fmla="*/ 1107176 w 1564376"/>
                      <a:gd name="connsiteY111" fmla="*/ 114113 h 389847"/>
                      <a:gd name="connsiteX112" fmla="*/ 1073925 w 1564376"/>
                      <a:gd name="connsiteY112" fmla="*/ 116884 h 389847"/>
                      <a:gd name="connsiteX113" fmla="*/ 1071154 w 1564376"/>
                      <a:gd name="connsiteY113" fmla="*/ 125196 h 389847"/>
                      <a:gd name="connsiteX114" fmla="*/ 1076696 w 1564376"/>
                      <a:gd name="connsiteY114" fmla="*/ 147364 h 389847"/>
                      <a:gd name="connsiteX115" fmla="*/ 1082238 w 1564376"/>
                      <a:gd name="connsiteY115" fmla="*/ 155676 h 389847"/>
                      <a:gd name="connsiteX116" fmla="*/ 1090551 w 1564376"/>
                      <a:gd name="connsiteY116" fmla="*/ 158447 h 389847"/>
                      <a:gd name="connsiteX117" fmla="*/ 1093322 w 1564376"/>
                      <a:gd name="connsiteY117" fmla="*/ 166760 h 389847"/>
                      <a:gd name="connsiteX118" fmla="*/ 1076696 w 1564376"/>
                      <a:gd name="connsiteY118" fmla="*/ 172302 h 389847"/>
                      <a:gd name="connsiteX119" fmla="*/ 1051758 w 1564376"/>
                      <a:gd name="connsiteY119" fmla="*/ 166760 h 389847"/>
                      <a:gd name="connsiteX120" fmla="*/ 1043445 w 1564376"/>
                      <a:gd name="connsiteY120" fmla="*/ 163989 h 389847"/>
                      <a:gd name="connsiteX121" fmla="*/ 1024049 w 1564376"/>
                      <a:gd name="connsiteY121" fmla="*/ 155676 h 389847"/>
                      <a:gd name="connsiteX122" fmla="*/ 988027 w 1564376"/>
                      <a:gd name="connsiteY122" fmla="*/ 147364 h 389847"/>
                      <a:gd name="connsiteX123" fmla="*/ 960318 w 1564376"/>
                      <a:gd name="connsiteY123" fmla="*/ 130738 h 389847"/>
                      <a:gd name="connsiteX124" fmla="*/ 932609 w 1564376"/>
                      <a:gd name="connsiteY124" fmla="*/ 122426 h 389847"/>
                      <a:gd name="connsiteX125" fmla="*/ 924296 w 1564376"/>
                      <a:gd name="connsiteY125" fmla="*/ 119655 h 389847"/>
                      <a:gd name="connsiteX126" fmla="*/ 868878 w 1564376"/>
                      <a:gd name="connsiteY126" fmla="*/ 116884 h 389847"/>
                      <a:gd name="connsiteX127" fmla="*/ 838398 w 1564376"/>
                      <a:gd name="connsiteY127" fmla="*/ 108571 h 389847"/>
                      <a:gd name="connsiteX128" fmla="*/ 810689 w 1564376"/>
                      <a:gd name="connsiteY128" fmla="*/ 105800 h 389847"/>
                      <a:gd name="connsiteX129" fmla="*/ 730333 w 1564376"/>
                      <a:gd name="connsiteY129" fmla="*/ 105800 h 389847"/>
                      <a:gd name="connsiteX130" fmla="*/ 710936 w 1564376"/>
                      <a:gd name="connsiteY130" fmla="*/ 100258 h 389847"/>
                      <a:gd name="connsiteX131" fmla="*/ 685998 w 1564376"/>
                      <a:gd name="connsiteY131" fmla="*/ 94716 h 389847"/>
                      <a:gd name="connsiteX132" fmla="*/ 536369 w 1564376"/>
                      <a:gd name="connsiteY132" fmla="*/ 97487 h 389847"/>
                      <a:gd name="connsiteX133" fmla="*/ 522514 w 1564376"/>
                      <a:gd name="connsiteY133" fmla="*/ 100258 h 389847"/>
                      <a:gd name="connsiteX134" fmla="*/ 500347 w 1564376"/>
                      <a:gd name="connsiteY134" fmla="*/ 103029 h 389847"/>
                      <a:gd name="connsiteX135" fmla="*/ 472638 w 1564376"/>
                      <a:gd name="connsiteY135" fmla="*/ 111342 h 389847"/>
                      <a:gd name="connsiteX136" fmla="*/ 425533 w 1564376"/>
                      <a:gd name="connsiteY136" fmla="*/ 116884 h 389847"/>
                      <a:gd name="connsiteX137" fmla="*/ 417220 w 1564376"/>
                      <a:gd name="connsiteY137" fmla="*/ 119655 h 389847"/>
                      <a:gd name="connsiteX138" fmla="*/ 408907 w 1564376"/>
                      <a:gd name="connsiteY138" fmla="*/ 136280 h 389847"/>
                      <a:gd name="connsiteX139" fmla="*/ 417220 w 1564376"/>
                      <a:gd name="connsiteY139" fmla="*/ 144593 h 389847"/>
                      <a:gd name="connsiteX140" fmla="*/ 442158 w 1564376"/>
                      <a:gd name="connsiteY140" fmla="*/ 144593 h 389847"/>
                      <a:gd name="connsiteX141" fmla="*/ 467096 w 1564376"/>
                      <a:gd name="connsiteY141" fmla="*/ 136280 h 389847"/>
                      <a:gd name="connsiteX142" fmla="*/ 475409 w 1564376"/>
                      <a:gd name="connsiteY142" fmla="*/ 133509 h 389847"/>
                      <a:gd name="connsiteX143" fmla="*/ 483722 w 1564376"/>
                      <a:gd name="connsiteY143" fmla="*/ 127967 h 389847"/>
                      <a:gd name="connsiteX144" fmla="*/ 505889 w 1564376"/>
                      <a:gd name="connsiteY144" fmla="*/ 122426 h 389847"/>
                      <a:gd name="connsiteX145" fmla="*/ 516973 w 1564376"/>
                      <a:gd name="connsiteY145" fmla="*/ 119655 h 389847"/>
                      <a:gd name="connsiteX146" fmla="*/ 530827 w 1564376"/>
                      <a:gd name="connsiteY146" fmla="*/ 116884 h 389847"/>
                      <a:gd name="connsiteX147" fmla="*/ 539140 w 1564376"/>
                      <a:gd name="connsiteY147" fmla="*/ 114113 h 389847"/>
                      <a:gd name="connsiteX148" fmla="*/ 552994 w 1564376"/>
                      <a:gd name="connsiteY148" fmla="*/ 111342 h 389847"/>
                      <a:gd name="connsiteX149" fmla="*/ 586245 w 1564376"/>
                      <a:gd name="connsiteY149" fmla="*/ 114113 h 389847"/>
                      <a:gd name="connsiteX150" fmla="*/ 594558 w 1564376"/>
                      <a:gd name="connsiteY150" fmla="*/ 116884 h 389847"/>
                      <a:gd name="connsiteX151" fmla="*/ 600100 w 1564376"/>
                      <a:gd name="connsiteY151" fmla="*/ 125196 h 389847"/>
                      <a:gd name="connsiteX152" fmla="*/ 608413 w 1564376"/>
                      <a:gd name="connsiteY152" fmla="*/ 130738 h 389847"/>
                      <a:gd name="connsiteX153" fmla="*/ 611184 w 1564376"/>
                      <a:gd name="connsiteY153" fmla="*/ 139051 h 389847"/>
                      <a:gd name="connsiteX154" fmla="*/ 577933 w 1564376"/>
                      <a:gd name="connsiteY154" fmla="*/ 150135 h 389847"/>
                      <a:gd name="connsiteX155" fmla="*/ 544682 w 1564376"/>
                      <a:gd name="connsiteY155" fmla="*/ 150135 h 389847"/>
                      <a:gd name="connsiteX156" fmla="*/ 458784 w 1564376"/>
                      <a:gd name="connsiteY156" fmla="*/ 152906 h 389847"/>
                      <a:gd name="connsiteX157" fmla="*/ 444929 w 1564376"/>
                      <a:gd name="connsiteY157" fmla="*/ 155676 h 389847"/>
                      <a:gd name="connsiteX158" fmla="*/ 425533 w 1564376"/>
                      <a:gd name="connsiteY158" fmla="*/ 158447 h 389847"/>
                      <a:gd name="connsiteX159" fmla="*/ 408907 w 1564376"/>
                      <a:gd name="connsiteY159" fmla="*/ 163989 h 389847"/>
                      <a:gd name="connsiteX160" fmla="*/ 389511 w 1564376"/>
                      <a:gd name="connsiteY160" fmla="*/ 169531 h 389847"/>
                      <a:gd name="connsiteX161" fmla="*/ 372885 w 1564376"/>
                      <a:gd name="connsiteY161" fmla="*/ 177844 h 389847"/>
                      <a:gd name="connsiteX162" fmla="*/ 342405 w 1564376"/>
                      <a:gd name="connsiteY162" fmla="*/ 180615 h 389847"/>
                      <a:gd name="connsiteX163" fmla="*/ 325780 w 1564376"/>
                      <a:gd name="connsiteY163" fmla="*/ 188927 h 389847"/>
                      <a:gd name="connsiteX164" fmla="*/ 317467 w 1564376"/>
                      <a:gd name="connsiteY164" fmla="*/ 191698 h 389847"/>
                      <a:gd name="connsiteX165" fmla="*/ 309154 w 1564376"/>
                      <a:gd name="connsiteY165" fmla="*/ 197240 h 389847"/>
                      <a:gd name="connsiteX166" fmla="*/ 289758 w 1564376"/>
                      <a:gd name="connsiteY166" fmla="*/ 202782 h 389847"/>
                      <a:gd name="connsiteX167" fmla="*/ 281445 w 1564376"/>
                      <a:gd name="connsiteY167" fmla="*/ 211095 h 389847"/>
                      <a:gd name="connsiteX168" fmla="*/ 259278 w 1564376"/>
                      <a:gd name="connsiteY168" fmla="*/ 219407 h 389847"/>
                      <a:gd name="connsiteX169" fmla="*/ 248194 w 1564376"/>
                      <a:gd name="connsiteY169" fmla="*/ 224949 h 389847"/>
                      <a:gd name="connsiteX170" fmla="*/ 239882 w 1564376"/>
                      <a:gd name="connsiteY170" fmla="*/ 227720 h 389847"/>
                      <a:gd name="connsiteX171" fmla="*/ 231569 w 1564376"/>
                      <a:gd name="connsiteY171" fmla="*/ 233262 h 389847"/>
                      <a:gd name="connsiteX172" fmla="*/ 220485 w 1564376"/>
                      <a:gd name="connsiteY172" fmla="*/ 238804 h 389847"/>
                      <a:gd name="connsiteX173" fmla="*/ 212173 w 1564376"/>
                      <a:gd name="connsiteY173" fmla="*/ 247116 h 389847"/>
                      <a:gd name="connsiteX174" fmla="*/ 195547 w 1564376"/>
                      <a:gd name="connsiteY174" fmla="*/ 258200 h 389847"/>
                      <a:gd name="connsiteX175" fmla="*/ 187234 w 1564376"/>
                      <a:gd name="connsiteY175" fmla="*/ 263742 h 389847"/>
                      <a:gd name="connsiteX176" fmla="*/ 170609 w 1564376"/>
                      <a:gd name="connsiteY176" fmla="*/ 269284 h 389847"/>
                      <a:gd name="connsiteX177" fmla="*/ 162296 w 1564376"/>
                      <a:gd name="connsiteY177" fmla="*/ 272055 h 389847"/>
                      <a:gd name="connsiteX178" fmla="*/ 153984 w 1564376"/>
                      <a:gd name="connsiteY178" fmla="*/ 263742 h 389847"/>
                      <a:gd name="connsiteX179" fmla="*/ 156754 w 1564376"/>
                      <a:gd name="connsiteY179" fmla="*/ 255429 h 389847"/>
                      <a:gd name="connsiteX180" fmla="*/ 178922 w 1564376"/>
                      <a:gd name="connsiteY180" fmla="*/ 236033 h 389847"/>
                      <a:gd name="connsiteX181" fmla="*/ 187234 w 1564376"/>
                      <a:gd name="connsiteY181" fmla="*/ 230491 h 389847"/>
                      <a:gd name="connsiteX182" fmla="*/ 212173 w 1564376"/>
                      <a:gd name="connsiteY182" fmla="*/ 211095 h 389847"/>
                      <a:gd name="connsiteX183" fmla="*/ 228798 w 1564376"/>
                      <a:gd name="connsiteY183" fmla="*/ 200011 h 389847"/>
                      <a:gd name="connsiteX184" fmla="*/ 245424 w 1564376"/>
                      <a:gd name="connsiteY184" fmla="*/ 191698 h 389847"/>
                      <a:gd name="connsiteX185" fmla="*/ 253736 w 1564376"/>
                      <a:gd name="connsiteY185" fmla="*/ 188927 h 389847"/>
                      <a:gd name="connsiteX186" fmla="*/ 270362 w 1564376"/>
                      <a:gd name="connsiteY186" fmla="*/ 177844 h 389847"/>
                      <a:gd name="connsiteX187" fmla="*/ 278674 w 1564376"/>
                      <a:gd name="connsiteY187" fmla="*/ 172302 h 389847"/>
                      <a:gd name="connsiteX188" fmla="*/ 286987 w 1564376"/>
                      <a:gd name="connsiteY188" fmla="*/ 169531 h 389847"/>
                      <a:gd name="connsiteX189" fmla="*/ 295300 w 1564376"/>
                      <a:gd name="connsiteY189" fmla="*/ 163989 h 389847"/>
                      <a:gd name="connsiteX190" fmla="*/ 325780 w 1564376"/>
                      <a:gd name="connsiteY190" fmla="*/ 158447 h 389847"/>
                      <a:gd name="connsiteX191" fmla="*/ 350718 w 1564376"/>
                      <a:gd name="connsiteY191" fmla="*/ 147364 h 389847"/>
                      <a:gd name="connsiteX192" fmla="*/ 347947 w 1564376"/>
                      <a:gd name="connsiteY192" fmla="*/ 139051 h 389847"/>
                      <a:gd name="connsiteX193" fmla="*/ 331322 w 1564376"/>
                      <a:gd name="connsiteY193" fmla="*/ 130738 h 389847"/>
                      <a:gd name="connsiteX194" fmla="*/ 314696 w 1564376"/>
                      <a:gd name="connsiteY194" fmla="*/ 133509 h 389847"/>
                      <a:gd name="connsiteX195" fmla="*/ 306384 w 1564376"/>
                      <a:gd name="connsiteY195" fmla="*/ 136280 h 389847"/>
                      <a:gd name="connsiteX196" fmla="*/ 292529 w 1564376"/>
                      <a:gd name="connsiteY196" fmla="*/ 139051 h 389847"/>
                      <a:gd name="connsiteX197" fmla="*/ 275904 w 1564376"/>
                      <a:gd name="connsiteY197" fmla="*/ 144593 h 389847"/>
                      <a:gd name="connsiteX198" fmla="*/ 267591 w 1564376"/>
                      <a:gd name="connsiteY198" fmla="*/ 152906 h 389847"/>
                      <a:gd name="connsiteX199" fmla="*/ 259278 w 1564376"/>
                      <a:gd name="connsiteY199" fmla="*/ 155676 h 389847"/>
                      <a:gd name="connsiteX200" fmla="*/ 248194 w 1564376"/>
                      <a:gd name="connsiteY200" fmla="*/ 161218 h 389847"/>
                      <a:gd name="connsiteX201" fmla="*/ 228798 w 1564376"/>
                      <a:gd name="connsiteY201" fmla="*/ 169531 h 389847"/>
                      <a:gd name="connsiteX202" fmla="*/ 220485 w 1564376"/>
                      <a:gd name="connsiteY202" fmla="*/ 177844 h 389847"/>
                      <a:gd name="connsiteX203" fmla="*/ 203860 w 1564376"/>
                      <a:gd name="connsiteY203" fmla="*/ 183386 h 389847"/>
                      <a:gd name="connsiteX204" fmla="*/ 178922 w 1564376"/>
                      <a:gd name="connsiteY204" fmla="*/ 200011 h 389847"/>
                      <a:gd name="connsiteX205" fmla="*/ 170609 w 1564376"/>
                      <a:gd name="connsiteY205" fmla="*/ 205553 h 389847"/>
                      <a:gd name="connsiteX206" fmla="*/ 162296 w 1564376"/>
                      <a:gd name="connsiteY206" fmla="*/ 208324 h 389847"/>
                      <a:gd name="connsiteX207" fmla="*/ 153984 w 1564376"/>
                      <a:gd name="connsiteY207" fmla="*/ 213866 h 389847"/>
                      <a:gd name="connsiteX208" fmla="*/ 131816 w 1564376"/>
                      <a:gd name="connsiteY208" fmla="*/ 216636 h 389847"/>
                      <a:gd name="connsiteX209" fmla="*/ 115191 w 1564376"/>
                      <a:gd name="connsiteY209" fmla="*/ 222178 h 389847"/>
                      <a:gd name="connsiteX210" fmla="*/ 106878 w 1564376"/>
                      <a:gd name="connsiteY210" fmla="*/ 224949 h 389847"/>
                      <a:gd name="connsiteX211" fmla="*/ 90253 w 1564376"/>
                      <a:gd name="connsiteY211" fmla="*/ 236033 h 389847"/>
                      <a:gd name="connsiteX212" fmla="*/ 81940 w 1564376"/>
                      <a:gd name="connsiteY212" fmla="*/ 241575 h 389847"/>
                      <a:gd name="connsiteX213" fmla="*/ 73627 w 1564376"/>
                      <a:gd name="connsiteY213" fmla="*/ 244346 h 389847"/>
                      <a:gd name="connsiteX214" fmla="*/ 65314 w 1564376"/>
                      <a:gd name="connsiteY214" fmla="*/ 252658 h 389847"/>
                      <a:gd name="connsiteX215" fmla="*/ 57002 w 1564376"/>
                      <a:gd name="connsiteY215" fmla="*/ 255429 h 389847"/>
                      <a:gd name="connsiteX216" fmla="*/ 37605 w 1564376"/>
                      <a:gd name="connsiteY216" fmla="*/ 263742 h 389847"/>
                      <a:gd name="connsiteX217" fmla="*/ 7125 w 1564376"/>
                      <a:gd name="connsiteY217" fmla="*/ 260971 h 389847"/>
                      <a:gd name="connsiteX218" fmla="*/ 1584 w 1564376"/>
                      <a:gd name="connsiteY218" fmla="*/ 244346 h 389847"/>
                      <a:gd name="connsiteX219" fmla="*/ 12667 w 1564376"/>
                      <a:gd name="connsiteY219" fmla="*/ 233262 h 389847"/>
                      <a:gd name="connsiteX220" fmla="*/ 20980 w 1564376"/>
                      <a:gd name="connsiteY220" fmla="*/ 224949 h 389847"/>
                      <a:gd name="connsiteX221" fmla="*/ 37605 w 1564376"/>
                      <a:gd name="connsiteY221" fmla="*/ 219407 h 389847"/>
                      <a:gd name="connsiteX222" fmla="*/ 45918 w 1564376"/>
                      <a:gd name="connsiteY222" fmla="*/ 213866 h 389847"/>
                      <a:gd name="connsiteX223" fmla="*/ 62544 w 1564376"/>
                      <a:gd name="connsiteY223" fmla="*/ 208324 h 389847"/>
                      <a:gd name="connsiteX224" fmla="*/ 81940 w 1564376"/>
                      <a:gd name="connsiteY224" fmla="*/ 197240 h 389847"/>
                      <a:gd name="connsiteX225" fmla="*/ 98565 w 1564376"/>
                      <a:gd name="connsiteY225" fmla="*/ 191698 h 389847"/>
                      <a:gd name="connsiteX226" fmla="*/ 104107 w 1564376"/>
                      <a:gd name="connsiteY226" fmla="*/ 183386 h 389847"/>
                      <a:gd name="connsiteX227" fmla="*/ 120733 w 1564376"/>
                      <a:gd name="connsiteY227" fmla="*/ 177844 h 389847"/>
                      <a:gd name="connsiteX228" fmla="*/ 129045 w 1564376"/>
                      <a:gd name="connsiteY228" fmla="*/ 175073 h 389847"/>
                      <a:gd name="connsiteX229" fmla="*/ 153984 w 1564376"/>
                      <a:gd name="connsiteY229" fmla="*/ 166760 h 389847"/>
                      <a:gd name="connsiteX230" fmla="*/ 173380 w 1564376"/>
                      <a:gd name="connsiteY230" fmla="*/ 161218 h 389847"/>
                      <a:gd name="connsiteX231" fmla="*/ 203860 w 1564376"/>
                      <a:gd name="connsiteY231" fmla="*/ 158447 h 389847"/>
                      <a:gd name="connsiteX232" fmla="*/ 220485 w 1564376"/>
                      <a:gd name="connsiteY232" fmla="*/ 150135 h 389847"/>
                      <a:gd name="connsiteX233" fmla="*/ 237111 w 1564376"/>
                      <a:gd name="connsiteY233" fmla="*/ 144593 h 389847"/>
                      <a:gd name="connsiteX234" fmla="*/ 245424 w 1564376"/>
                      <a:gd name="connsiteY234" fmla="*/ 139051 h 389847"/>
                      <a:gd name="connsiteX235" fmla="*/ 264820 w 1564376"/>
                      <a:gd name="connsiteY235" fmla="*/ 133509 h 389847"/>
                      <a:gd name="connsiteX236" fmla="*/ 289758 w 1564376"/>
                      <a:gd name="connsiteY236" fmla="*/ 125196 h 389847"/>
                      <a:gd name="connsiteX237" fmla="*/ 298071 w 1564376"/>
                      <a:gd name="connsiteY237" fmla="*/ 122426 h 389847"/>
                      <a:gd name="connsiteX238" fmla="*/ 306384 w 1564376"/>
                      <a:gd name="connsiteY238" fmla="*/ 116884 h 389847"/>
                      <a:gd name="connsiteX239" fmla="*/ 347947 w 1564376"/>
                      <a:gd name="connsiteY239" fmla="*/ 108571 h 389847"/>
                      <a:gd name="connsiteX240" fmla="*/ 397824 w 1564376"/>
                      <a:gd name="connsiteY240" fmla="*/ 100258 h 389847"/>
                      <a:gd name="connsiteX241" fmla="*/ 414449 w 1564376"/>
                      <a:gd name="connsiteY241" fmla="*/ 97487 h 389847"/>
                      <a:gd name="connsiteX242" fmla="*/ 447700 w 1564376"/>
                      <a:gd name="connsiteY242" fmla="*/ 89175 h 389847"/>
                      <a:gd name="connsiteX243" fmla="*/ 519744 w 1564376"/>
                      <a:gd name="connsiteY243" fmla="*/ 83633 h 389847"/>
                      <a:gd name="connsiteX244" fmla="*/ 564078 w 1564376"/>
                      <a:gd name="connsiteY244" fmla="*/ 78091 h 389847"/>
                      <a:gd name="connsiteX245" fmla="*/ 594558 w 1564376"/>
                      <a:gd name="connsiteY245" fmla="*/ 75320 h 389847"/>
                      <a:gd name="connsiteX246" fmla="*/ 649976 w 1564376"/>
                      <a:gd name="connsiteY246" fmla="*/ 69778 h 389847"/>
                      <a:gd name="connsiteX247" fmla="*/ 691540 w 1564376"/>
                      <a:gd name="connsiteY247" fmla="*/ 72549 h 389847"/>
                      <a:gd name="connsiteX248" fmla="*/ 699853 w 1564376"/>
                      <a:gd name="connsiteY248" fmla="*/ 75320 h 389847"/>
                      <a:gd name="connsiteX249" fmla="*/ 749729 w 1564376"/>
                      <a:gd name="connsiteY249" fmla="*/ 78091 h 389847"/>
                      <a:gd name="connsiteX250" fmla="*/ 813460 w 1564376"/>
                      <a:gd name="connsiteY250" fmla="*/ 83633 h 389847"/>
                      <a:gd name="connsiteX251" fmla="*/ 849482 w 1564376"/>
                      <a:gd name="connsiteY251" fmla="*/ 86404 h 389847"/>
                      <a:gd name="connsiteX252" fmla="*/ 866107 w 1564376"/>
                      <a:gd name="connsiteY252" fmla="*/ 91946 h 389847"/>
                      <a:gd name="connsiteX253" fmla="*/ 918754 w 1564376"/>
                      <a:gd name="connsiteY253" fmla="*/ 97487 h 389847"/>
                      <a:gd name="connsiteX254" fmla="*/ 943693 w 1564376"/>
                      <a:gd name="connsiteY254" fmla="*/ 105800 h 389847"/>
                      <a:gd name="connsiteX255" fmla="*/ 952005 w 1564376"/>
                      <a:gd name="connsiteY255" fmla="*/ 108571 h 389847"/>
                      <a:gd name="connsiteX256" fmla="*/ 971402 w 1564376"/>
                      <a:gd name="connsiteY256" fmla="*/ 111342 h 389847"/>
                      <a:gd name="connsiteX257" fmla="*/ 988027 w 1564376"/>
                      <a:gd name="connsiteY257" fmla="*/ 116884 h 389847"/>
                      <a:gd name="connsiteX258" fmla="*/ 996340 w 1564376"/>
                      <a:gd name="connsiteY258" fmla="*/ 119655 h 389847"/>
                      <a:gd name="connsiteX259" fmla="*/ 1010194 w 1564376"/>
                      <a:gd name="connsiteY259" fmla="*/ 122426 h 389847"/>
                      <a:gd name="connsiteX260" fmla="*/ 1021278 w 1564376"/>
                      <a:gd name="connsiteY260" fmla="*/ 119655 h 389847"/>
                      <a:gd name="connsiteX261" fmla="*/ 1029591 w 1564376"/>
                      <a:gd name="connsiteY261" fmla="*/ 116884 h 389847"/>
                      <a:gd name="connsiteX262" fmla="*/ 1026820 w 1564376"/>
                      <a:gd name="connsiteY262" fmla="*/ 97487 h 389847"/>
                      <a:gd name="connsiteX263" fmla="*/ 1024049 w 1564376"/>
                      <a:gd name="connsiteY263" fmla="*/ 89175 h 389847"/>
                      <a:gd name="connsiteX264" fmla="*/ 1015736 w 1564376"/>
                      <a:gd name="connsiteY264" fmla="*/ 86404 h 389847"/>
                      <a:gd name="connsiteX265" fmla="*/ 976944 w 1564376"/>
                      <a:gd name="connsiteY265" fmla="*/ 78091 h 389847"/>
                      <a:gd name="connsiteX266" fmla="*/ 957547 w 1564376"/>
                      <a:gd name="connsiteY266" fmla="*/ 72549 h 389847"/>
                      <a:gd name="connsiteX267" fmla="*/ 932609 w 1564376"/>
                      <a:gd name="connsiteY267" fmla="*/ 69778 h 389847"/>
                      <a:gd name="connsiteX268" fmla="*/ 915984 w 1564376"/>
                      <a:gd name="connsiteY268" fmla="*/ 67007 h 389847"/>
                      <a:gd name="connsiteX269" fmla="*/ 904900 w 1564376"/>
                      <a:gd name="connsiteY269" fmla="*/ 64236 h 389847"/>
                      <a:gd name="connsiteX270" fmla="*/ 879962 w 1564376"/>
                      <a:gd name="connsiteY270" fmla="*/ 61466 h 389847"/>
                      <a:gd name="connsiteX271" fmla="*/ 813460 w 1564376"/>
                      <a:gd name="connsiteY271" fmla="*/ 53153 h 389847"/>
                      <a:gd name="connsiteX272" fmla="*/ 799605 w 1564376"/>
                      <a:gd name="connsiteY272" fmla="*/ 50382 h 389847"/>
                      <a:gd name="connsiteX273" fmla="*/ 782980 w 1564376"/>
                      <a:gd name="connsiteY273" fmla="*/ 44840 h 389847"/>
                      <a:gd name="connsiteX274" fmla="*/ 774667 w 1564376"/>
                      <a:gd name="connsiteY274" fmla="*/ 42069 h 389847"/>
                      <a:gd name="connsiteX275" fmla="*/ 746958 w 1564376"/>
                      <a:gd name="connsiteY275" fmla="*/ 36527 h 389847"/>
                      <a:gd name="connsiteX276" fmla="*/ 702624 w 1564376"/>
                      <a:gd name="connsiteY276" fmla="*/ 39298 h 389847"/>
                      <a:gd name="connsiteX277" fmla="*/ 663831 w 1564376"/>
                      <a:gd name="connsiteY277" fmla="*/ 47611 h 389847"/>
                      <a:gd name="connsiteX278" fmla="*/ 589016 w 1564376"/>
                      <a:gd name="connsiteY278" fmla="*/ 42069 h 389847"/>
                      <a:gd name="connsiteX279" fmla="*/ 522514 w 1564376"/>
                      <a:gd name="connsiteY279" fmla="*/ 44840 h 389847"/>
                      <a:gd name="connsiteX280" fmla="*/ 503118 w 1564376"/>
                      <a:gd name="connsiteY280" fmla="*/ 47611 h 389847"/>
                      <a:gd name="connsiteX281" fmla="*/ 486493 w 1564376"/>
                      <a:gd name="connsiteY281" fmla="*/ 53153 h 389847"/>
                      <a:gd name="connsiteX282" fmla="*/ 419991 w 1564376"/>
                      <a:gd name="connsiteY282" fmla="*/ 55924 h 389847"/>
                      <a:gd name="connsiteX283" fmla="*/ 408907 w 1564376"/>
                      <a:gd name="connsiteY283" fmla="*/ 58695 h 389847"/>
                      <a:gd name="connsiteX284" fmla="*/ 395053 w 1564376"/>
                      <a:gd name="connsiteY284" fmla="*/ 61466 h 389847"/>
                      <a:gd name="connsiteX285" fmla="*/ 386740 w 1564376"/>
                      <a:gd name="connsiteY285" fmla="*/ 64236 h 389847"/>
                      <a:gd name="connsiteX286" fmla="*/ 372885 w 1564376"/>
                      <a:gd name="connsiteY286" fmla="*/ 67007 h 389847"/>
                      <a:gd name="connsiteX287" fmla="*/ 361802 w 1564376"/>
                      <a:gd name="connsiteY287" fmla="*/ 69778 h 389847"/>
                      <a:gd name="connsiteX288" fmla="*/ 328551 w 1564376"/>
                      <a:gd name="connsiteY288" fmla="*/ 75320 h 389847"/>
                      <a:gd name="connsiteX289" fmla="*/ 306384 w 1564376"/>
                      <a:gd name="connsiteY289" fmla="*/ 78091 h 389847"/>
                      <a:gd name="connsiteX290" fmla="*/ 273133 w 1564376"/>
                      <a:gd name="connsiteY290" fmla="*/ 80862 h 389847"/>
                      <a:gd name="connsiteX291" fmla="*/ 253736 w 1564376"/>
                      <a:gd name="connsiteY291" fmla="*/ 89175 h 389847"/>
                      <a:gd name="connsiteX292" fmla="*/ 237111 w 1564376"/>
                      <a:gd name="connsiteY292" fmla="*/ 94716 h 389847"/>
                      <a:gd name="connsiteX293" fmla="*/ 228798 w 1564376"/>
                      <a:gd name="connsiteY293" fmla="*/ 103029 h 389847"/>
                      <a:gd name="connsiteX294" fmla="*/ 212173 w 1564376"/>
                      <a:gd name="connsiteY294" fmla="*/ 108571 h 389847"/>
                      <a:gd name="connsiteX295" fmla="*/ 203860 w 1564376"/>
                      <a:gd name="connsiteY295" fmla="*/ 111342 h 389847"/>
                      <a:gd name="connsiteX296" fmla="*/ 187234 w 1564376"/>
                      <a:gd name="connsiteY296" fmla="*/ 119655 h 389847"/>
                      <a:gd name="connsiteX297" fmla="*/ 170609 w 1564376"/>
                      <a:gd name="connsiteY297" fmla="*/ 127967 h 389847"/>
                      <a:gd name="connsiteX298" fmla="*/ 134587 w 1564376"/>
                      <a:gd name="connsiteY298" fmla="*/ 130738 h 389847"/>
                      <a:gd name="connsiteX299" fmla="*/ 93024 w 1564376"/>
                      <a:gd name="connsiteY299" fmla="*/ 130738 h 389847"/>
                      <a:gd name="connsiteX300" fmla="*/ 87482 w 1564376"/>
                      <a:gd name="connsiteY300" fmla="*/ 122426 h 389847"/>
                      <a:gd name="connsiteX301" fmla="*/ 98565 w 1564376"/>
                      <a:gd name="connsiteY301" fmla="*/ 108571 h 389847"/>
                      <a:gd name="connsiteX302" fmla="*/ 106878 w 1564376"/>
                      <a:gd name="connsiteY302" fmla="*/ 103029 h 389847"/>
                      <a:gd name="connsiteX303" fmla="*/ 109649 w 1564376"/>
                      <a:gd name="connsiteY303" fmla="*/ 105800 h 38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564376" h="389847">
                        <a:moveTo>
                          <a:pt x="109649" y="105800"/>
                        </a:moveTo>
                        <a:lnTo>
                          <a:pt x="126274" y="100258"/>
                        </a:lnTo>
                        <a:lnTo>
                          <a:pt x="134587" y="97487"/>
                        </a:lnTo>
                        <a:cubicBezTo>
                          <a:pt x="139580" y="92494"/>
                          <a:pt x="144463" y="86526"/>
                          <a:pt x="151213" y="83633"/>
                        </a:cubicBezTo>
                        <a:cubicBezTo>
                          <a:pt x="155569" y="81766"/>
                          <a:pt x="172533" y="79078"/>
                          <a:pt x="176151" y="78091"/>
                        </a:cubicBezTo>
                        <a:cubicBezTo>
                          <a:pt x="181787" y="76554"/>
                          <a:pt x="187916" y="75789"/>
                          <a:pt x="192776" y="72549"/>
                        </a:cubicBezTo>
                        <a:cubicBezTo>
                          <a:pt x="205950" y="63766"/>
                          <a:pt x="197929" y="68061"/>
                          <a:pt x="217714" y="61466"/>
                        </a:cubicBezTo>
                        <a:lnTo>
                          <a:pt x="226027" y="58695"/>
                        </a:lnTo>
                        <a:cubicBezTo>
                          <a:pt x="228798" y="57771"/>
                          <a:pt x="231459" y="56404"/>
                          <a:pt x="234340" y="55924"/>
                        </a:cubicBezTo>
                        <a:cubicBezTo>
                          <a:pt x="258311" y="51929"/>
                          <a:pt x="245390" y="53850"/>
                          <a:pt x="273133" y="50382"/>
                        </a:cubicBezTo>
                        <a:cubicBezTo>
                          <a:pt x="286950" y="45776"/>
                          <a:pt x="288277" y="44861"/>
                          <a:pt x="300842" y="42069"/>
                        </a:cubicBezTo>
                        <a:cubicBezTo>
                          <a:pt x="305439" y="41047"/>
                          <a:pt x="310152" y="40537"/>
                          <a:pt x="314696" y="39298"/>
                        </a:cubicBezTo>
                        <a:cubicBezTo>
                          <a:pt x="320332" y="37761"/>
                          <a:pt x="325539" y="34582"/>
                          <a:pt x="331322" y="33756"/>
                        </a:cubicBezTo>
                        <a:lnTo>
                          <a:pt x="350718" y="30986"/>
                        </a:lnTo>
                        <a:lnTo>
                          <a:pt x="372885" y="28215"/>
                        </a:lnTo>
                        <a:cubicBezTo>
                          <a:pt x="385841" y="26364"/>
                          <a:pt x="398536" y="23299"/>
                          <a:pt x="411678" y="22673"/>
                        </a:cubicBezTo>
                        <a:cubicBezTo>
                          <a:pt x="443060" y="21179"/>
                          <a:pt x="474490" y="20966"/>
                          <a:pt x="505889" y="19902"/>
                        </a:cubicBezTo>
                        <a:lnTo>
                          <a:pt x="575162" y="17131"/>
                        </a:lnTo>
                        <a:cubicBezTo>
                          <a:pt x="577933" y="15284"/>
                          <a:pt x="580261" y="12465"/>
                          <a:pt x="583474" y="11589"/>
                        </a:cubicBezTo>
                        <a:cubicBezTo>
                          <a:pt x="590658" y="9630"/>
                          <a:pt x="598206" y="9220"/>
                          <a:pt x="605642" y="8818"/>
                        </a:cubicBezTo>
                        <a:cubicBezTo>
                          <a:pt x="632404" y="7371"/>
                          <a:pt x="659213" y="6971"/>
                          <a:pt x="685998" y="6047"/>
                        </a:cubicBezTo>
                        <a:cubicBezTo>
                          <a:pt x="704140" y="0"/>
                          <a:pt x="694152" y="2116"/>
                          <a:pt x="727562" y="6047"/>
                        </a:cubicBezTo>
                        <a:cubicBezTo>
                          <a:pt x="755088" y="9285"/>
                          <a:pt x="727095" y="8170"/>
                          <a:pt x="758042" y="14360"/>
                        </a:cubicBezTo>
                        <a:cubicBezTo>
                          <a:pt x="799824" y="22717"/>
                          <a:pt x="747762" y="12076"/>
                          <a:pt x="782980" y="19902"/>
                        </a:cubicBezTo>
                        <a:cubicBezTo>
                          <a:pt x="787577" y="20924"/>
                          <a:pt x="792138" y="22312"/>
                          <a:pt x="796834" y="22673"/>
                        </a:cubicBezTo>
                        <a:cubicBezTo>
                          <a:pt x="816195" y="24162"/>
                          <a:pt x="835627" y="24520"/>
                          <a:pt x="855024" y="25444"/>
                        </a:cubicBezTo>
                        <a:cubicBezTo>
                          <a:pt x="863337" y="26368"/>
                          <a:pt x="871712" y="26840"/>
                          <a:pt x="879962" y="28215"/>
                        </a:cubicBezTo>
                        <a:cubicBezTo>
                          <a:pt x="882843" y="28695"/>
                          <a:pt x="885456" y="30218"/>
                          <a:pt x="888274" y="30986"/>
                        </a:cubicBezTo>
                        <a:cubicBezTo>
                          <a:pt x="895622" y="32990"/>
                          <a:pt x="903216" y="34118"/>
                          <a:pt x="910442" y="36527"/>
                        </a:cubicBezTo>
                        <a:cubicBezTo>
                          <a:pt x="913213" y="37451"/>
                          <a:pt x="915853" y="38957"/>
                          <a:pt x="918754" y="39298"/>
                        </a:cubicBezTo>
                        <a:cubicBezTo>
                          <a:pt x="931629" y="40813"/>
                          <a:pt x="944616" y="41145"/>
                          <a:pt x="957547" y="42069"/>
                        </a:cubicBezTo>
                        <a:cubicBezTo>
                          <a:pt x="978146" y="48935"/>
                          <a:pt x="953845" y="41540"/>
                          <a:pt x="996340" y="47611"/>
                        </a:cubicBezTo>
                        <a:cubicBezTo>
                          <a:pt x="999232" y="48024"/>
                          <a:pt x="1001802" y="49748"/>
                          <a:pt x="1004653" y="50382"/>
                        </a:cubicBezTo>
                        <a:cubicBezTo>
                          <a:pt x="1010137" y="51601"/>
                          <a:pt x="1015828" y="51790"/>
                          <a:pt x="1021278" y="53153"/>
                        </a:cubicBezTo>
                        <a:cubicBezTo>
                          <a:pt x="1026945" y="54570"/>
                          <a:pt x="1032176" y="57549"/>
                          <a:pt x="1037904" y="58695"/>
                        </a:cubicBezTo>
                        <a:cubicBezTo>
                          <a:pt x="1042522" y="59619"/>
                          <a:pt x="1047189" y="60324"/>
                          <a:pt x="1051758" y="61466"/>
                        </a:cubicBezTo>
                        <a:cubicBezTo>
                          <a:pt x="1054592" y="62174"/>
                          <a:pt x="1057197" y="63714"/>
                          <a:pt x="1060071" y="64236"/>
                        </a:cubicBezTo>
                        <a:cubicBezTo>
                          <a:pt x="1067397" y="65568"/>
                          <a:pt x="1074849" y="66083"/>
                          <a:pt x="1082238" y="67007"/>
                        </a:cubicBezTo>
                        <a:cubicBezTo>
                          <a:pt x="1085009" y="68854"/>
                          <a:pt x="1087490" y="71237"/>
                          <a:pt x="1090551" y="72549"/>
                        </a:cubicBezTo>
                        <a:cubicBezTo>
                          <a:pt x="1094051" y="74049"/>
                          <a:pt x="1097972" y="74274"/>
                          <a:pt x="1101634" y="75320"/>
                        </a:cubicBezTo>
                        <a:cubicBezTo>
                          <a:pt x="1104442" y="76122"/>
                          <a:pt x="1107129" y="77322"/>
                          <a:pt x="1109947" y="78091"/>
                        </a:cubicBezTo>
                        <a:cubicBezTo>
                          <a:pt x="1117295" y="80095"/>
                          <a:pt x="1132114" y="83633"/>
                          <a:pt x="1132114" y="83633"/>
                        </a:cubicBezTo>
                        <a:cubicBezTo>
                          <a:pt x="1155928" y="99509"/>
                          <a:pt x="1125803" y="80479"/>
                          <a:pt x="1148740" y="91946"/>
                        </a:cubicBezTo>
                        <a:cubicBezTo>
                          <a:pt x="1151719" y="93435"/>
                          <a:pt x="1154010" y="96135"/>
                          <a:pt x="1157053" y="97487"/>
                        </a:cubicBezTo>
                        <a:cubicBezTo>
                          <a:pt x="1162391" y="99859"/>
                          <a:pt x="1168136" y="101182"/>
                          <a:pt x="1173678" y="103029"/>
                        </a:cubicBezTo>
                        <a:cubicBezTo>
                          <a:pt x="1176449" y="103953"/>
                          <a:pt x="1179378" y="104494"/>
                          <a:pt x="1181991" y="105800"/>
                        </a:cubicBezTo>
                        <a:cubicBezTo>
                          <a:pt x="1209377" y="119494"/>
                          <a:pt x="1196325" y="114274"/>
                          <a:pt x="1220784" y="122426"/>
                        </a:cubicBezTo>
                        <a:cubicBezTo>
                          <a:pt x="1223555" y="123349"/>
                          <a:pt x="1226198" y="124834"/>
                          <a:pt x="1229096" y="125196"/>
                        </a:cubicBezTo>
                        <a:lnTo>
                          <a:pt x="1251264" y="127967"/>
                        </a:lnTo>
                        <a:cubicBezTo>
                          <a:pt x="1263386" y="130998"/>
                          <a:pt x="1262161" y="129840"/>
                          <a:pt x="1273431" y="136280"/>
                        </a:cubicBezTo>
                        <a:cubicBezTo>
                          <a:pt x="1276323" y="137932"/>
                          <a:pt x="1278683" y="140510"/>
                          <a:pt x="1281744" y="141822"/>
                        </a:cubicBezTo>
                        <a:cubicBezTo>
                          <a:pt x="1285244" y="143322"/>
                          <a:pt x="1289261" y="143256"/>
                          <a:pt x="1292827" y="144593"/>
                        </a:cubicBezTo>
                        <a:cubicBezTo>
                          <a:pt x="1312254" y="151878"/>
                          <a:pt x="1296149" y="147639"/>
                          <a:pt x="1312224" y="155676"/>
                        </a:cubicBezTo>
                        <a:cubicBezTo>
                          <a:pt x="1314836" y="156982"/>
                          <a:pt x="1317983" y="157029"/>
                          <a:pt x="1320536" y="158447"/>
                        </a:cubicBezTo>
                        <a:cubicBezTo>
                          <a:pt x="1326358" y="161682"/>
                          <a:pt x="1331620" y="165836"/>
                          <a:pt x="1337162" y="169531"/>
                        </a:cubicBezTo>
                        <a:cubicBezTo>
                          <a:pt x="1339933" y="171378"/>
                          <a:pt x="1342315" y="174020"/>
                          <a:pt x="1345474" y="175073"/>
                        </a:cubicBezTo>
                        <a:lnTo>
                          <a:pt x="1353787" y="177844"/>
                        </a:lnTo>
                        <a:cubicBezTo>
                          <a:pt x="1355634" y="180615"/>
                          <a:pt x="1356729" y="184076"/>
                          <a:pt x="1359329" y="186156"/>
                        </a:cubicBezTo>
                        <a:cubicBezTo>
                          <a:pt x="1361610" y="187981"/>
                          <a:pt x="1365089" y="187508"/>
                          <a:pt x="1367642" y="188927"/>
                        </a:cubicBezTo>
                        <a:cubicBezTo>
                          <a:pt x="1373464" y="192162"/>
                          <a:pt x="1378725" y="196316"/>
                          <a:pt x="1384267" y="200011"/>
                        </a:cubicBezTo>
                        <a:lnTo>
                          <a:pt x="1392580" y="205553"/>
                        </a:lnTo>
                        <a:lnTo>
                          <a:pt x="1400893" y="211095"/>
                        </a:lnTo>
                        <a:cubicBezTo>
                          <a:pt x="1406939" y="229231"/>
                          <a:pt x="1398542" y="211430"/>
                          <a:pt x="1411976" y="222178"/>
                        </a:cubicBezTo>
                        <a:cubicBezTo>
                          <a:pt x="1425585" y="233066"/>
                          <a:pt x="1407219" y="230251"/>
                          <a:pt x="1428602" y="238804"/>
                        </a:cubicBezTo>
                        <a:cubicBezTo>
                          <a:pt x="1433818" y="240891"/>
                          <a:pt x="1439743" y="240356"/>
                          <a:pt x="1445227" y="241575"/>
                        </a:cubicBezTo>
                        <a:cubicBezTo>
                          <a:pt x="1448078" y="242209"/>
                          <a:pt x="1450769" y="243422"/>
                          <a:pt x="1453540" y="244346"/>
                        </a:cubicBezTo>
                        <a:cubicBezTo>
                          <a:pt x="1459082" y="249888"/>
                          <a:pt x="1463644" y="256624"/>
                          <a:pt x="1470165" y="260971"/>
                        </a:cubicBezTo>
                        <a:lnTo>
                          <a:pt x="1486791" y="272055"/>
                        </a:lnTo>
                        <a:cubicBezTo>
                          <a:pt x="1489562" y="273902"/>
                          <a:pt x="1492749" y="275241"/>
                          <a:pt x="1495104" y="277596"/>
                        </a:cubicBezTo>
                        <a:cubicBezTo>
                          <a:pt x="1508542" y="291035"/>
                          <a:pt x="1501840" y="285782"/>
                          <a:pt x="1514500" y="294222"/>
                        </a:cubicBezTo>
                        <a:cubicBezTo>
                          <a:pt x="1516347" y="296993"/>
                          <a:pt x="1517536" y="300342"/>
                          <a:pt x="1520042" y="302535"/>
                        </a:cubicBezTo>
                        <a:cubicBezTo>
                          <a:pt x="1525054" y="306921"/>
                          <a:pt x="1536667" y="313618"/>
                          <a:pt x="1536667" y="313618"/>
                        </a:cubicBezTo>
                        <a:cubicBezTo>
                          <a:pt x="1543631" y="334510"/>
                          <a:pt x="1534238" y="308761"/>
                          <a:pt x="1544980" y="330244"/>
                        </a:cubicBezTo>
                        <a:cubicBezTo>
                          <a:pt x="1546286" y="332856"/>
                          <a:pt x="1546445" y="335944"/>
                          <a:pt x="1547751" y="338556"/>
                        </a:cubicBezTo>
                        <a:cubicBezTo>
                          <a:pt x="1549240" y="341535"/>
                          <a:pt x="1551941" y="343826"/>
                          <a:pt x="1553293" y="346869"/>
                        </a:cubicBezTo>
                        <a:cubicBezTo>
                          <a:pt x="1555665" y="352207"/>
                          <a:pt x="1556987" y="357953"/>
                          <a:pt x="1558834" y="363495"/>
                        </a:cubicBezTo>
                        <a:lnTo>
                          <a:pt x="1561605" y="371807"/>
                        </a:lnTo>
                        <a:lnTo>
                          <a:pt x="1564376" y="380120"/>
                        </a:lnTo>
                        <a:cubicBezTo>
                          <a:pt x="1563452" y="382891"/>
                          <a:pt x="1564317" y="387348"/>
                          <a:pt x="1561605" y="388433"/>
                        </a:cubicBezTo>
                        <a:cubicBezTo>
                          <a:pt x="1558069" y="389847"/>
                          <a:pt x="1554088" y="386999"/>
                          <a:pt x="1550522" y="385662"/>
                        </a:cubicBezTo>
                        <a:cubicBezTo>
                          <a:pt x="1546654" y="384212"/>
                          <a:pt x="1543235" y="381747"/>
                          <a:pt x="1539438" y="380120"/>
                        </a:cubicBezTo>
                        <a:cubicBezTo>
                          <a:pt x="1536753" y="378969"/>
                          <a:pt x="1533896" y="378273"/>
                          <a:pt x="1531125" y="377349"/>
                        </a:cubicBezTo>
                        <a:cubicBezTo>
                          <a:pt x="1528354" y="374578"/>
                          <a:pt x="1524987" y="372296"/>
                          <a:pt x="1522813" y="369036"/>
                        </a:cubicBezTo>
                        <a:cubicBezTo>
                          <a:pt x="1521193" y="366606"/>
                          <a:pt x="1521867" y="363005"/>
                          <a:pt x="1520042" y="360724"/>
                        </a:cubicBezTo>
                        <a:cubicBezTo>
                          <a:pt x="1517961" y="358124"/>
                          <a:pt x="1514500" y="357029"/>
                          <a:pt x="1511729" y="355182"/>
                        </a:cubicBezTo>
                        <a:cubicBezTo>
                          <a:pt x="1509882" y="352411"/>
                          <a:pt x="1508788" y="348949"/>
                          <a:pt x="1506187" y="346869"/>
                        </a:cubicBezTo>
                        <a:cubicBezTo>
                          <a:pt x="1503906" y="345044"/>
                          <a:pt x="1499939" y="346163"/>
                          <a:pt x="1497874" y="344098"/>
                        </a:cubicBezTo>
                        <a:cubicBezTo>
                          <a:pt x="1486863" y="333087"/>
                          <a:pt x="1490179" y="326961"/>
                          <a:pt x="1478478" y="319160"/>
                        </a:cubicBezTo>
                        <a:cubicBezTo>
                          <a:pt x="1476048" y="317540"/>
                          <a:pt x="1472936" y="317313"/>
                          <a:pt x="1470165" y="316389"/>
                        </a:cubicBezTo>
                        <a:cubicBezTo>
                          <a:pt x="1457475" y="297351"/>
                          <a:pt x="1473628" y="318605"/>
                          <a:pt x="1453540" y="302535"/>
                        </a:cubicBezTo>
                        <a:cubicBezTo>
                          <a:pt x="1447420" y="297639"/>
                          <a:pt x="1444349" y="288388"/>
                          <a:pt x="1436914" y="285909"/>
                        </a:cubicBezTo>
                        <a:cubicBezTo>
                          <a:pt x="1434143" y="284985"/>
                          <a:pt x="1431155" y="284556"/>
                          <a:pt x="1428602" y="283138"/>
                        </a:cubicBezTo>
                        <a:cubicBezTo>
                          <a:pt x="1422780" y="279903"/>
                          <a:pt x="1411976" y="272055"/>
                          <a:pt x="1411976" y="272055"/>
                        </a:cubicBezTo>
                        <a:cubicBezTo>
                          <a:pt x="1407888" y="265922"/>
                          <a:pt x="1404521" y="259695"/>
                          <a:pt x="1398122" y="255429"/>
                        </a:cubicBezTo>
                        <a:cubicBezTo>
                          <a:pt x="1373120" y="238760"/>
                          <a:pt x="1407666" y="268924"/>
                          <a:pt x="1381496" y="247116"/>
                        </a:cubicBezTo>
                        <a:cubicBezTo>
                          <a:pt x="1374446" y="241241"/>
                          <a:pt x="1373370" y="236904"/>
                          <a:pt x="1364871" y="233262"/>
                        </a:cubicBezTo>
                        <a:cubicBezTo>
                          <a:pt x="1361371" y="231762"/>
                          <a:pt x="1357482" y="231415"/>
                          <a:pt x="1353787" y="230491"/>
                        </a:cubicBezTo>
                        <a:cubicBezTo>
                          <a:pt x="1351016" y="227720"/>
                          <a:pt x="1348900" y="224081"/>
                          <a:pt x="1345474" y="222178"/>
                        </a:cubicBezTo>
                        <a:cubicBezTo>
                          <a:pt x="1331749" y="214553"/>
                          <a:pt x="1312699" y="215168"/>
                          <a:pt x="1298369" y="213866"/>
                        </a:cubicBezTo>
                        <a:lnTo>
                          <a:pt x="1281744" y="208324"/>
                        </a:lnTo>
                        <a:cubicBezTo>
                          <a:pt x="1278973" y="207400"/>
                          <a:pt x="1275861" y="207173"/>
                          <a:pt x="1273431" y="205553"/>
                        </a:cubicBezTo>
                        <a:cubicBezTo>
                          <a:pt x="1267889" y="201858"/>
                          <a:pt x="1263124" y="196576"/>
                          <a:pt x="1256805" y="194469"/>
                        </a:cubicBezTo>
                        <a:cubicBezTo>
                          <a:pt x="1254034" y="193545"/>
                          <a:pt x="1251105" y="193004"/>
                          <a:pt x="1248493" y="191698"/>
                        </a:cubicBezTo>
                        <a:cubicBezTo>
                          <a:pt x="1227018" y="180960"/>
                          <a:pt x="1252751" y="190345"/>
                          <a:pt x="1231867" y="183386"/>
                        </a:cubicBezTo>
                        <a:cubicBezTo>
                          <a:pt x="1211227" y="169626"/>
                          <a:pt x="1236577" y="187311"/>
                          <a:pt x="1215242" y="169531"/>
                        </a:cubicBezTo>
                        <a:cubicBezTo>
                          <a:pt x="1212684" y="167399"/>
                          <a:pt x="1209639" y="165925"/>
                          <a:pt x="1206929" y="163989"/>
                        </a:cubicBezTo>
                        <a:cubicBezTo>
                          <a:pt x="1203171" y="161305"/>
                          <a:pt x="1199603" y="158360"/>
                          <a:pt x="1195845" y="155676"/>
                        </a:cubicBezTo>
                        <a:cubicBezTo>
                          <a:pt x="1182346" y="146034"/>
                          <a:pt x="1192682" y="153869"/>
                          <a:pt x="1176449" y="144593"/>
                        </a:cubicBezTo>
                        <a:cubicBezTo>
                          <a:pt x="1173557" y="142941"/>
                          <a:pt x="1171060" y="140646"/>
                          <a:pt x="1168136" y="139051"/>
                        </a:cubicBezTo>
                        <a:cubicBezTo>
                          <a:pt x="1160884" y="135095"/>
                          <a:pt x="1152843" y="132549"/>
                          <a:pt x="1145969" y="127967"/>
                        </a:cubicBezTo>
                        <a:cubicBezTo>
                          <a:pt x="1143198" y="126120"/>
                          <a:pt x="1140699" y="123778"/>
                          <a:pt x="1137656" y="122426"/>
                        </a:cubicBezTo>
                        <a:cubicBezTo>
                          <a:pt x="1126148" y="117312"/>
                          <a:pt x="1119031" y="116484"/>
                          <a:pt x="1107176" y="114113"/>
                        </a:cubicBezTo>
                        <a:cubicBezTo>
                          <a:pt x="1096092" y="115037"/>
                          <a:pt x="1084555" y="113613"/>
                          <a:pt x="1073925" y="116884"/>
                        </a:cubicBezTo>
                        <a:cubicBezTo>
                          <a:pt x="1071134" y="117743"/>
                          <a:pt x="1071154" y="122275"/>
                          <a:pt x="1071154" y="125196"/>
                        </a:cubicBezTo>
                        <a:cubicBezTo>
                          <a:pt x="1071154" y="128357"/>
                          <a:pt x="1074509" y="142991"/>
                          <a:pt x="1076696" y="147364"/>
                        </a:cubicBezTo>
                        <a:cubicBezTo>
                          <a:pt x="1078185" y="150342"/>
                          <a:pt x="1079638" y="153596"/>
                          <a:pt x="1082238" y="155676"/>
                        </a:cubicBezTo>
                        <a:cubicBezTo>
                          <a:pt x="1084519" y="157501"/>
                          <a:pt x="1087780" y="157523"/>
                          <a:pt x="1090551" y="158447"/>
                        </a:cubicBezTo>
                        <a:cubicBezTo>
                          <a:pt x="1091475" y="161218"/>
                          <a:pt x="1095387" y="164695"/>
                          <a:pt x="1093322" y="166760"/>
                        </a:cubicBezTo>
                        <a:cubicBezTo>
                          <a:pt x="1089191" y="170891"/>
                          <a:pt x="1076696" y="172302"/>
                          <a:pt x="1076696" y="172302"/>
                        </a:cubicBezTo>
                        <a:cubicBezTo>
                          <a:pt x="1067174" y="170397"/>
                          <a:pt x="1060888" y="169368"/>
                          <a:pt x="1051758" y="166760"/>
                        </a:cubicBezTo>
                        <a:cubicBezTo>
                          <a:pt x="1048949" y="165958"/>
                          <a:pt x="1046216" y="164913"/>
                          <a:pt x="1043445" y="163989"/>
                        </a:cubicBezTo>
                        <a:cubicBezTo>
                          <a:pt x="1030259" y="155197"/>
                          <a:pt x="1040314" y="160555"/>
                          <a:pt x="1024049" y="155676"/>
                        </a:cubicBezTo>
                        <a:cubicBezTo>
                          <a:pt x="996388" y="147378"/>
                          <a:pt x="1018618" y="151734"/>
                          <a:pt x="988027" y="147364"/>
                        </a:cubicBezTo>
                        <a:cubicBezTo>
                          <a:pt x="978266" y="140857"/>
                          <a:pt x="970970" y="134999"/>
                          <a:pt x="960318" y="130738"/>
                        </a:cubicBezTo>
                        <a:cubicBezTo>
                          <a:pt x="943844" y="124148"/>
                          <a:pt x="946906" y="126510"/>
                          <a:pt x="932609" y="122426"/>
                        </a:cubicBezTo>
                        <a:cubicBezTo>
                          <a:pt x="929800" y="121624"/>
                          <a:pt x="927206" y="119908"/>
                          <a:pt x="924296" y="119655"/>
                        </a:cubicBezTo>
                        <a:cubicBezTo>
                          <a:pt x="905870" y="118053"/>
                          <a:pt x="887351" y="117808"/>
                          <a:pt x="868878" y="116884"/>
                        </a:cubicBezTo>
                        <a:cubicBezTo>
                          <a:pt x="859503" y="113759"/>
                          <a:pt x="847326" y="109464"/>
                          <a:pt x="838398" y="108571"/>
                        </a:cubicBezTo>
                        <a:lnTo>
                          <a:pt x="810689" y="105800"/>
                        </a:lnTo>
                        <a:cubicBezTo>
                          <a:pt x="775259" y="96942"/>
                          <a:pt x="815103" y="105800"/>
                          <a:pt x="730333" y="105800"/>
                        </a:cubicBezTo>
                        <a:cubicBezTo>
                          <a:pt x="724298" y="105800"/>
                          <a:pt x="716816" y="101565"/>
                          <a:pt x="710936" y="100258"/>
                        </a:cubicBezTo>
                        <a:cubicBezTo>
                          <a:pt x="681676" y="93756"/>
                          <a:pt x="704712" y="100954"/>
                          <a:pt x="685998" y="94716"/>
                        </a:cubicBezTo>
                        <a:lnTo>
                          <a:pt x="536369" y="97487"/>
                        </a:lnTo>
                        <a:cubicBezTo>
                          <a:pt x="531662" y="97647"/>
                          <a:pt x="527169" y="99542"/>
                          <a:pt x="522514" y="100258"/>
                        </a:cubicBezTo>
                        <a:cubicBezTo>
                          <a:pt x="515154" y="101390"/>
                          <a:pt x="507736" y="102105"/>
                          <a:pt x="500347" y="103029"/>
                        </a:cubicBezTo>
                        <a:cubicBezTo>
                          <a:pt x="492954" y="105494"/>
                          <a:pt x="481015" y="109946"/>
                          <a:pt x="472638" y="111342"/>
                        </a:cubicBezTo>
                        <a:cubicBezTo>
                          <a:pt x="465021" y="112612"/>
                          <a:pt x="432208" y="116142"/>
                          <a:pt x="425533" y="116884"/>
                        </a:cubicBezTo>
                        <a:cubicBezTo>
                          <a:pt x="422762" y="117808"/>
                          <a:pt x="419501" y="117830"/>
                          <a:pt x="417220" y="119655"/>
                        </a:cubicBezTo>
                        <a:cubicBezTo>
                          <a:pt x="412336" y="123562"/>
                          <a:pt x="410733" y="130803"/>
                          <a:pt x="408907" y="136280"/>
                        </a:cubicBezTo>
                        <a:cubicBezTo>
                          <a:pt x="411678" y="139051"/>
                          <a:pt x="413959" y="142419"/>
                          <a:pt x="417220" y="144593"/>
                        </a:cubicBezTo>
                        <a:cubicBezTo>
                          <a:pt x="424980" y="149766"/>
                          <a:pt x="433967" y="146641"/>
                          <a:pt x="442158" y="144593"/>
                        </a:cubicBezTo>
                        <a:cubicBezTo>
                          <a:pt x="442169" y="144590"/>
                          <a:pt x="462934" y="137668"/>
                          <a:pt x="467096" y="136280"/>
                        </a:cubicBezTo>
                        <a:cubicBezTo>
                          <a:pt x="469867" y="135356"/>
                          <a:pt x="472979" y="135129"/>
                          <a:pt x="475409" y="133509"/>
                        </a:cubicBezTo>
                        <a:cubicBezTo>
                          <a:pt x="478180" y="131662"/>
                          <a:pt x="480592" y="129105"/>
                          <a:pt x="483722" y="127967"/>
                        </a:cubicBezTo>
                        <a:cubicBezTo>
                          <a:pt x="490880" y="125364"/>
                          <a:pt x="498500" y="124273"/>
                          <a:pt x="505889" y="122426"/>
                        </a:cubicBezTo>
                        <a:cubicBezTo>
                          <a:pt x="509584" y="121502"/>
                          <a:pt x="513239" y="120402"/>
                          <a:pt x="516973" y="119655"/>
                        </a:cubicBezTo>
                        <a:cubicBezTo>
                          <a:pt x="521591" y="118731"/>
                          <a:pt x="526258" y="118026"/>
                          <a:pt x="530827" y="116884"/>
                        </a:cubicBezTo>
                        <a:cubicBezTo>
                          <a:pt x="533661" y="116176"/>
                          <a:pt x="536306" y="114821"/>
                          <a:pt x="539140" y="114113"/>
                        </a:cubicBezTo>
                        <a:cubicBezTo>
                          <a:pt x="543709" y="112971"/>
                          <a:pt x="548376" y="112266"/>
                          <a:pt x="552994" y="111342"/>
                        </a:cubicBezTo>
                        <a:cubicBezTo>
                          <a:pt x="564078" y="112266"/>
                          <a:pt x="575220" y="112643"/>
                          <a:pt x="586245" y="114113"/>
                        </a:cubicBezTo>
                        <a:cubicBezTo>
                          <a:pt x="589140" y="114499"/>
                          <a:pt x="592277" y="115059"/>
                          <a:pt x="594558" y="116884"/>
                        </a:cubicBezTo>
                        <a:cubicBezTo>
                          <a:pt x="597158" y="118964"/>
                          <a:pt x="597745" y="122841"/>
                          <a:pt x="600100" y="125196"/>
                        </a:cubicBezTo>
                        <a:cubicBezTo>
                          <a:pt x="602455" y="127551"/>
                          <a:pt x="605642" y="128891"/>
                          <a:pt x="608413" y="130738"/>
                        </a:cubicBezTo>
                        <a:cubicBezTo>
                          <a:pt x="609337" y="133509"/>
                          <a:pt x="611184" y="136130"/>
                          <a:pt x="611184" y="139051"/>
                        </a:cubicBezTo>
                        <a:cubicBezTo>
                          <a:pt x="611184" y="156497"/>
                          <a:pt x="590376" y="149004"/>
                          <a:pt x="577933" y="150135"/>
                        </a:cubicBezTo>
                        <a:cubicBezTo>
                          <a:pt x="558444" y="156631"/>
                          <a:pt x="581804" y="150135"/>
                          <a:pt x="544682" y="150135"/>
                        </a:cubicBezTo>
                        <a:cubicBezTo>
                          <a:pt x="516034" y="150135"/>
                          <a:pt x="487417" y="151982"/>
                          <a:pt x="458784" y="152906"/>
                        </a:cubicBezTo>
                        <a:cubicBezTo>
                          <a:pt x="454166" y="153829"/>
                          <a:pt x="449575" y="154902"/>
                          <a:pt x="444929" y="155676"/>
                        </a:cubicBezTo>
                        <a:cubicBezTo>
                          <a:pt x="438487" y="156750"/>
                          <a:pt x="431897" y="156978"/>
                          <a:pt x="425533" y="158447"/>
                        </a:cubicBezTo>
                        <a:cubicBezTo>
                          <a:pt x="419841" y="159761"/>
                          <a:pt x="414574" y="162572"/>
                          <a:pt x="408907" y="163989"/>
                        </a:cubicBezTo>
                        <a:cubicBezTo>
                          <a:pt x="405356" y="164877"/>
                          <a:pt x="393485" y="167544"/>
                          <a:pt x="389511" y="169531"/>
                        </a:cubicBezTo>
                        <a:cubicBezTo>
                          <a:pt x="380730" y="173921"/>
                          <a:pt x="382636" y="176451"/>
                          <a:pt x="372885" y="177844"/>
                        </a:cubicBezTo>
                        <a:cubicBezTo>
                          <a:pt x="362786" y="179287"/>
                          <a:pt x="352565" y="179691"/>
                          <a:pt x="342405" y="180615"/>
                        </a:cubicBezTo>
                        <a:cubicBezTo>
                          <a:pt x="321510" y="187581"/>
                          <a:pt x="347269" y="178184"/>
                          <a:pt x="325780" y="188927"/>
                        </a:cubicBezTo>
                        <a:cubicBezTo>
                          <a:pt x="323167" y="190233"/>
                          <a:pt x="320080" y="190392"/>
                          <a:pt x="317467" y="191698"/>
                        </a:cubicBezTo>
                        <a:cubicBezTo>
                          <a:pt x="314488" y="193187"/>
                          <a:pt x="312133" y="195751"/>
                          <a:pt x="309154" y="197240"/>
                        </a:cubicBezTo>
                        <a:cubicBezTo>
                          <a:pt x="305178" y="199228"/>
                          <a:pt x="293311" y="201894"/>
                          <a:pt x="289758" y="202782"/>
                        </a:cubicBezTo>
                        <a:cubicBezTo>
                          <a:pt x="286987" y="205553"/>
                          <a:pt x="284634" y="208817"/>
                          <a:pt x="281445" y="211095"/>
                        </a:cubicBezTo>
                        <a:cubicBezTo>
                          <a:pt x="270078" y="219214"/>
                          <a:pt x="271490" y="214828"/>
                          <a:pt x="259278" y="219407"/>
                        </a:cubicBezTo>
                        <a:cubicBezTo>
                          <a:pt x="255410" y="220857"/>
                          <a:pt x="251991" y="223322"/>
                          <a:pt x="248194" y="224949"/>
                        </a:cubicBezTo>
                        <a:cubicBezTo>
                          <a:pt x="245510" y="226100"/>
                          <a:pt x="242494" y="226414"/>
                          <a:pt x="239882" y="227720"/>
                        </a:cubicBezTo>
                        <a:cubicBezTo>
                          <a:pt x="236903" y="229209"/>
                          <a:pt x="234461" y="231610"/>
                          <a:pt x="231569" y="233262"/>
                        </a:cubicBezTo>
                        <a:cubicBezTo>
                          <a:pt x="227982" y="235311"/>
                          <a:pt x="223846" y="236403"/>
                          <a:pt x="220485" y="238804"/>
                        </a:cubicBezTo>
                        <a:cubicBezTo>
                          <a:pt x="217297" y="241081"/>
                          <a:pt x="215266" y="244710"/>
                          <a:pt x="212173" y="247116"/>
                        </a:cubicBezTo>
                        <a:cubicBezTo>
                          <a:pt x="206915" y="251205"/>
                          <a:pt x="201089" y="254505"/>
                          <a:pt x="195547" y="258200"/>
                        </a:cubicBezTo>
                        <a:cubicBezTo>
                          <a:pt x="192776" y="260047"/>
                          <a:pt x="190393" y="262689"/>
                          <a:pt x="187234" y="263742"/>
                        </a:cubicBezTo>
                        <a:lnTo>
                          <a:pt x="170609" y="269284"/>
                        </a:lnTo>
                        <a:lnTo>
                          <a:pt x="162296" y="272055"/>
                        </a:lnTo>
                        <a:cubicBezTo>
                          <a:pt x="159525" y="269284"/>
                          <a:pt x="155223" y="267459"/>
                          <a:pt x="153984" y="263742"/>
                        </a:cubicBezTo>
                        <a:cubicBezTo>
                          <a:pt x="153060" y="260971"/>
                          <a:pt x="155448" y="258041"/>
                          <a:pt x="156754" y="255429"/>
                        </a:cubicBezTo>
                        <a:cubicBezTo>
                          <a:pt x="162526" y="243883"/>
                          <a:pt x="166453" y="244345"/>
                          <a:pt x="178922" y="236033"/>
                        </a:cubicBezTo>
                        <a:cubicBezTo>
                          <a:pt x="181693" y="234186"/>
                          <a:pt x="184879" y="232846"/>
                          <a:pt x="187234" y="230491"/>
                        </a:cubicBezTo>
                        <a:cubicBezTo>
                          <a:pt x="200258" y="217467"/>
                          <a:pt x="192283" y="224354"/>
                          <a:pt x="212173" y="211095"/>
                        </a:cubicBezTo>
                        <a:lnTo>
                          <a:pt x="228798" y="200011"/>
                        </a:lnTo>
                        <a:cubicBezTo>
                          <a:pt x="249690" y="193047"/>
                          <a:pt x="223941" y="202440"/>
                          <a:pt x="245424" y="191698"/>
                        </a:cubicBezTo>
                        <a:cubicBezTo>
                          <a:pt x="248036" y="190392"/>
                          <a:pt x="251183" y="190345"/>
                          <a:pt x="253736" y="188927"/>
                        </a:cubicBezTo>
                        <a:cubicBezTo>
                          <a:pt x="259558" y="185692"/>
                          <a:pt x="264820" y="181539"/>
                          <a:pt x="270362" y="177844"/>
                        </a:cubicBezTo>
                        <a:cubicBezTo>
                          <a:pt x="273133" y="175997"/>
                          <a:pt x="275515" y="173355"/>
                          <a:pt x="278674" y="172302"/>
                        </a:cubicBezTo>
                        <a:cubicBezTo>
                          <a:pt x="281445" y="171378"/>
                          <a:pt x="284374" y="170837"/>
                          <a:pt x="286987" y="169531"/>
                        </a:cubicBezTo>
                        <a:cubicBezTo>
                          <a:pt x="289966" y="168042"/>
                          <a:pt x="292239" y="165301"/>
                          <a:pt x="295300" y="163989"/>
                        </a:cubicBezTo>
                        <a:cubicBezTo>
                          <a:pt x="301832" y="161189"/>
                          <a:pt x="321285" y="159089"/>
                          <a:pt x="325780" y="158447"/>
                        </a:cubicBezTo>
                        <a:cubicBezTo>
                          <a:pt x="345564" y="151853"/>
                          <a:pt x="337545" y="156146"/>
                          <a:pt x="350718" y="147364"/>
                        </a:cubicBezTo>
                        <a:cubicBezTo>
                          <a:pt x="349794" y="144593"/>
                          <a:pt x="349772" y="141332"/>
                          <a:pt x="347947" y="139051"/>
                        </a:cubicBezTo>
                        <a:cubicBezTo>
                          <a:pt x="344041" y="134168"/>
                          <a:pt x="336798" y="132563"/>
                          <a:pt x="331322" y="130738"/>
                        </a:cubicBezTo>
                        <a:cubicBezTo>
                          <a:pt x="325780" y="131662"/>
                          <a:pt x="320181" y="132290"/>
                          <a:pt x="314696" y="133509"/>
                        </a:cubicBezTo>
                        <a:cubicBezTo>
                          <a:pt x="311845" y="134143"/>
                          <a:pt x="309217" y="135572"/>
                          <a:pt x="306384" y="136280"/>
                        </a:cubicBezTo>
                        <a:cubicBezTo>
                          <a:pt x="301815" y="137422"/>
                          <a:pt x="297073" y="137812"/>
                          <a:pt x="292529" y="139051"/>
                        </a:cubicBezTo>
                        <a:cubicBezTo>
                          <a:pt x="286893" y="140588"/>
                          <a:pt x="275904" y="144593"/>
                          <a:pt x="275904" y="144593"/>
                        </a:cubicBezTo>
                        <a:cubicBezTo>
                          <a:pt x="273133" y="147364"/>
                          <a:pt x="270852" y="150732"/>
                          <a:pt x="267591" y="152906"/>
                        </a:cubicBezTo>
                        <a:cubicBezTo>
                          <a:pt x="265161" y="154526"/>
                          <a:pt x="261963" y="154526"/>
                          <a:pt x="259278" y="155676"/>
                        </a:cubicBezTo>
                        <a:cubicBezTo>
                          <a:pt x="255481" y="157303"/>
                          <a:pt x="251991" y="159591"/>
                          <a:pt x="248194" y="161218"/>
                        </a:cubicBezTo>
                        <a:cubicBezTo>
                          <a:pt x="239150" y="165094"/>
                          <a:pt x="237987" y="162968"/>
                          <a:pt x="228798" y="169531"/>
                        </a:cubicBezTo>
                        <a:cubicBezTo>
                          <a:pt x="225609" y="171809"/>
                          <a:pt x="223911" y="175941"/>
                          <a:pt x="220485" y="177844"/>
                        </a:cubicBezTo>
                        <a:cubicBezTo>
                          <a:pt x="215379" y="180681"/>
                          <a:pt x="208721" y="180146"/>
                          <a:pt x="203860" y="183386"/>
                        </a:cubicBezTo>
                        <a:lnTo>
                          <a:pt x="178922" y="200011"/>
                        </a:lnTo>
                        <a:cubicBezTo>
                          <a:pt x="176151" y="201858"/>
                          <a:pt x="173768" y="204500"/>
                          <a:pt x="170609" y="205553"/>
                        </a:cubicBezTo>
                        <a:lnTo>
                          <a:pt x="162296" y="208324"/>
                        </a:lnTo>
                        <a:cubicBezTo>
                          <a:pt x="159525" y="210171"/>
                          <a:pt x="157197" y="212990"/>
                          <a:pt x="153984" y="213866"/>
                        </a:cubicBezTo>
                        <a:cubicBezTo>
                          <a:pt x="146800" y="215825"/>
                          <a:pt x="139098" y="215076"/>
                          <a:pt x="131816" y="216636"/>
                        </a:cubicBezTo>
                        <a:cubicBezTo>
                          <a:pt x="126104" y="217860"/>
                          <a:pt x="120733" y="220331"/>
                          <a:pt x="115191" y="222178"/>
                        </a:cubicBezTo>
                        <a:cubicBezTo>
                          <a:pt x="112420" y="223102"/>
                          <a:pt x="109308" y="223329"/>
                          <a:pt x="106878" y="224949"/>
                        </a:cubicBezTo>
                        <a:lnTo>
                          <a:pt x="90253" y="236033"/>
                        </a:lnTo>
                        <a:cubicBezTo>
                          <a:pt x="87482" y="237880"/>
                          <a:pt x="85099" y="240522"/>
                          <a:pt x="81940" y="241575"/>
                        </a:cubicBezTo>
                        <a:lnTo>
                          <a:pt x="73627" y="244346"/>
                        </a:lnTo>
                        <a:cubicBezTo>
                          <a:pt x="70856" y="247117"/>
                          <a:pt x="68574" y="250484"/>
                          <a:pt x="65314" y="252658"/>
                        </a:cubicBezTo>
                        <a:cubicBezTo>
                          <a:pt x="62884" y="254278"/>
                          <a:pt x="59614" y="254123"/>
                          <a:pt x="57002" y="255429"/>
                        </a:cubicBezTo>
                        <a:cubicBezTo>
                          <a:pt x="37868" y="264997"/>
                          <a:pt x="60671" y="257976"/>
                          <a:pt x="37605" y="263742"/>
                        </a:cubicBezTo>
                        <a:lnTo>
                          <a:pt x="7125" y="260971"/>
                        </a:lnTo>
                        <a:cubicBezTo>
                          <a:pt x="1982" y="258202"/>
                          <a:pt x="1584" y="244346"/>
                          <a:pt x="1584" y="244346"/>
                        </a:cubicBezTo>
                        <a:cubicBezTo>
                          <a:pt x="6860" y="228512"/>
                          <a:pt x="0" y="241706"/>
                          <a:pt x="12667" y="233262"/>
                        </a:cubicBezTo>
                        <a:cubicBezTo>
                          <a:pt x="15928" y="231088"/>
                          <a:pt x="17554" y="226852"/>
                          <a:pt x="20980" y="224949"/>
                        </a:cubicBezTo>
                        <a:cubicBezTo>
                          <a:pt x="26086" y="222112"/>
                          <a:pt x="32744" y="222647"/>
                          <a:pt x="37605" y="219407"/>
                        </a:cubicBezTo>
                        <a:cubicBezTo>
                          <a:pt x="40376" y="217560"/>
                          <a:pt x="42875" y="215218"/>
                          <a:pt x="45918" y="213866"/>
                        </a:cubicBezTo>
                        <a:cubicBezTo>
                          <a:pt x="51256" y="211494"/>
                          <a:pt x="62544" y="208324"/>
                          <a:pt x="62544" y="208324"/>
                        </a:cubicBezTo>
                        <a:cubicBezTo>
                          <a:pt x="74643" y="196224"/>
                          <a:pt x="65991" y="202025"/>
                          <a:pt x="81940" y="197240"/>
                        </a:cubicBezTo>
                        <a:cubicBezTo>
                          <a:pt x="87535" y="195561"/>
                          <a:pt x="98565" y="191698"/>
                          <a:pt x="98565" y="191698"/>
                        </a:cubicBezTo>
                        <a:cubicBezTo>
                          <a:pt x="100412" y="188927"/>
                          <a:pt x="101283" y="185151"/>
                          <a:pt x="104107" y="183386"/>
                        </a:cubicBezTo>
                        <a:cubicBezTo>
                          <a:pt x="109061" y="180290"/>
                          <a:pt x="115191" y="179691"/>
                          <a:pt x="120733" y="177844"/>
                        </a:cubicBezTo>
                        <a:lnTo>
                          <a:pt x="129045" y="175073"/>
                        </a:lnTo>
                        <a:lnTo>
                          <a:pt x="153984" y="166760"/>
                        </a:lnTo>
                        <a:cubicBezTo>
                          <a:pt x="159685" y="164860"/>
                          <a:pt x="167579" y="161992"/>
                          <a:pt x="173380" y="161218"/>
                        </a:cubicBezTo>
                        <a:cubicBezTo>
                          <a:pt x="183492" y="159870"/>
                          <a:pt x="193700" y="159371"/>
                          <a:pt x="203860" y="158447"/>
                        </a:cubicBezTo>
                        <a:cubicBezTo>
                          <a:pt x="234180" y="148340"/>
                          <a:pt x="188255" y="164459"/>
                          <a:pt x="220485" y="150135"/>
                        </a:cubicBezTo>
                        <a:cubicBezTo>
                          <a:pt x="225823" y="147763"/>
                          <a:pt x="232250" y="147833"/>
                          <a:pt x="237111" y="144593"/>
                        </a:cubicBezTo>
                        <a:cubicBezTo>
                          <a:pt x="239882" y="142746"/>
                          <a:pt x="242445" y="140540"/>
                          <a:pt x="245424" y="139051"/>
                        </a:cubicBezTo>
                        <a:cubicBezTo>
                          <a:pt x="250082" y="136722"/>
                          <a:pt x="260379" y="134841"/>
                          <a:pt x="264820" y="133509"/>
                        </a:cubicBezTo>
                        <a:lnTo>
                          <a:pt x="289758" y="125196"/>
                        </a:lnTo>
                        <a:lnTo>
                          <a:pt x="298071" y="122426"/>
                        </a:lnTo>
                        <a:cubicBezTo>
                          <a:pt x="300842" y="120579"/>
                          <a:pt x="303341" y="118237"/>
                          <a:pt x="306384" y="116884"/>
                        </a:cubicBezTo>
                        <a:cubicBezTo>
                          <a:pt x="322758" y="109607"/>
                          <a:pt x="328924" y="110685"/>
                          <a:pt x="347947" y="108571"/>
                        </a:cubicBezTo>
                        <a:cubicBezTo>
                          <a:pt x="375124" y="99512"/>
                          <a:pt x="358751" y="103514"/>
                          <a:pt x="397824" y="100258"/>
                        </a:cubicBezTo>
                        <a:cubicBezTo>
                          <a:pt x="403366" y="99334"/>
                          <a:pt x="408999" y="98850"/>
                          <a:pt x="414449" y="97487"/>
                        </a:cubicBezTo>
                        <a:cubicBezTo>
                          <a:pt x="443279" y="90280"/>
                          <a:pt x="418699" y="92800"/>
                          <a:pt x="447700" y="89175"/>
                        </a:cubicBezTo>
                        <a:cubicBezTo>
                          <a:pt x="478154" y="85368"/>
                          <a:pt x="485269" y="86285"/>
                          <a:pt x="519744" y="83633"/>
                        </a:cubicBezTo>
                        <a:cubicBezTo>
                          <a:pt x="585449" y="78579"/>
                          <a:pt x="518684" y="83432"/>
                          <a:pt x="564078" y="78091"/>
                        </a:cubicBezTo>
                        <a:cubicBezTo>
                          <a:pt x="574210" y="76899"/>
                          <a:pt x="584407" y="76335"/>
                          <a:pt x="594558" y="75320"/>
                        </a:cubicBezTo>
                        <a:cubicBezTo>
                          <a:pt x="672508" y="67525"/>
                          <a:pt x="558872" y="78060"/>
                          <a:pt x="649976" y="69778"/>
                        </a:cubicBezTo>
                        <a:cubicBezTo>
                          <a:pt x="663831" y="70702"/>
                          <a:pt x="677740" y="71016"/>
                          <a:pt x="691540" y="72549"/>
                        </a:cubicBezTo>
                        <a:cubicBezTo>
                          <a:pt x="694443" y="72872"/>
                          <a:pt x="696945" y="75043"/>
                          <a:pt x="699853" y="75320"/>
                        </a:cubicBezTo>
                        <a:cubicBezTo>
                          <a:pt x="716429" y="76899"/>
                          <a:pt x="733104" y="77167"/>
                          <a:pt x="749729" y="78091"/>
                        </a:cubicBezTo>
                        <a:cubicBezTo>
                          <a:pt x="780933" y="84332"/>
                          <a:pt x="755272" y="79879"/>
                          <a:pt x="813460" y="83633"/>
                        </a:cubicBezTo>
                        <a:cubicBezTo>
                          <a:pt x="825478" y="84408"/>
                          <a:pt x="837475" y="85480"/>
                          <a:pt x="849482" y="86404"/>
                        </a:cubicBezTo>
                        <a:cubicBezTo>
                          <a:pt x="855024" y="88251"/>
                          <a:pt x="860295" y="91365"/>
                          <a:pt x="866107" y="91946"/>
                        </a:cubicBezTo>
                        <a:cubicBezTo>
                          <a:pt x="902138" y="95548"/>
                          <a:pt x="884590" y="93691"/>
                          <a:pt x="918754" y="97487"/>
                        </a:cubicBezTo>
                        <a:lnTo>
                          <a:pt x="943693" y="105800"/>
                        </a:lnTo>
                        <a:cubicBezTo>
                          <a:pt x="946464" y="106724"/>
                          <a:pt x="949114" y="108158"/>
                          <a:pt x="952005" y="108571"/>
                        </a:cubicBezTo>
                        <a:lnTo>
                          <a:pt x="971402" y="111342"/>
                        </a:lnTo>
                        <a:lnTo>
                          <a:pt x="988027" y="116884"/>
                        </a:lnTo>
                        <a:cubicBezTo>
                          <a:pt x="990798" y="117808"/>
                          <a:pt x="993476" y="119082"/>
                          <a:pt x="996340" y="119655"/>
                        </a:cubicBezTo>
                        <a:lnTo>
                          <a:pt x="1010194" y="122426"/>
                        </a:lnTo>
                        <a:cubicBezTo>
                          <a:pt x="1013889" y="121502"/>
                          <a:pt x="1017616" y="120701"/>
                          <a:pt x="1021278" y="119655"/>
                        </a:cubicBezTo>
                        <a:cubicBezTo>
                          <a:pt x="1024087" y="118853"/>
                          <a:pt x="1028883" y="119718"/>
                          <a:pt x="1029591" y="116884"/>
                        </a:cubicBezTo>
                        <a:cubicBezTo>
                          <a:pt x="1031175" y="110548"/>
                          <a:pt x="1028101" y="103891"/>
                          <a:pt x="1026820" y="97487"/>
                        </a:cubicBezTo>
                        <a:cubicBezTo>
                          <a:pt x="1026247" y="94623"/>
                          <a:pt x="1026114" y="91240"/>
                          <a:pt x="1024049" y="89175"/>
                        </a:cubicBezTo>
                        <a:cubicBezTo>
                          <a:pt x="1021984" y="87110"/>
                          <a:pt x="1018507" y="87328"/>
                          <a:pt x="1015736" y="86404"/>
                        </a:cubicBezTo>
                        <a:cubicBezTo>
                          <a:pt x="998058" y="74618"/>
                          <a:pt x="1013428" y="82956"/>
                          <a:pt x="976944" y="78091"/>
                        </a:cubicBezTo>
                        <a:cubicBezTo>
                          <a:pt x="933993" y="72364"/>
                          <a:pt x="991740" y="78248"/>
                          <a:pt x="957547" y="72549"/>
                        </a:cubicBezTo>
                        <a:cubicBezTo>
                          <a:pt x="949297" y="71174"/>
                          <a:pt x="940899" y="70883"/>
                          <a:pt x="932609" y="69778"/>
                        </a:cubicBezTo>
                        <a:cubicBezTo>
                          <a:pt x="927040" y="69035"/>
                          <a:pt x="921493" y="68109"/>
                          <a:pt x="915984" y="67007"/>
                        </a:cubicBezTo>
                        <a:cubicBezTo>
                          <a:pt x="912250" y="66260"/>
                          <a:pt x="908664" y="64815"/>
                          <a:pt x="904900" y="64236"/>
                        </a:cubicBezTo>
                        <a:cubicBezTo>
                          <a:pt x="896633" y="62964"/>
                          <a:pt x="888275" y="62389"/>
                          <a:pt x="879962" y="61466"/>
                        </a:cubicBezTo>
                        <a:cubicBezTo>
                          <a:pt x="847540" y="50659"/>
                          <a:pt x="869169" y="56248"/>
                          <a:pt x="813460" y="53153"/>
                        </a:cubicBezTo>
                        <a:cubicBezTo>
                          <a:pt x="808842" y="52229"/>
                          <a:pt x="804149" y="51621"/>
                          <a:pt x="799605" y="50382"/>
                        </a:cubicBezTo>
                        <a:cubicBezTo>
                          <a:pt x="793969" y="48845"/>
                          <a:pt x="788522" y="46687"/>
                          <a:pt x="782980" y="44840"/>
                        </a:cubicBezTo>
                        <a:cubicBezTo>
                          <a:pt x="780209" y="43916"/>
                          <a:pt x="777501" y="42777"/>
                          <a:pt x="774667" y="42069"/>
                        </a:cubicBezTo>
                        <a:cubicBezTo>
                          <a:pt x="758133" y="37935"/>
                          <a:pt x="767340" y="39924"/>
                          <a:pt x="746958" y="36527"/>
                        </a:cubicBezTo>
                        <a:lnTo>
                          <a:pt x="702624" y="39298"/>
                        </a:lnTo>
                        <a:cubicBezTo>
                          <a:pt x="669787" y="41730"/>
                          <a:pt x="680319" y="36619"/>
                          <a:pt x="663831" y="47611"/>
                        </a:cubicBezTo>
                        <a:cubicBezTo>
                          <a:pt x="635612" y="38205"/>
                          <a:pt x="649759" y="42069"/>
                          <a:pt x="589016" y="42069"/>
                        </a:cubicBezTo>
                        <a:cubicBezTo>
                          <a:pt x="566829" y="42069"/>
                          <a:pt x="544681" y="43916"/>
                          <a:pt x="522514" y="44840"/>
                        </a:cubicBezTo>
                        <a:cubicBezTo>
                          <a:pt x="516049" y="45764"/>
                          <a:pt x="509482" y="46142"/>
                          <a:pt x="503118" y="47611"/>
                        </a:cubicBezTo>
                        <a:cubicBezTo>
                          <a:pt x="497426" y="48925"/>
                          <a:pt x="492329" y="52910"/>
                          <a:pt x="486493" y="53153"/>
                        </a:cubicBezTo>
                        <a:lnTo>
                          <a:pt x="419991" y="55924"/>
                        </a:lnTo>
                        <a:cubicBezTo>
                          <a:pt x="416296" y="56848"/>
                          <a:pt x="412625" y="57869"/>
                          <a:pt x="408907" y="58695"/>
                        </a:cubicBezTo>
                        <a:cubicBezTo>
                          <a:pt x="404310" y="59717"/>
                          <a:pt x="399622" y="60324"/>
                          <a:pt x="395053" y="61466"/>
                        </a:cubicBezTo>
                        <a:cubicBezTo>
                          <a:pt x="392219" y="62174"/>
                          <a:pt x="389574" y="63528"/>
                          <a:pt x="386740" y="64236"/>
                        </a:cubicBezTo>
                        <a:cubicBezTo>
                          <a:pt x="382171" y="65378"/>
                          <a:pt x="377483" y="65985"/>
                          <a:pt x="372885" y="67007"/>
                        </a:cubicBezTo>
                        <a:cubicBezTo>
                          <a:pt x="369168" y="67833"/>
                          <a:pt x="365545" y="69076"/>
                          <a:pt x="361802" y="69778"/>
                        </a:cubicBezTo>
                        <a:cubicBezTo>
                          <a:pt x="350758" y="71849"/>
                          <a:pt x="328551" y="75320"/>
                          <a:pt x="328551" y="75320"/>
                        </a:cubicBezTo>
                        <a:cubicBezTo>
                          <a:pt x="312687" y="85896"/>
                          <a:pt x="328640" y="78091"/>
                          <a:pt x="306384" y="78091"/>
                        </a:cubicBezTo>
                        <a:cubicBezTo>
                          <a:pt x="295262" y="78091"/>
                          <a:pt x="284217" y="79938"/>
                          <a:pt x="273133" y="80862"/>
                        </a:cubicBezTo>
                        <a:cubicBezTo>
                          <a:pt x="243809" y="88193"/>
                          <a:pt x="278343" y="78239"/>
                          <a:pt x="253736" y="89175"/>
                        </a:cubicBezTo>
                        <a:cubicBezTo>
                          <a:pt x="248398" y="91547"/>
                          <a:pt x="237111" y="94716"/>
                          <a:pt x="237111" y="94716"/>
                        </a:cubicBezTo>
                        <a:cubicBezTo>
                          <a:pt x="234340" y="97487"/>
                          <a:pt x="232224" y="101126"/>
                          <a:pt x="228798" y="103029"/>
                        </a:cubicBezTo>
                        <a:cubicBezTo>
                          <a:pt x="223692" y="105866"/>
                          <a:pt x="217715" y="106724"/>
                          <a:pt x="212173" y="108571"/>
                        </a:cubicBezTo>
                        <a:cubicBezTo>
                          <a:pt x="209402" y="109495"/>
                          <a:pt x="206290" y="109722"/>
                          <a:pt x="203860" y="111342"/>
                        </a:cubicBezTo>
                        <a:cubicBezTo>
                          <a:pt x="180041" y="127221"/>
                          <a:pt x="210175" y="108185"/>
                          <a:pt x="187234" y="119655"/>
                        </a:cubicBezTo>
                        <a:cubicBezTo>
                          <a:pt x="178983" y="123780"/>
                          <a:pt x="179895" y="126806"/>
                          <a:pt x="170609" y="127967"/>
                        </a:cubicBezTo>
                        <a:cubicBezTo>
                          <a:pt x="158659" y="129461"/>
                          <a:pt x="146594" y="129814"/>
                          <a:pt x="134587" y="130738"/>
                        </a:cubicBezTo>
                        <a:cubicBezTo>
                          <a:pt x="118828" y="135991"/>
                          <a:pt x="117364" y="137692"/>
                          <a:pt x="93024" y="130738"/>
                        </a:cubicBezTo>
                        <a:cubicBezTo>
                          <a:pt x="89822" y="129823"/>
                          <a:pt x="89329" y="125197"/>
                          <a:pt x="87482" y="122426"/>
                        </a:cubicBezTo>
                        <a:cubicBezTo>
                          <a:pt x="111305" y="106542"/>
                          <a:pt x="83267" y="127693"/>
                          <a:pt x="98565" y="108571"/>
                        </a:cubicBezTo>
                        <a:cubicBezTo>
                          <a:pt x="100645" y="105970"/>
                          <a:pt x="103817" y="104341"/>
                          <a:pt x="106878" y="103029"/>
                        </a:cubicBezTo>
                        <a:cubicBezTo>
                          <a:pt x="113866" y="100034"/>
                          <a:pt x="115364" y="100258"/>
                          <a:pt x="109649" y="105800"/>
                        </a:cubicBez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4" name="Freeform 523">
                    <a:extLst>
                      <a:ext uri="{FF2B5EF4-FFF2-40B4-BE49-F238E27FC236}">
                        <a16:creationId xmlns:a16="http://schemas.microsoft.com/office/drawing/2014/main" id="{0D109FB3-3713-8E40-A722-31AB2852845B}"/>
                      </a:ext>
                    </a:extLst>
                  </p:cNvPr>
                  <p:cNvSpPr/>
                  <p:nvPr/>
                </p:nvSpPr>
                <p:spPr>
                  <a:xfrm>
                    <a:off x="3869137" y="1849120"/>
                    <a:ext cx="1279210" cy="677597"/>
                  </a:xfrm>
                  <a:custGeom>
                    <a:avLst/>
                    <a:gdLst>
                      <a:gd name="connsiteX0" fmla="*/ 641443 w 1408985"/>
                      <a:gd name="connsiteY0" fmla="*/ 86672 h 467817"/>
                      <a:gd name="connsiteX1" fmla="*/ 552774 w 1408985"/>
                      <a:gd name="connsiteY1" fmla="*/ 78359 h 467817"/>
                      <a:gd name="connsiteX2" fmla="*/ 455792 w 1408985"/>
                      <a:gd name="connsiteY2" fmla="*/ 72818 h 467817"/>
                      <a:gd name="connsiteX3" fmla="*/ 403145 w 1408985"/>
                      <a:gd name="connsiteY3" fmla="*/ 75589 h 467817"/>
                      <a:gd name="connsiteX4" fmla="*/ 372665 w 1408985"/>
                      <a:gd name="connsiteY4" fmla="*/ 81130 h 467817"/>
                      <a:gd name="connsiteX5" fmla="*/ 356039 w 1408985"/>
                      <a:gd name="connsiteY5" fmla="*/ 86672 h 467817"/>
                      <a:gd name="connsiteX6" fmla="*/ 347727 w 1408985"/>
                      <a:gd name="connsiteY6" fmla="*/ 92214 h 467817"/>
                      <a:gd name="connsiteX7" fmla="*/ 328330 w 1408985"/>
                      <a:gd name="connsiteY7" fmla="*/ 97756 h 467817"/>
                      <a:gd name="connsiteX8" fmla="*/ 283996 w 1408985"/>
                      <a:gd name="connsiteY8" fmla="*/ 106069 h 467817"/>
                      <a:gd name="connsiteX9" fmla="*/ 261828 w 1408985"/>
                      <a:gd name="connsiteY9" fmla="*/ 111610 h 467817"/>
                      <a:gd name="connsiteX10" fmla="*/ 228577 w 1408985"/>
                      <a:gd name="connsiteY10" fmla="*/ 119923 h 467817"/>
                      <a:gd name="connsiteX11" fmla="*/ 211952 w 1408985"/>
                      <a:gd name="connsiteY11" fmla="*/ 125465 h 467817"/>
                      <a:gd name="connsiteX12" fmla="*/ 200868 w 1408985"/>
                      <a:gd name="connsiteY12" fmla="*/ 128236 h 467817"/>
                      <a:gd name="connsiteX13" fmla="*/ 184243 w 1408985"/>
                      <a:gd name="connsiteY13" fmla="*/ 133778 h 467817"/>
                      <a:gd name="connsiteX14" fmla="*/ 173159 w 1408985"/>
                      <a:gd name="connsiteY14" fmla="*/ 136549 h 467817"/>
                      <a:gd name="connsiteX15" fmla="*/ 150992 w 1408985"/>
                      <a:gd name="connsiteY15" fmla="*/ 144861 h 467817"/>
                      <a:gd name="connsiteX16" fmla="*/ 134367 w 1408985"/>
                      <a:gd name="connsiteY16" fmla="*/ 153174 h 467817"/>
                      <a:gd name="connsiteX17" fmla="*/ 114970 w 1408985"/>
                      <a:gd name="connsiteY17" fmla="*/ 161487 h 467817"/>
                      <a:gd name="connsiteX18" fmla="*/ 84490 w 1408985"/>
                      <a:gd name="connsiteY18" fmla="*/ 180883 h 467817"/>
                      <a:gd name="connsiteX19" fmla="*/ 81719 w 1408985"/>
                      <a:gd name="connsiteY19" fmla="*/ 189196 h 467817"/>
                      <a:gd name="connsiteX20" fmla="*/ 73407 w 1408985"/>
                      <a:gd name="connsiteY20" fmla="*/ 194738 h 467817"/>
                      <a:gd name="connsiteX21" fmla="*/ 65094 w 1408985"/>
                      <a:gd name="connsiteY21" fmla="*/ 203050 h 467817"/>
                      <a:gd name="connsiteX22" fmla="*/ 51239 w 1408985"/>
                      <a:gd name="connsiteY22" fmla="*/ 216905 h 467817"/>
                      <a:gd name="connsiteX23" fmla="*/ 45697 w 1408985"/>
                      <a:gd name="connsiteY23" fmla="*/ 225218 h 467817"/>
                      <a:gd name="connsiteX24" fmla="*/ 29072 w 1408985"/>
                      <a:gd name="connsiteY24" fmla="*/ 230759 h 467817"/>
                      <a:gd name="connsiteX25" fmla="*/ 9676 w 1408985"/>
                      <a:gd name="connsiteY25" fmla="*/ 227989 h 467817"/>
                      <a:gd name="connsiteX26" fmla="*/ 1363 w 1408985"/>
                      <a:gd name="connsiteY26" fmla="*/ 222447 h 467817"/>
                      <a:gd name="connsiteX27" fmla="*/ 4134 w 1408985"/>
                      <a:gd name="connsiteY27" fmla="*/ 205821 h 467817"/>
                      <a:gd name="connsiteX28" fmla="*/ 12447 w 1408985"/>
                      <a:gd name="connsiteY28" fmla="*/ 200279 h 467817"/>
                      <a:gd name="connsiteX29" fmla="*/ 20759 w 1408985"/>
                      <a:gd name="connsiteY29" fmla="*/ 191967 h 467817"/>
                      <a:gd name="connsiteX30" fmla="*/ 26301 w 1408985"/>
                      <a:gd name="connsiteY30" fmla="*/ 183654 h 467817"/>
                      <a:gd name="connsiteX31" fmla="*/ 34614 w 1408985"/>
                      <a:gd name="connsiteY31" fmla="*/ 180883 h 467817"/>
                      <a:gd name="connsiteX32" fmla="*/ 48468 w 1408985"/>
                      <a:gd name="connsiteY32" fmla="*/ 169799 h 467817"/>
                      <a:gd name="connsiteX33" fmla="*/ 65094 w 1408985"/>
                      <a:gd name="connsiteY33" fmla="*/ 158716 h 467817"/>
                      <a:gd name="connsiteX34" fmla="*/ 78948 w 1408985"/>
                      <a:gd name="connsiteY34" fmla="*/ 147632 h 467817"/>
                      <a:gd name="connsiteX35" fmla="*/ 84490 w 1408985"/>
                      <a:gd name="connsiteY35" fmla="*/ 139319 h 467817"/>
                      <a:gd name="connsiteX36" fmla="*/ 101116 w 1408985"/>
                      <a:gd name="connsiteY36" fmla="*/ 133778 h 467817"/>
                      <a:gd name="connsiteX37" fmla="*/ 120512 w 1408985"/>
                      <a:gd name="connsiteY37" fmla="*/ 128236 h 467817"/>
                      <a:gd name="connsiteX38" fmla="*/ 137137 w 1408985"/>
                      <a:gd name="connsiteY38" fmla="*/ 122694 h 467817"/>
                      <a:gd name="connsiteX39" fmla="*/ 162076 w 1408985"/>
                      <a:gd name="connsiteY39" fmla="*/ 108839 h 467817"/>
                      <a:gd name="connsiteX40" fmla="*/ 178701 w 1408985"/>
                      <a:gd name="connsiteY40" fmla="*/ 106069 h 467817"/>
                      <a:gd name="connsiteX41" fmla="*/ 203639 w 1408985"/>
                      <a:gd name="connsiteY41" fmla="*/ 97756 h 467817"/>
                      <a:gd name="connsiteX42" fmla="*/ 211952 w 1408985"/>
                      <a:gd name="connsiteY42" fmla="*/ 94985 h 467817"/>
                      <a:gd name="connsiteX43" fmla="*/ 225807 w 1408985"/>
                      <a:gd name="connsiteY43" fmla="*/ 92214 h 467817"/>
                      <a:gd name="connsiteX44" fmla="*/ 242432 w 1408985"/>
                      <a:gd name="connsiteY44" fmla="*/ 86672 h 467817"/>
                      <a:gd name="connsiteX45" fmla="*/ 303392 w 1408985"/>
                      <a:gd name="connsiteY45" fmla="*/ 83901 h 467817"/>
                      <a:gd name="connsiteX46" fmla="*/ 336643 w 1408985"/>
                      <a:gd name="connsiteY46" fmla="*/ 72818 h 467817"/>
                      <a:gd name="connsiteX47" fmla="*/ 344956 w 1408985"/>
                      <a:gd name="connsiteY47" fmla="*/ 70047 h 467817"/>
                      <a:gd name="connsiteX48" fmla="*/ 353268 w 1408985"/>
                      <a:gd name="connsiteY48" fmla="*/ 67276 h 467817"/>
                      <a:gd name="connsiteX49" fmla="*/ 375436 w 1408985"/>
                      <a:gd name="connsiteY49" fmla="*/ 61734 h 467817"/>
                      <a:gd name="connsiteX50" fmla="*/ 400374 w 1408985"/>
                      <a:gd name="connsiteY50" fmla="*/ 53421 h 467817"/>
                      <a:gd name="connsiteX51" fmla="*/ 408687 w 1408985"/>
                      <a:gd name="connsiteY51" fmla="*/ 50650 h 467817"/>
                      <a:gd name="connsiteX52" fmla="*/ 433625 w 1408985"/>
                      <a:gd name="connsiteY52" fmla="*/ 53421 h 467817"/>
                      <a:gd name="connsiteX53" fmla="*/ 444708 w 1408985"/>
                      <a:gd name="connsiteY53" fmla="*/ 56192 h 467817"/>
                      <a:gd name="connsiteX54" fmla="*/ 491814 w 1408985"/>
                      <a:gd name="connsiteY54" fmla="*/ 61734 h 467817"/>
                      <a:gd name="connsiteX55" fmla="*/ 536148 w 1408985"/>
                      <a:gd name="connsiteY55" fmla="*/ 58963 h 467817"/>
                      <a:gd name="connsiteX56" fmla="*/ 561087 w 1408985"/>
                      <a:gd name="connsiteY56" fmla="*/ 53421 h 467817"/>
                      <a:gd name="connsiteX57" fmla="*/ 580483 w 1408985"/>
                      <a:gd name="connsiteY57" fmla="*/ 47879 h 467817"/>
                      <a:gd name="connsiteX58" fmla="*/ 583254 w 1408985"/>
                      <a:gd name="connsiteY58" fmla="*/ 28483 h 467817"/>
                      <a:gd name="connsiteX59" fmla="*/ 574941 w 1408985"/>
                      <a:gd name="connsiteY59" fmla="*/ 25712 h 467817"/>
                      <a:gd name="connsiteX60" fmla="*/ 566628 w 1408985"/>
                      <a:gd name="connsiteY60" fmla="*/ 20170 h 467817"/>
                      <a:gd name="connsiteX61" fmla="*/ 516752 w 1408985"/>
                      <a:gd name="connsiteY61" fmla="*/ 14629 h 467817"/>
                      <a:gd name="connsiteX62" fmla="*/ 511210 w 1408985"/>
                      <a:gd name="connsiteY62" fmla="*/ 6316 h 467817"/>
                      <a:gd name="connsiteX63" fmla="*/ 519523 w 1408985"/>
                      <a:gd name="connsiteY63" fmla="*/ 774 h 467817"/>
                      <a:gd name="connsiteX64" fmla="*/ 558316 w 1408985"/>
                      <a:gd name="connsiteY64" fmla="*/ 6316 h 467817"/>
                      <a:gd name="connsiteX65" fmla="*/ 566628 w 1408985"/>
                      <a:gd name="connsiteY65" fmla="*/ 11858 h 467817"/>
                      <a:gd name="connsiteX66" fmla="*/ 580483 w 1408985"/>
                      <a:gd name="connsiteY66" fmla="*/ 14629 h 467817"/>
                      <a:gd name="connsiteX67" fmla="*/ 588796 w 1408985"/>
                      <a:gd name="connsiteY67" fmla="*/ 17399 h 467817"/>
                      <a:gd name="connsiteX68" fmla="*/ 616505 w 1408985"/>
                      <a:gd name="connsiteY68" fmla="*/ 20170 h 467817"/>
                      <a:gd name="connsiteX69" fmla="*/ 616505 w 1408985"/>
                      <a:gd name="connsiteY69" fmla="*/ 50650 h 467817"/>
                      <a:gd name="connsiteX70" fmla="*/ 599879 w 1408985"/>
                      <a:gd name="connsiteY70" fmla="*/ 58963 h 467817"/>
                      <a:gd name="connsiteX71" fmla="*/ 658068 w 1408985"/>
                      <a:gd name="connsiteY71" fmla="*/ 64505 h 467817"/>
                      <a:gd name="connsiteX72" fmla="*/ 666381 w 1408985"/>
                      <a:gd name="connsiteY72" fmla="*/ 67276 h 467817"/>
                      <a:gd name="connsiteX73" fmla="*/ 716257 w 1408985"/>
                      <a:gd name="connsiteY73" fmla="*/ 70047 h 467817"/>
                      <a:gd name="connsiteX74" fmla="*/ 749508 w 1408985"/>
                      <a:gd name="connsiteY74" fmla="*/ 67276 h 467817"/>
                      <a:gd name="connsiteX75" fmla="*/ 741196 w 1408985"/>
                      <a:gd name="connsiteY75" fmla="*/ 34025 h 467817"/>
                      <a:gd name="connsiteX76" fmla="*/ 738425 w 1408985"/>
                      <a:gd name="connsiteY76" fmla="*/ 25712 h 467817"/>
                      <a:gd name="connsiteX77" fmla="*/ 782759 w 1408985"/>
                      <a:gd name="connsiteY77" fmla="*/ 22941 h 467817"/>
                      <a:gd name="connsiteX78" fmla="*/ 799385 w 1408985"/>
                      <a:gd name="connsiteY78" fmla="*/ 28483 h 467817"/>
                      <a:gd name="connsiteX79" fmla="*/ 807697 w 1408985"/>
                      <a:gd name="connsiteY79" fmla="*/ 34025 h 467817"/>
                      <a:gd name="connsiteX80" fmla="*/ 843719 w 1408985"/>
                      <a:gd name="connsiteY80" fmla="*/ 36796 h 467817"/>
                      <a:gd name="connsiteX81" fmla="*/ 874199 w 1408985"/>
                      <a:gd name="connsiteY81" fmla="*/ 42338 h 467817"/>
                      <a:gd name="connsiteX82" fmla="*/ 890825 w 1408985"/>
                      <a:gd name="connsiteY82" fmla="*/ 47879 h 467817"/>
                      <a:gd name="connsiteX83" fmla="*/ 907450 w 1408985"/>
                      <a:gd name="connsiteY83" fmla="*/ 53421 h 467817"/>
                      <a:gd name="connsiteX84" fmla="*/ 915763 w 1408985"/>
                      <a:gd name="connsiteY84" fmla="*/ 56192 h 467817"/>
                      <a:gd name="connsiteX85" fmla="*/ 932388 w 1408985"/>
                      <a:gd name="connsiteY85" fmla="*/ 67276 h 467817"/>
                      <a:gd name="connsiteX86" fmla="*/ 940701 w 1408985"/>
                      <a:gd name="connsiteY86" fmla="*/ 72818 h 467817"/>
                      <a:gd name="connsiteX87" fmla="*/ 937930 w 1408985"/>
                      <a:gd name="connsiteY87" fmla="*/ 81130 h 467817"/>
                      <a:gd name="connsiteX88" fmla="*/ 899137 w 1408985"/>
                      <a:gd name="connsiteY88" fmla="*/ 81130 h 467817"/>
                      <a:gd name="connsiteX89" fmla="*/ 890825 w 1408985"/>
                      <a:gd name="connsiteY89" fmla="*/ 78359 h 467817"/>
                      <a:gd name="connsiteX90" fmla="*/ 874199 w 1408985"/>
                      <a:gd name="connsiteY90" fmla="*/ 67276 h 467817"/>
                      <a:gd name="connsiteX91" fmla="*/ 846490 w 1408985"/>
                      <a:gd name="connsiteY91" fmla="*/ 61734 h 467817"/>
                      <a:gd name="connsiteX92" fmla="*/ 829865 w 1408985"/>
                      <a:gd name="connsiteY92" fmla="*/ 56192 h 467817"/>
                      <a:gd name="connsiteX93" fmla="*/ 818781 w 1408985"/>
                      <a:gd name="connsiteY93" fmla="*/ 53421 h 467817"/>
                      <a:gd name="connsiteX94" fmla="*/ 802156 w 1408985"/>
                      <a:gd name="connsiteY94" fmla="*/ 47879 h 467817"/>
                      <a:gd name="connsiteX95" fmla="*/ 793843 w 1408985"/>
                      <a:gd name="connsiteY95" fmla="*/ 45109 h 467817"/>
                      <a:gd name="connsiteX96" fmla="*/ 785530 w 1408985"/>
                      <a:gd name="connsiteY96" fmla="*/ 61734 h 467817"/>
                      <a:gd name="connsiteX97" fmla="*/ 788301 w 1408985"/>
                      <a:gd name="connsiteY97" fmla="*/ 78359 h 467817"/>
                      <a:gd name="connsiteX98" fmla="*/ 791072 w 1408985"/>
                      <a:gd name="connsiteY98" fmla="*/ 86672 h 467817"/>
                      <a:gd name="connsiteX99" fmla="*/ 799385 w 1408985"/>
                      <a:gd name="connsiteY99" fmla="*/ 89443 h 467817"/>
                      <a:gd name="connsiteX100" fmla="*/ 824323 w 1408985"/>
                      <a:gd name="connsiteY100" fmla="*/ 92214 h 467817"/>
                      <a:gd name="connsiteX101" fmla="*/ 832636 w 1408985"/>
                      <a:gd name="connsiteY101" fmla="*/ 117152 h 467817"/>
                      <a:gd name="connsiteX102" fmla="*/ 791072 w 1408985"/>
                      <a:gd name="connsiteY102" fmla="*/ 114381 h 467817"/>
                      <a:gd name="connsiteX103" fmla="*/ 774447 w 1408985"/>
                      <a:gd name="connsiteY103" fmla="*/ 108839 h 467817"/>
                      <a:gd name="connsiteX104" fmla="*/ 766134 w 1408985"/>
                      <a:gd name="connsiteY104" fmla="*/ 103298 h 467817"/>
                      <a:gd name="connsiteX105" fmla="*/ 738425 w 1408985"/>
                      <a:gd name="connsiteY105" fmla="*/ 100527 h 467817"/>
                      <a:gd name="connsiteX106" fmla="*/ 696861 w 1408985"/>
                      <a:gd name="connsiteY106" fmla="*/ 97756 h 467817"/>
                      <a:gd name="connsiteX107" fmla="*/ 699632 w 1408985"/>
                      <a:gd name="connsiteY107" fmla="*/ 119923 h 467817"/>
                      <a:gd name="connsiteX108" fmla="*/ 707945 w 1408985"/>
                      <a:gd name="connsiteY108" fmla="*/ 122694 h 467817"/>
                      <a:gd name="connsiteX109" fmla="*/ 721799 w 1408985"/>
                      <a:gd name="connsiteY109" fmla="*/ 125465 h 467817"/>
                      <a:gd name="connsiteX110" fmla="*/ 757821 w 1408985"/>
                      <a:gd name="connsiteY110" fmla="*/ 128236 h 467817"/>
                      <a:gd name="connsiteX111" fmla="*/ 771676 w 1408985"/>
                      <a:gd name="connsiteY111" fmla="*/ 131007 h 467817"/>
                      <a:gd name="connsiteX112" fmla="*/ 804927 w 1408985"/>
                      <a:gd name="connsiteY112" fmla="*/ 136549 h 467817"/>
                      <a:gd name="connsiteX113" fmla="*/ 821552 w 1408985"/>
                      <a:gd name="connsiteY113" fmla="*/ 142090 h 467817"/>
                      <a:gd name="connsiteX114" fmla="*/ 838177 w 1408985"/>
                      <a:gd name="connsiteY114" fmla="*/ 147632 h 467817"/>
                      <a:gd name="connsiteX115" fmla="*/ 854803 w 1408985"/>
                      <a:gd name="connsiteY115" fmla="*/ 158716 h 467817"/>
                      <a:gd name="connsiteX116" fmla="*/ 879741 w 1408985"/>
                      <a:gd name="connsiteY116" fmla="*/ 169799 h 467817"/>
                      <a:gd name="connsiteX117" fmla="*/ 885283 w 1408985"/>
                      <a:gd name="connsiteY117" fmla="*/ 178112 h 467817"/>
                      <a:gd name="connsiteX118" fmla="*/ 893596 w 1408985"/>
                      <a:gd name="connsiteY118" fmla="*/ 183654 h 467817"/>
                      <a:gd name="connsiteX119" fmla="*/ 901908 w 1408985"/>
                      <a:gd name="connsiteY119" fmla="*/ 191967 h 467817"/>
                      <a:gd name="connsiteX120" fmla="*/ 951785 w 1408985"/>
                      <a:gd name="connsiteY120" fmla="*/ 180883 h 467817"/>
                      <a:gd name="connsiteX121" fmla="*/ 954556 w 1408985"/>
                      <a:gd name="connsiteY121" fmla="*/ 172570 h 467817"/>
                      <a:gd name="connsiteX122" fmla="*/ 935159 w 1408985"/>
                      <a:gd name="connsiteY122" fmla="*/ 155945 h 467817"/>
                      <a:gd name="connsiteX123" fmla="*/ 926847 w 1408985"/>
                      <a:gd name="connsiteY123" fmla="*/ 153174 h 467817"/>
                      <a:gd name="connsiteX124" fmla="*/ 918534 w 1408985"/>
                      <a:gd name="connsiteY124" fmla="*/ 150403 h 467817"/>
                      <a:gd name="connsiteX125" fmla="*/ 921305 w 1408985"/>
                      <a:gd name="connsiteY125" fmla="*/ 131007 h 467817"/>
                      <a:gd name="connsiteX126" fmla="*/ 932388 w 1408985"/>
                      <a:gd name="connsiteY126" fmla="*/ 128236 h 467817"/>
                      <a:gd name="connsiteX127" fmla="*/ 971181 w 1408985"/>
                      <a:gd name="connsiteY127" fmla="*/ 133778 h 467817"/>
                      <a:gd name="connsiteX128" fmla="*/ 979494 w 1408985"/>
                      <a:gd name="connsiteY128" fmla="*/ 139319 h 467817"/>
                      <a:gd name="connsiteX129" fmla="*/ 993348 w 1408985"/>
                      <a:gd name="connsiteY129" fmla="*/ 153174 h 467817"/>
                      <a:gd name="connsiteX130" fmla="*/ 1018287 w 1408985"/>
                      <a:gd name="connsiteY130" fmla="*/ 161487 h 467817"/>
                      <a:gd name="connsiteX131" fmla="*/ 1026599 w 1408985"/>
                      <a:gd name="connsiteY131" fmla="*/ 164258 h 467817"/>
                      <a:gd name="connsiteX132" fmla="*/ 1043225 w 1408985"/>
                      <a:gd name="connsiteY132" fmla="*/ 175341 h 467817"/>
                      <a:gd name="connsiteX133" fmla="*/ 1057079 w 1408985"/>
                      <a:gd name="connsiteY133" fmla="*/ 186425 h 467817"/>
                      <a:gd name="connsiteX134" fmla="*/ 1065392 w 1408985"/>
                      <a:gd name="connsiteY134" fmla="*/ 194738 h 467817"/>
                      <a:gd name="connsiteX135" fmla="*/ 1073705 w 1408985"/>
                      <a:gd name="connsiteY135" fmla="*/ 200279 h 467817"/>
                      <a:gd name="connsiteX136" fmla="*/ 1076476 w 1408985"/>
                      <a:gd name="connsiteY136" fmla="*/ 208592 h 467817"/>
                      <a:gd name="connsiteX137" fmla="*/ 1084788 w 1408985"/>
                      <a:gd name="connsiteY137" fmla="*/ 214134 h 467817"/>
                      <a:gd name="connsiteX138" fmla="*/ 1093101 w 1408985"/>
                      <a:gd name="connsiteY138" fmla="*/ 222447 h 467817"/>
                      <a:gd name="connsiteX139" fmla="*/ 1098643 w 1408985"/>
                      <a:gd name="connsiteY139" fmla="*/ 233530 h 467817"/>
                      <a:gd name="connsiteX140" fmla="*/ 1109727 w 1408985"/>
                      <a:gd name="connsiteY140" fmla="*/ 250156 h 467817"/>
                      <a:gd name="connsiteX141" fmla="*/ 1115268 w 1408985"/>
                      <a:gd name="connsiteY141" fmla="*/ 258469 h 467817"/>
                      <a:gd name="connsiteX142" fmla="*/ 1123581 w 1408985"/>
                      <a:gd name="connsiteY142" fmla="*/ 261239 h 467817"/>
                      <a:gd name="connsiteX143" fmla="*/ 1131894 w 1408985"/>
                      <a:gd name="connsiteY143" fmla="*/ 266781 h 467817"/>
                      <a:gd name="connsiteX144" fmla="*/ 1137436 w 1408985"/>
                      <a:gd name="connsiteY144" fmla="*/ 275094 h 467817"/>
                      <a:gd name="connsiteX145" fmla="*/ 1154061 w 1408985"/>
                      <a:gd name="connsiteY145" fmla="*/ 280636 h 467817"/>
                      <a:gd name="connsiteX146" fmla="*/ 1162374 w 1408985"/>
                      <a:gd name="connsiteY146" fmla="*/ 283407 h 467817"/>
                      <a:gd name="connsiteX147" fmla="*/ 1178999 w 1408985"/>
                      <a:gd name="connsiteY147" fmla="*/ 280636 h 467817"/>
                      <a:gd name="connsiteX148" fmla="*/ 1190083 w 1408985"/>
                      <a:gd name="connsiteY148" fmla="*/ 264010 h 467817"/>
                      <a:gd name="connsiteX149" fmla="*/ 1181770 w 1408985"/>
                      <a:gd name="connsiteY149" fmla="*/ 230759 h 467817"/>
                      <a:gd name="connsiteX150" fmla="*/ 1165145 w 1408985"/>
                      <a:gd name="connsiteY150" fmla="*/ 219676 h 467817"/>
                      <a:gd name="connsiteX151" fmla="*/ 1151290 w 1408985"/>
                      <a:gd name="connsiteY151" fmla="*/ 203050 h 467817"/>
                      <a:gd name="connsiteX152" fmla="*/ 1142977 w 1408985"/>
                      <a:gd name="connsiteY152" fmla="*/ 200279 h 467817"/>
                      <a:gd name="connsiteX153" fmla="*/ 1126352 w 1408985"/>
                      <a:gd name="connsiteY153" fmla="*/ 189196 h 467817"/>
                      <a:gd name="connsiteX154" fmla="*/ 1118039 w 1408985"/>
                      <a:gd name="connsiteY154" fmla="*/ 183654 h 467817"/>
                      <a:gd name="connsiteX155" fmla="*/ 1109727 w 1408985"/>
                      <a:gd name="connsiteY155" fmla="*/ 180883 h 467817"/>
                      <a:gd name="connsiteX156" fmla="*/ 1093101 w 1408985"/>
                      <a:gd name="connsiteY156" fmla="*/ 164258 h 467817"/>
                      <a:gd name="connsiteX157" fmla="*/ 1076476 w 1408985"/>
                      <a:gd name="connsiteY157" fmla="*/ 150403 h 467817"/>
                      <a:gd name="connsiteX158" fmla="*/ 1054308 w 1408985"/>
                      <a:gd name="connsiteY158" fmla="*/ 125465 h 467817"/>
                      <a:gd name="connsiteX159" fmla="*/ 1037683 w 1408985"/>
                      <a:gd name="connsiteY159" fmla="*/ 114381 h 467817"/>
                      <a:gd name="connsiteX160" fmla="*/ 1029370 w 1408985"/>
                      <a:gd name="connsiteY160" fmla="*/ 108839 h 467817"/>
                      <a:gd name="connsiteX161" fmla="*/ 1012745 w 1408985"/>
                      <a:gd name="connsiteY161" fmla="*/ 103298 h 467817"/>
                      <a:gd name="connsiteX162" fmla="*/ 1004432 w 1408985"/>
                      <a:gd name="connsiteY162" fmla="*/ 83901 h 467817"/>
                      <a:gd name="connsiteX163" fmla="*/ 1037683 w 1408985"/>
                      <a:gd name="connsiteY163" fmla="*/ 92214 h 467817"/>
                      <a:gd name="connsiteX164" fmla="*/ 1045996 w 1408985"/>
                      <a:gd name="connsiteY164" fmla="*/ 97756 h 467817"/>
                      <a:gd name="connsiteX165" fmla="*/ 1054308 w 1408985"/>
                      <a:gd name="connsiteY165" fmla="*/ 94985 h 467817"/>
                      <a:gd name="connsiteX166" fmla="*/ 1054308 w 1408985"/>
                      <a:gd name="connsiteY166" fmla="*/ 72818 h 467817"/>
                      <a:gd name="connsiteX167" fmla="*/ 1045996 w 1408985"/>
                      <a:gd name="connsiteY167" fmla="*/ 67276 h 467817"/>
                      <a:gd name="connsiteX168" fmla="*/ 1045996 w 1408985"/>
                      <a:gd name="connsiteY168" fmla="*/ 47879 h 467817"/>
                      <a:gd name="connsiteX169" fmla="*/ 1065392 w 1408985"/>
                      <a:gd name="connsiteY169" fmla="*/ 50650 h 467817"/>
                      <a:gd name="connsiteX170" fmla="*/ 1082017 w 1408985"/>
                      <a:gd name="connsiteY170" fmla="*/ 56192 h 467817"/>
                      <a:gd name="connsiteX171" fmla="*/ 1098643 w 1408985"/>
                      <a:gd name="connsiteY171" fmla="*/ 67276 h 467817"/>
                      <a:gd name="connsiteX172" fmla="*/ 1120810 w 1408985"/>
                      <a:gd name="connsiteY172" fmla="*/ 72818 h 467817"/>
                      <a:gd name="connsiteX173" fmla="*/ 1137436 w 1408985"/>
                      <a:gd name="connsiteY173" fmla="*/ 83901 h 467817"/>
                      <a:gd name="connsiteX174" fmla="*/ 1142977 w 1408985"/>
                      <a:gd name="connsiteY174" fmla="*/ 92214 h 467817"/>
                      <a:gd name="connsiteX175" fmla="*/ 1151290 w 1408985"/>
                      <a:gd name="connsiteY175" fmla="*/ 94985 h 467817"/>
                      <a:gd name="connsiteX176" fmla="*/ 1159603 w 1408985"/>
                      <a:gd name="connsiteY176" fmla="*/ 100527 h 467817"/>
                      <a:gd name="connsiteX177" fmla="*/ 1167916 w 1408985"/>
                      <a:gd name="connsiteY177" fmla="*/ 103298 h 467817"/>
                      <a:gd name="connsiteX178" fmla="*/ 1184541 w 1408985"/>
                      <a:gd name="connsiteY178" fmla="*/ 114381 h 467817"/>
                      <a:gd name="connsiteX179" fmla="*/ 1201167 w 1408985"/>
                      <a:gd name="connsiteY179" fmla="*/ 122694 h 467817"/>
                      <a:gd name="connsiteX180" fmla="*/ 1220563 w 1408985"/>
                      <a:gd name="connsiteY180" fmla="*/ 131007 h 467817"/>
                      <a:gd name="connsiteX181" fmla="*/ 1228876 w 1408985"/>
                      <a:gd name="connsiteY181" fmla="*/ 139319 h 467817"/>
                      <a:gd name="connsiteX182" fmla="*/ 1237188 w 1408985"/>
                      <a:gd name="connsiteY182" fmla="*/ 142090 h 467817"/>
                      <a:gd name="connsiteX183" fmla="*/ 1245501 w 1408985"/>
                      <a:gd name="connsiteY183" fmla="*/ 147632 h 467817"/>
                      <a:gd name="connsiteX184" fmla="*/ 1253814 w 1408985"/>
                      <a:gd name="connsiteY184" fmla="*/ 150403 h 467817"/>
                      <a:gd name="connsiteX185" fmla="*/ 1270439 w 1408985"/>
                      <a:gd name="connsiteY185" fmla="*/ 161487 h 467817"/>
                      <a:gd name="connsiteX186" fmla="*/ 1278752 w 1408985"/>
                      <a:gd name="connsiteY186" fmla="*/ 167029 h 467817"/>
                      <a:gd name="connsiteX187" fmla="*/ 1281523 w 1408985"/>
                      <a:gd name="connsiteY187" fmla="*/ 175341 h 467817"/>
                      <a:gd name="connsiteX188" fmla="*/ 1298148 w 1408985"/>
                      <a:gd name="connsiteY188" fmla="*/ 189196 h 467817"/>
                      <a:gd name="connsiteX189" fmla="*/ 1317545 w 1408985"/>
                      <a:gd name="connsiteY189" fmla="*/ 203050 h 467817"/>
                      <a:gd name="connsiteX190" fmla="*/ 1325857 w 1408985"/>
                      <a:gd name="connsiteY190" fmla="*/ 214134 h 467817"/>
                      <a:gd name="connsiteX191" fmla="*/ 1334170 w 1408985"/>
                      <a:gd name="connsiteY191" fmla="*/ 216905 h 467817"/>
                      <a:gd name="connsiteX192" fmla="*/ 1336941 w 1408985"/>
                      <a:gd name="connsiteY192" fmla="*/ 227989 h 467817"/>
                      <a:gd name="connsiteX193" fmla="*/ 1353567 w 1408985"/>
                      <a:gd name="connsiteY193" fmla="*/ 239072 h 467817"/>
                      <a:gd name="connsiteX194" fmla="*/ 1364650 w 1408985"/>
                      <a:gd name="connsiteY194" fmla="*/ 255698 h 467817"/>
                      <a:gd name="connsiteX195" fmla="*/ 1370192 w 1408985"/>
                      <a:gd name="connsiteY195" fmla="*/ 264010 h 467817"/>
                      <a:gd name="connsiteX196" fmla="*/ 1372963 w 1408985"/>
                      <a:gd name="connsiteY196" fmla="*/ 272323 h 467817"/>
                      <a:gd name="connsiteX197" fmla="*/ 1389588 w 1408985"/>
                      <a:gd name="connsiteY197" fmla="*/ 283407 h 467817"/>
                      <a:gd name="connsiteX198" fmla="*/ 1395130 w 1408985"/>
                      <a:gd name="connsiteY198" fmla="*/ 291719 h 467817"/>
                      <a:gd name="connsiteX199" fmla="*/ 1400672 w 1408985"/>
                      <a:gd name="connsiteY199" fmla="*/ 308345 h 467817"/>
                      <a:gd name="connsiteX200" fmla="*/ 1403443 w 1408985"/>
                      <a:gd name="connsiteY200" fmla="*/ 316658 h 467817"/>
                      <a:gd name="connsiteX201" fmla="*/ 1408985 w 1408985"/>
                      <a:gd name="connsiteY201" fmla="*/ 324970 h 467817"/>
                      <a:gd name="connsiteX202" fmla="*/ 1406214 w 1408985"/>
                      <a:gd name="connsiteY202" fmla="*/ 349909 h 467817"/>
                      <a:gd name="connsiteX203" fmla="*/ 1403443 w 1408985"/>
                      <a:gd name="connsiteY203" fmla="*/ 358221 h 467817"/>
                      <a:gd name="connsiteX204" fmla="*/ 1392359 w 1408985"/>
                      <a:gd name="connsiteY204" fmla="*/ 355450 h 467817"/>
                      <a:gd name="connsiteX205" fmla="*/ 1384047 w 1408985"/>
                      <a:gd name="connsiteY205" fmla="*/ 344367 h 467817"/>
                      <a:gd name="connsiteX206" fmla="*/ 1375734 w 1408985"/>
                      <a:gd name="connsiteY206" fmla="*/ 336054 h 467817"/>
                      <a:gd name="connsiteX207" fmla="*/ 1364650 w 1408985"/>
                      <a:gd name="connsiteY207" fmla="*/ 322199 h 467817"/>
                      <a:gd name="connsiteX208" fmla="*/ 1356337 w 1408985"/>
                      <a:gd name="connsiteY208" fmla="*/ 305574 h 467817"/>
                      <a:gd name="connsiteX209" fmla="*/ 1348025 w 1408985"/>
                      <a:gd name="connsiteY209" fmla="*/ 288949 h 467817"/>
                      <a:gd name="connsiteX210" fmla="*/ 1345254 w 1408985"/>
                      <a:gd name="connsiteY210" fmla="*/ 277865 h 467817"/>
                      <a:gd name="connsiteX211" fmla="*/ 1325857 w 1408985"/>
                      <a:gd name="connsiteY211" fmla="*/ 255698 h 467817"/>
                      <a:gd name="connsiteX212" fmla="*/ 1317545 w 1408985"/>
                      <a:gd name="connsiteY212" fmla="*/ 239072 h 467817"/>
                      <a:gd name="connsiteX213" fmla="*/ 1309232 w 1408985"/>
                      <a:gd name="connsiteY213" fmla="*/ 233530 h 467817"/>
                      <a:gd name="connsiteX214" fmla="*/ 1287065 w 1408985"/>
                      <a:gd name="connsiteY214" fmla="*/ 214134 h 467817"/>
                      <a:gd name="connsiteX215" fmla="*/ 1278752 w 1408985"/>
                      <a:gd name="connsiteY215" fmla="*/ 208592 h 467817"/>
                      <a:gd name="connsiteX216" fmla="*/ 1270439 w 1408985"/>
                      <a:gd name="connsiteY216" fmla="*/ 203050 h 467817"/>
                      <a:gd name="connsiteX217" fmla="*/ 1248272 w 1408985"/>
                      <a:gd name="connsiteY217" fmla="*/ 197509 h 467817"/>
                      <a:gd name="connsiteX218" fmla="*/ 1239959 w 1408985"/>
                      <a:gd name="connsiteY218" fmla="*/ 191967 h 467817"/>
                      <a:gd name="connsiteX219" fmla="*/ 1228876 w 1408985"/>
                      <a:gd name="connsiteY219" fmla="*/ 183654 h 467817"/>
                      <a:gd name="connsiteX220" fmla="*/ 1217792 w 1408985"/>
                      <a:gd name="connsiteY220" fmla="*/ 178112 h 467817"/>
                      <a:gd name="connsiteX221" fmla="*/ 1201167 w 1408985"/>
                      <a:gd name="connsiteY221" fmla="*/ 164258 h 467817"/>
                      <a:gd name="connsiteX222" fmla="*/ 1192854 w 1408985"/>
                      <a:gd name="connsiteY222" fmla="*/ 158716 h 467817"/>
                      <a:gd name="connsiteX223" fmla="*/ 1184541 w 1408985"/>
                      <a:gd name="connsiteY223" fmla="*/ 150403 h 467817"/>
                      <a:gd name="connsiteX224" fmla="*/ 1173457 w 1408985"/>
                      <a:gd name="connsiteY224" fmla="*/ 133778 h 467817"/>
                      <a:gd name="connsiteX225" fmla="*/ 1154061 w 1408985"/>
                      <a:gd name="connsiteY225" fmla="*/ 119923 h 467817"/>
                      <a:gd name="connsiteX226" fmla="*/ 1129123 w 1408985"/>
                      <a:gd name="connsiteY226" fmla="*/ 108839 h 467817"/>
                      <a:gd name="connsiteX227" fmla="*/ 1120810 w 1408985"/>
                      <a:gd name="connsiteY227" fmla="*/ 103298 h 467817"/>
                      <a:gd name="connsiteX228" fmla="*/ 1104185 w 1408985"/>
                      <a:gd name="connsiteY228" fmla="*/ 97756 h 467817"/>
                      <a:gd name="connsiteX229" fmla="*/ 1095872 w 1408985"/>
                      <a:gd name="connsiteY229" fmla="*/ 94985 h 467817"/>
                      <a:gd name="connsiteX230" fmla="*/ 1079247 w 1408985"/>
                      <a:gd name="connsiteY230" fmla="*/ 97756 h 467817"/>
                      <a:gd name="connsiteX231" fmla="*/ 1070934 w 1408985"/>
                      <a:gd name="connsiteY231" fmla="*/ 100527 h 467817"/>
                      <a:gd name="connsiteX232" fmla="*/ 1073705 w 1408985"/>
                      <a:gd name="connsiteY232" fmla="*/ 119923 h 467817"/>
                      <a:gd name="connsiteX233" fmla="*/ 1090330 w 1408985"/>
                      <a:gd name="connsiteY233" fmla="*/ 131007 h 467817"/>
                      <a:gd name="connsiteX234" fmla="*/ 1098643 w 1408985"/>
                      <a:gd name="connsiteY234" fmla="*/ 139319 h 467817"/>
                      <a:gd name="connsiteX235" fmla="*/ 1104185 w 1408985"/>
                      <a:gd name="connsiteY235" fmla="*/ 147632 h 467817"/>
                      <a:gd name="connsiteX236" fmla="*/ 1115268 w 1408985"/>
                      <a:gd name="connsiteY236" fmla="*/ 150403 h 467817"/>
                      <a:gd name="connsiteX237" fmla="*/ 1145748 w 1408985"/>
                      <a:gd name="connsiteY237" fmla="*/ 169799 h 467817"/>
                      <a:gd name="connsiteX238" fmla="*/ 1162374 w 1408985"/>
                      <a:gd name="connsiteY238" fmla="*/ 175341 h 467817"/>
                      <a:gd name="connsiteX239" fmla="*/ 1178999 w 1408985"/>
                      <a:gd name="connsiteY239" fmla="*/ 189196 h 467817"/>
                      <a:gd name="connsiteX240" fmla="*/ 1192854 w 1408985"/>
                      <a:gd name="connsiteY240" fmla="*/ 203050 h 467817"/>
                      <a:gd name="connsiteX241" fmla="*/ 1198396 w 1408985"/>
                      <a:gd name="connsiteY241" fmla="*/ 211363 h 467817"/>
                      <a:gd name="connsiteX242" fmla="*/ 1206708 w 1408985"/>
                      <a:gd name="connsiteY242" fmla="*/ 214134 h 467817"/>
                      <a:gd name="connsiteX243" fmla="*/ 1215021 w 1408985"/>
                      <a:gd name="connsiteY243" fmla="*/ 219676 h 467817"/>
                      <a:gd name="connsiteX244" fmla="*/ 1220563 w 1408985"/>
                      <a:gd name="connsiteY244" fmla="*/ 227989 h 467817"/>
                      <a:gd name="connsiteX245" fmla="*/ 1237188 w 1408985"/>
                      <a:gd name="connsiteY245" fmla="*/ 236301 h 467817"/>
                      <a:gd name="connsiteX246" fmla="*/ 1248272 w 1408985"/>
                      <a:gd name="connsiteY246" fmla="*/ 252927 h 467817"/>
                      <a:gd name="connsiteX247" fmla="*/ 1253814 w 1408985"/>
                      <a:gd name="connsiteY247" fmla="*/ 261239 h 467817"/>
                      <a:gd name="connsiteX248" fmla="*/ 1262127 w 1408985"/>
                      <a:gd name="connsiteY248" fmla="*/ 266781 h 467817"/>
                      <a:gd name="connsiteX249" fmla="*/ 1264897 w 1408985"/>
                      <a:gd name="connsiteY249" fmla="*/ 275094 h 467817"/>
                      <a:gd name="connsiteX250" fmla="*/ 1273210 w 1408985"/>
                      <a:gd name="connsiteY250" fmla="*/ 280636 h 467817"/>
                      <a:gd name="connsiteX251" fmla="*/ 1281523 w 1408985"/>
                      <a:gd name="connsiteY251" fmla="*/ 288949 h 467817"/>
                      <a:gd name="connsiteX252" fmla="*/ 1295377 w 1408985"/>
                      <a:gd name="connsiteY252" fmla="*/ 302803 h 467817"/>
                      <a:gd name="connsiteX253" fmla="*/ 1314774 w 1408985"/>
                      <a:gd name="connsiteY253" fmla="*/ 327741 h 467817"/>
                      <a:gd name="connsiteX254" fmla="*/ 1328628 w 1408985"/>
                      <a:gd name="connsiteY254" fmla="*/ 341596 h 467817"/>
                      <a:gd name="connsiteX255" fmla="*/ 1334170 w 1408985"/>
                      <a:gd name="connsiteY255" fmla="*/ 349909 h 467817"/>
                      <a:gd name="connsiteX256" fmla="*/ 1342483 w 1408985"/>
                      <a:gd name="connsiteY256" fmla="*/ 366534 h 467817"/>
                      <a:gd name="connsiteX257" fmla="*/ 1350796 w 1408985"/>
                      <a:gd name="connsiteY257" fmla="*/ 369305 h 467817"/>
                      <a:gd name="connsiteX258" fmla="*/ 1353567 w 1408985"/>
                      <a:gd name="connsiteY258" fmla="*/ 377618 h 467817"/>
                      <a:gd name="connsiteX259" fmla="*/ 1359108 w 1408985"/>
                      <a:gd name="connsiteY259" fmla="*/ 385930 h 467817"/>
                      <a:gd name="connsiteX260" fmla="*/ 1364650 w 1408985"/>
                      <a:gd name="connsiteY260" fmla="*/ 402556 h 467817"/>
                      <a:gd name="connsiteX261" fmla="*/ 1367421 w 1408985"/>
                      <a:gd name="connsiteY261" fmla="*/ 410869 h 467817"/>
                      <a:gd name="connsiteX262" fmla="*/ 1359108 w 1408985"/>
                      <a:gd name="connsiteY262" fmla="*/ 413639 h 467817"/>
                      <a:gd name="connsiteX263" fmla="*/ 1336941 w 1408985"/>
                      <a:gd name="connsiteY263" fmla="*/ 405327 h 467817"/>
                      <a:gd name="connsiteX264" fmla="*/ 1331399 w 1408985"/>
                      <a:gd name="connsiteY264" fmla="*/ 394243 h 467817"/>
                      <a:gd name="connsiteX265" fmla="*/ 1314774 w 1408985"/>
                      <a:gd name="connsiteY265" fmla="*/ 374847 h 467817"/>
                      <a:gd name="connsiteX266" fmla="*/ 1300919 w 1408985"/>
                      <a:gd name="connsiteY266" fmla="*/ 358221 h 467817"/>
                      <a:gd name="connsiteX267" fmla="*/ 1295377 w 1408985"/>
                      <a:gd name="connsiteY267" fmla="*/ 349909 h 467817"/>
                      <a:gd name="connsiteX268" fmla="*/ 1287065 w 1408985"/>
                      <a:gd name="connsiteY268" fmla="*/ 344367 h 467817"/>
                      <a:gd name="connsiteX269" fmla="*/ 1275981 w 1408985"/>
                      <a:gd name="connsiteY269" fmla="*/ 327741 h 467817"/>
                      <a:gd name="connsiteX270" fmla="*/ 1270439 w 1408985"/>
                      <a:gd name="connsiteY270" fmla="*/ 319429 h 467817"/>
                      <a:gd name="connsiteX271" fmla="*/ 1264897 w 1408985"/>
                      <a:gd name="connsiteY271" fmla="*/ 311116 h 467817"/>
                      <a:gd name="connsiteX272" fmla="*/ 1256585 w 1408985"/>
                      <a:gd name="connsiteY272" fmla="*/ 305574 h 467817"/>
                      <a:gd name="connsiteX273" fmla="*/ 1251043 w 1408985"/>
                      <a:gd name="connsiteY273" fmla="*/ 297261 h 467817"/>
                      <a:gd name="connsiteX274" fmla="*/ 1242730 w 1408985"/>
                      <a:gd name="connsiteY274" fmla="*/ 294490 h 467817"/>
                      <a:gd name="connsiteX275" fmla="*/ 1226105 w 1408985"/>
                      <a:gd name="connsiteY275" fmla="*/ 283407 h 467817"/>
                      <a:gd name="connsiteX276" fmla="*/ 1217792 w 1408985"/>
                      <a:gd name="connsiteY276" fmla="*/ 277865 h 467817"/>
                      <a:gd name="connsiteX277" fmla="*/ 1209479 w 1408985"/>
                      <a:gd name="connsiteY277" fmla="*/ 280636 h 467817"/>
                      <a:gd name="connsiteX278" fmla="*/ 1206708 w 1408985"/>
                      <a:gd name="connsiteY278" fmla="*/ 288949 h 467817"/>
                      <a:gd name="connsiteX279" fmla="*/ 1198396 w 1408985"/>
                      <a:gd name="connsiteY279" fmla="*/ 305574 h 467817"/>
                      <a:gd name="connsiteX280" fmla="*/ 1212250 w 1408985"/>
                      <a:gd name="connsiteY280" fmla="*/ 322199 h 467817"/>
                      <a:gd name="connsiteX281" fmla="*/ 1217792 w 1408985"/>
                      <a:gd name="connsiteY281" fmla="*/ 330512 h 467817"/>
                      <a:gd name="connsiteX282" fmla="*/ 1234417 w 1408985"/>
                      <a:gd name="connsiteY282" fmla="*/ 344367 h 467817"/>
                      <a:gd name="connsiteX283" fmla="*/ 1239959 w 1408985"/>
                      <a:gd name="connsiteY283" fmla="*/ 352679 h 467817"/>
                      <a:gd name="connsiteX284" fmla="*/ 1242730 w 1408985"/>
                      <a:gd name="connsiteY284" fmla="*/ 360992 h 467817"/>
                      <a:gd name="connsiteX285" fmla="*/ 1256585 w 1408985"/>
                      <a:gd name="connsiteY285" fmla="*/ 383159 h 467817"/>
                      <a:gd name="connsiteX286" fmla="*/ 1264897 w 1408985"/>
                      <a:gd name="connsiteY286" fmla="*/ 388701 h 467817"/>
                      <a:gd name="connsiteX287" fmla="*/ 1267668 w 1408985"/>
                      <a:gd name="connsiteY287" fmla="*/ 397014 h 467817"/>
                      <a:gd name="connsiteX288" fmla="*/ 1278752 w 1408985"/>
                      <a:gd name="connsiteY288" fmla="*/ 413639 h 467817"/>
                      <a:gd name="connsiteX289" fmla="*/ 1281523 w 1408985"/>
                      <a:gd name="connsiteY289" fmla="*/ 421952 h 467817"/>
                      <a:gd name="connsiteX290" fmla="*/ 1287065 w 1408985"/>
                      <a:gd name="connsiteY290" fmla="*/ 430265 h 467817"/>
                      <a:gd name="connsiteX291" fmla="*/ 1289836 w 1408985"/>
                      <a:gd name="connsiteY291" fmla="*/ 441349 h 467817"/>
                      <a:gd name="connsiteX292" fmla="*/ 1287065 w 1408985"/>
                      <a:gd name="connsiteY292" fmla="*/ 463516 h 467817"/>
                      <a:gd name="connsiteX293" fmla="*/ 1267668 w 1408985"/>
                      <a:gd name="connsiteY293" fmla="*/ 460745 h 467817"/>
                      <a:gd name="connsiteX294" fmla="*/ 1256585 w 1408985"/>
                      <a:gd name="connsiteY294" fmla="*/ 435807 h 467817"/>
                      <a:gd name="connsiteX295" fmla="*/ 1248272 w 1408985"/>
                      <a:gd name="connsiteY295" fmla="*/ 416410 h 467817"/>
                      <a:gd name="connsiteX296" fmla="*/ 1239959 w 1408985"/>
                      <a:gd name="connsiteY296" fmla="*/ 410869 h 467817"/>
                      <a:gd name="connsiteX297" fmla="*/ 1228876 w 1408985"/>
                      <a:gd name="connsiteY297" fmla="*/ 394243 h 467817"/>
                      <a:gd name="connsiteX298" fmla="*/ 1220563 w 1408985"/>
                      <a:gd name="connsiteY298" fmla="*/ 377618 h 467817"/>
                      <a:gd name="connsiteX299" fmla="*/ 1203937 w 1408985"/>
                      <a:gd name="connsiteY299" fmla="*/ 363763 h 467817"/>
                      <a:gd name="connsiteX300" fmla="*/ 1187312 w 1408985"/>
                      <a:gd name="connsiteY300" fmla="*/ 349909 h 467817"/>
                      <a:gd name="connsiteX301" fmla="*/ 1173457 w 1408985"/>
                      <a:gd name="connsiteY301" fmla="*/ 336054 h 467817"/>
                      <a:gd name="connsiteX302" fmla="*/ 1156832 w 1408985"/>
                      <a:gd name="connsiteY302" fmla="*/ 319429 h 467817"/>
                      <a:gd name="connsiteX303" fmla="*/ 1148519 w 1408985"/>
                      <a:gd name="connsiteY303" fmla="*/ 311116 h 467817"/>
                      <a:gd name="connsiteX304" fmla="*/ 1140207 w 1408985"/>
                      <a:gd name="connsiteY304" fmla="*/ 305574 h 467817"/>
                      <a:gd name="connsiteX305" fmla="*/ 1123581 w 1408985"/>
                      <a:gd name="connsiteY305" fmla="*/ 288949 h 467817"/>
                      <a:gd name="connsiteX306" fmla="*/ 1112497 w 1408985"/>
                      <a:gd name="connsiteY306" fmla="*/ 272323 h 467817"/>
                      <a:gd name="connsiteX307" fmla="*/ 1095872 w 1408985"/>
                      <a:gd name="connsiteY307" fmla="*/ 261239 h 467817"/>
                      <a:gd name="connsiteX308" fmla="*/ 1087559 w 1408985"/>
                      <a:gd name="connsiteY308" fmla="*/ 252927 h 467817"/>
                      <a:gd name="connsiteX309" fmla="*/ 1070934 w 1408985"/>
                      <a:gd name="connsiteY309" fmla="*/ 241843 h 467817"/>
                      <a:gd name="connsiteX310" fmla="*/ 1062621 w 1408985"/>
                      <a:gd name="connsiteY310" fmla="*/ 236301 h 467817"/>
                      <a:gd name="connsiteX311" fmla="*/ 1045996 w 1408985"/>
                      <a:gd name="connsiteY311" fmla="*/ 227989 h 467817"/>
                      <a:gd name="connsiteX312" fmla="*/ 1040454 w 1408985"/>
                      <a:gd name="connsiteY312" fmla="*/ 219676 h 467817"/>
                      <a:gd name="connsiteX313" fmla="*/ 1023828 w 1408985"/>
                      <a:gd name="connsiteY313" fmla="*/ 205821 h 467817"/>
                      <a:gd name="connsiteX314" fmla="*/ 1015516 w 1408985"/>
                      <a:gd name="connsiteY314" fmla="*/ 203050 h 467817"/>
                      <a:gd name="connsiteX315" fmla="*/ 998890 w 1408985"/>
                      <a:gd name="connsiteY315" fmla="*/ 194738 h 467817"/>
                      <a:gd name="connsiteX316" fmla="*/ 987807 w 1408985"/>
                      <a:gd name="connsiteY316" fmla="*/ 197509 h 467817"/>
                      <a:gd name="connsiteX317" fmla="*/ 979494 w 1408985"/>
                      <a:gd name="connsiteY317" fmla="*/ 214134 h 467817"/>
                      <a:gd name="connsiteX318" fmla="*/ 998890 w 1408985"/>
                      <a:gd name="connsiteY318" fmla="*/ 236301 h 467817"/>
                      <a:gd name="connsiteX319" fmla="*/ 1015516 w 1408985"/>
                      <a:gd name="connsiteY319" fmla="*/ 241843 h 467817"/>
                      <a:gd name="connsiteX320" fmla="*/ 1023828 w 1408985"/>
                      <a:gd name="connsiteY320" fmla="*/ 247385 h 467817"/>
                      <a:gd name="connsiteX321" fmla="*/ 1034912 w 1408985"/>
                      <a:gd name="connsiteY321" fmla="*/ 255698 h 467817"/>
                      <a:gd name="connsiteX322" fmla="*/ 1051537 w 1408985"/>
                      <a:gd name="connsiteY322" fmla="*/ 261239 h 467817"/>
                      <a:gd name="connsiteX323" fmla="*/ 1062621 w 1408985"/>
                      <a:gd name="connsiteY323" fmla="*/ 277865 h 467817"/>
                      <a:gd name="connsiteX324" fmla="*/ 1076476 w 1408985"/>
                      <a:gd name="connsiteY324" fmla="*/ 291719 h 467817"/>
                      <a:gd name="connsiteX325" fmla="*/ 1093101 w 1408985"/>
                      <a:gd name="connsiteY325" fmla="*/ 297261 h 467817"/>
                      <a:gd name="connsiteX326" fmla="*/ 1101414 w 1408985"/>
                      <a:gd name="connsiteY326" fmla="*/ 313887 h 467817"/>
                      <a:gd name="connsiteX327" fmla="*/ 1104185 w 1408985"/>
                      <a:gd name="connsiteY327" fmla="*/ 322199 h 467817"/>
                      <a:gd name="connsiteX328" fmla="*/ 1115268 w 1408985"/>
                      <a:gd name="connsiteY328" fmla="*/ 338825 h 467817"/>
                      <a:gd name="connsiteX329" fmla="*/ 1112497 w 1408985"/>
                      <a:gd name="connsiteY329" fmla="*/ 366534 h 467817"/>
                      <a:gd name="connsiteX330" fmla="*/ 1098643 w 1408985"/>
                      <a:gd name="connsiteY330" fmla="*/ 363763 h 467817"/>
                      <a:gd name="connsiteX331" fmla="*/ 1090330 w 1408985"/>
                      <a:gd name="connsiteY331" fmla="*/ 355450 h 467817"/>
                      <a:gd name="connsiteX332" fmla="*/ 1079247 w 1408985"/>
                      <a:gd name="connsiteY332" fmla="*/ 349909 h 467817"/>
                      <a:gd name="connsiteX333" fmla="*/ 1073705 w 1408985"/>
                      <a:gd name="connsiteY333" fmla="*/ 341596 h 467817"/>
                      <a:gd name="connsiteX334" fmla="*/ 1057079 w 1408985"/>
                      <a:gd name="connsiteY334" fmla="*/ 327741 h 467817"/>
                      <a:gd name="connsiteX335" fmla="*/ 1048767 w 1408985"/>
                      <a:gd name="connsiteY335" fmla="*/ 316658 h 467817"/>
                      <a:gd name="connsiteX336" fmla="*/ 1043225 w 1408985"/>
                      <a:gd name="connsiteY336" fmla="*/ 308345 h 467817"/>
                      <a:gd name="connsiteX337" fmla="*/ 1034912 w 1408985"/>
                      <a:gd name="connsiteY337" fmla="*/ 300032 h 467817"/>
                      <a:gd name="connsiteX338" fmla="*/ 1029370 w 1408985"/>
                      <a:gd name="connsiteY338" fmla="*/ 291719 h 467817"/>
                      <a:gd name="connsiteX339" fmla="*/ 1021057 w 1408985"/>
                      <a:gd name="connsiteY339" fmla="*/ 288949 h 467817"/>
                      <a:gd name="connsiteX340" fmla="*/ 996119 w 1408985"/>
                      <a:gd name="connsiteY340" fmla="*/ 275094 h 467817"/>
                      <a:gd name="connsiteX341" fmla="*/ 985036 w 1408985"/>
                      <a:gd name="connsiteY341" fmla="*/ 266781 h 467817"/>
                      <a:gd name="connsiteX342" fmla="*/ 976723 w 1408985"/>
                      <a:gd name="connsiteY342" fmla="*/ 264010 h 467817"/>
                      <a:gd name="connsiteX343" fmla="*/ 965639 w 1408985"/>
                      <a:gd name="connsiteY343" fmla="*/ 255698 h 467817"/>
                      <a:gd name="connsiteX344" fmla="*/ 943472 w 1408985"/>
                      <a:gd name="connsiteY344" fmla="*/ 250156 h 467817"/>
                      <a:gd name="connsiteX345" fmla="*/ 926847 w 1408985"/>
                      <a:gd name="connsiteY345" fmla="*/ 241843 h 467817"/>
                      <a:gd name="connsiteX346" fmla="*/ 918534 w 1408985"/>
                      <a:gd name="connsiteY346" fmla="*/ 236301 h 467817"/>
                      <a:gd name="connsiteX347" fmla="*/ 901908 w 1408985"/>
                      <a:gd name="connsiteY347" fmla="*/ 230759 h 467817"/>
                      <a:gd name="connsiteX348" fmla="*/ 893596 w 1408985"/>
                      <a:gd name="connsiteY348" fmla="*/ 227989 h 467817"/>
                      <a:gd name="connsiteX349" fmla="*/ 885283 w 1408985"/>
                      <a:gd name="connsiteY349" fmla="*/ 225218 h 467817"/>
                      <a:gd name="connsiteX350" fmla="*/ 874199 w 1408985"/>
                      <a:gd name="connsiteY350" fmla="*/ 222447 h 467817"/>
                      <a:gd name="connsiteX351" fmla="*/ 865887 w 1408985"/>
                      <a:gd name="connsiteY351" fmla="*/ 216905 h 467817"/>
                      <a:gd name="connsiteX352" fmla="*/ 852032 w 1408985"/>
                      <a:gd name="connsiteY352" fmla="*/ 208592 h 467817"/>
                      <a:gd name="connsiteX353" fmla="*/ 824323 w 1408985"/>
                      <a:gd name="connsiteY353" fmla="*/ 189196 h 467817"/>
                      <a:gd name="connsiteX354" fmla="*/ 813239 w 1408985"/>
                      <a:gd name="connsiteY354" fmla="*/ 186425 h 467817"/>
                      <a:gd name="connsiteX355" fmla="*/ 796614 w 1408985"/>
                      <a:gd name="connsiteY355" fmla="*/ 178112 h 467817"/>
                      <a:gd name="connsiteX356" fmla="*/ 785530 w 1408985"/>
                      <a:gd name="connsiteY356" fmla="*/ 172570 h 467817"/>
                      <a:gd name="connsiteX357" fmla="*/ 766134 w 1408985"/>
                      <a:gd name="connsiteY357" fmla="*/ 167029 h 467817"/>
                      <a:gd name="connsiteX358" fmla="*/ 705174 w 1408985"/>
                      <a:gd name="connsiteY358" fmla="*/ 158716 h 467817"/>
                      <a:gd name="connsiteX359" fmla="*/ 694090 w 1408985"/>
                      <a:gd name="connsiteY359" fmla="*/ 155945 h 467817"/>
                      <a:gd name="connsiteX360" fmla="*/ 660839 w 1408985"/>
                      <a:gd name="connsiteY360" fmla="*/ 153174 h 467817"/>
                      <a:gd name="connsiteX361" fmla="*/ 649756 w 1408985"/>
                      <a:gd name="connsiteY361" fmla="*/ 150403 h 467817"/>
                      <a:gd name="connsiteX362" fmla="*/ 630359 w 1408985"/>
                      <a:gd name="connsiteY362" fmla="*/ 147632 h 467817"/>
                      <a:gd name="connsiteX363" fmla="*/ 588796 w 1408985"/>
                      <a:gd name="connsiteY363" fmla="*/ 139319 h 467817"/>
                      <a:gd name="connsiteX364" fmla="*/ 513981 w 1408985"/>
                      <a:gd name="connsiteY364" fmla="*/ 142090 h 467817"/>
                      <a:gd name="connsiteX365" fmla="*/ 489043 w 1408985"/>
                      <a:gd name="connsiteY365" fmla="*/ 153174 h 467817"/>
                      <a:gd name="connsiteX366" fmla="*/ 477959 w 1408985"/>
                      <a:gd name="connsiteY366" fmla="*/ 155945 h 467817"/>
                      <a:gd name="connsiteX367" fmla="*/ 469647 w 1408985"/>
                      <a:gd name="connsiteY367" fmla="*/ 158716 h 467817"/>
                      <a:gd name="connsiteX368" fmla="*/ 464105 w 1408985"/>
                      <a:gd name="connsiteY368" fmla="*/ 167029 h 467817"/>
                      <a:gd name="connsiteX369" fmla="*/ 400374 w 1408985"/>
                      <a:gd name="connsiteY369" fmla="*/ 169799 h 467817"/>
                      <a:gd name="connsiteX370" fmla="*/ 392061 w 1408985"/>
                      <a:gd name="connsiteY370" fmla="*/ 172570 h 467817"/>
                      <a:gd name="connsiteX371" fmla="*/ 375436 w 1408985"/>
                      <a:gd name="connsiteY371" fmla="*/ 175341 h 467817"/>
                      <a:gd name="connsiteX372" fmla="*/ 367123 w 1408985"/>
                      <a:gd name="connsiteY372" fmla="*/ 178112 h 467817"/>
                      <a:gd name="connsiteX373" fmla="*/ 339414 w 1408985"/>
                      <a:gd name="connsiteY373" fmla="*/ 180883 h 467817"/>
                      <a:gd name="connsiteX374" fmla="*/ 328330 w 1408985"/>
                      <a:gd name="connsiteY374" fmla="*/ 183654 h 467817"/>
                      <a:gd name="connsiteX375" fmla="*/ 303392 w 1408985"/>
                      <a:gd name="connsiteY375" fmla="*/ 191967 h 467817"/>
                      <a:gd name="connsiteX376" fmla="*/ 286767 w 1408985"/>
                      <a:gd name="connsiteY376" fmla="*/ 197509 h 467817"/>
                      <a:gd name="connsiteX377" fmla="*/ 270141 w 1408985"/>
                      <a:gd name="connsiteY377" fmla="*/ 205821 h 467817"/>
                      <a:gd name="connsiteX378" fmla="*/ 264599 w 1408985"/>
                      <a:gd name="connsiteY378" fmla="*/ 214134 h 467817"/>
                      <a:gd name="connsiteX379" fmla="*/ 253516 w 1408985"/>
                      <a:gd name="connsiteY379" fmla="*/ 219676 h 467817"/>
                      <a:gd name="connsiteX380" fmla="*/ 245203 w 1408985"/>
                      <a:gd name="connsiteY380" fmla="*/ 225218 h 467817"/>
                      <a:gd name="connsiteX381" fmla="*/ 220265 w 1408985"/>
                      <a:gd name="connsiteY381" fmla="*/ 244614 h 467817"/>
                      <a:gd name="connsiteX382" fmla="*/ 211952 w 1408985"/>
                      <a:gd name="connsiteY382" fmla="*/ 250156 h 467817"/>
                      <a:gd name="connsiteX383" fmla="*/ 187014 w 1408985"/>
                      <a:gd name="connsiteY383" fmla="*/ 255698 h 467817"/>
                      <a:gd name="connsiteX384" fmla="*/ 162076 w 1408985"/>
                      <a:gd name="connsiteY384" fmla="*/ 252927 h 467817"/>
                      <a:gd name="connsiteX385" fmla="*/ 167617 w 1408985"/>
                      <a:gd name="connsiteY385" fmla="*/ 236301 h 467817"/>
                      <a:gd name="connsiteX386" fmla="*/ 187014 w 1408985"/>
                      <a:gd name="connsiteY386" fmla="*/ 214134 h 467817"/>
                      <a:gd name="connsiteX387" fmla="*/ 195327 w 1408985"/>
                      <a:gd name="connsiteY387" fmla="*/ 211363 h 467817"/>
                      <a:gd name="connsiteX388" fmla="*/ 211952 w 1408985"/>
                      <a:gd name="connsiteY388" fmla="*/ 203050 h 467817"/>
                      <a:gd name="connsiteX389" fmla="*/ 220265 w 1408985"/>
                      <a:gd name="connsiteY389" fmla="*/ 197509 h 467817"/>
                      <a:gd name="connsiteX390" fmla="*/ 236890 w 1408985"/>
                      <a:gd name="connsiteY390" fmla="*/ 191967 h 467817"/>
                      <a:gd name="connsiteX391" fmla="*/ 245203 w 1408985"/>
                      <a:gd name="connsiteY391" fmla="*/ 183654 h 467817"/>
                      <a:gd name="connsiteX392" fmla="*/ 253516 w 1408985"/>
                      <a:gd name="connsiteY392" fmla="*/ 180883 h 467817"/>
                      <a:gd name="connsiteX393" fmla="*/ 261828 w 1408985"/>
                      <a:gd name="connsiteY393" fmla="*/ 175341 h 467817"/>
                      <a:gd name="connsiteX394" fmla="*/ 270141 w 1408985"/>
                      <a:gd name="connsiteY394" fmla="*/ 172570 h 467817"/>
                      <a:gd name="connsiteX395" fmla="*/ 278454 w 1408985"/>
                      <a:gd name="connsiteY395" fmla="*/ 167029 h 467817"/>
                      <a:gd name="connsiteX396" fmla="*/ 292308 w 1408985"/>
                      <a:gd name="connsiteY396" fmla="*/ 164258 h 467817"/>
                      <a:gd name="connsiteX397" fmla="*/ 328330 w 1408985"/>
                      <a:gd name="connsiteY397" fmla="*/ 158716 h 467817"/>
                      <a:gd name="connsiteX398" fmla="*/ 339414 w 1408985"/>
                      <a:gd name="connsiteY398" fmla="*/ 155945 h 467817"/>
                      <a:gd name="connsiteX399" fmla="*/ 347727 w 1408985"/>
                      <a:gd name="connsiteY399" fmla="*/ 153174 h 467817"/>
                      <a:gd name="connsiteX400" fmla="*/ 378207 w 1408985"/>
                      <a:gd name="connsiteY400" fmla="*/ 147632 h 467817"/>
                      <a:gd name="connsiteX401" fmla="*/ 394832 w 1408985"/>
                      <a:gd name="connsiteY401" fmla="*/ 142090 h 467817"/>
                      <a:gd name="connsiteX402" fmla="*/ 419770 w 1408985"/>
                      <a:gd name="connsiteY402" fmla="*/ 136549 h 467817"/>
                      <a:gd name="connsiteX403" fmla="*/ 455792 w 1408985"/>
                      <a:gd name="connsiteY403" fmla="*/ 139319 h 467817"/>
                      <a:gd name="connsiteX404" fmla="*/ 486272 w 1408985"/>
                      <a:gd name="connsiteY404" fmla="*/ 131007 h 467817"/>
                      <a:gd name="connsiteX405" fmla="*/ 516752 w 1408985"/>
                      <a:gd name="connsiteY405" fmla="*/ 122694 h 467817"/>
                      <a:gd name="connsiteX406" fmla="*/ 525065 w 1408985"/>
                      <a:gd name="connsiteY406" fmla="*/ 119923 h 467817"/>
                      <a:gd name="connsiteX407" fmla="*/ 613734 w 1408985"/>
                      <a:gd name="connsiteY407" fmla="*/ 125465 h 467817"/>
                      <a:gd name="connsiteX408" fmla="*/ 622047 w 1408985"/>
                      <a:gd name="connsiteY408" fmla="*/ 128236 h 467817"/>
                      <a:gd name="connsiteX409" fmla="*/ 644214 w 1408985"/>
                      <a:gd name="connsiteY409" fmla="*/ 133778 h 467817"/>
                      <a:gd name="connsiteX410" fmla="*/ 658068 w 1408985"/>
                      <a:gd name="connsiteY410" fmla="*/ 131007 h 467817"/>
                      <a:gd name="connsiteX411" fmla="*/ 660839 w 1408985"/>
                      <a:gd name="connsiteY411" fmla="*/ 122694 h 467817"/>
                      <a:gd name="connsiteX412" fmla="*/ 658068 w 1408985"/>
                      <a:gd name="connsiteY412" fmla="*/ 94985 h 467817"/>
                      <a:gd name="connsiteX413" fmla="*/ 655297 w 1408985"/>
                      <a:gd name="connsiteY413" fmla="*/ 86672 h 467817"/>
                      <a:gd name="connsiteX414" fmla="*/ 641443 w 1408985"/>
                      <a:gd name="connsiteY414" fmla="*/ 86672 h 4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Lst>
                    <a:rect l="l" t="t" r="r" b="b"/>
                    <a:pathLst>
                      <a:path w="1408985" h="467817">
                        <a:moveTo>
                          <a:pt x="641443" y="86672"/>
                        </a:moveTo>
                        <a:cubicBezTo>
                          <a:pt x="624356" y="85287"/>
                          <a:pt x="630654" y="81355"/>
                          <a:pt x="552774" y="78359"/>
                        </a:cubicBezTo>
                        <a:cubicBezTo>
                          <a:pt x="517255" y="66524"/>
                          <a:pt x="538791" y="72818"/>
                          <a:pt x="455792" y="72818"/>
                        </a:cubicBezTo>
                        <a:cubicBezTo>
                          <a:pt x="438219" y="72818"/>
                          <a:pt x="420694" y="74665"/>
                          <a:pt x="403145" y="75589"/>
                        </a:cubicBezTo>
                        <a:cubicBezTo>
                          <a:pt x="397702" y="76496"/>
                          <a:pt x="378760" y="79468"/>
                          <a:pt x="372665" y="81130"/>
                        </a:cubicBezTo>
                        <a:cubicBezTo>
                          <a:pt x="367029" y="82667"/>
                          <a:pt x="356039" y="86672"/>
                          <a:pt x="356039" y="86672"/>
                        </a:cubicBezTo>
                        <a:cubicBezTo>
                          <a:pt x="353268" y="88519"/>
                          <a:pt x="350705" y="90725"/>
                          <a:pt x="347727" y="92214"/>
                        </a:cubicBezTo>
                        <a:cubicBezTo>
                          <a:pt x="343071" y="94542"/>
                          <a:pt x="332768" y="96424"/>
                          <a:pt x="328330" y="97756"/>
                        </a:cubicBezTo>
                        <a:cubicBezTo>
                          <a:pt x="298659" y="106657"/>
                          <a:pt x="324254" y="102043"/>
                          <a:pt x="283996" y="106069"/>
                        </a:cubicBezTo>
                        <a:cubicBezTo>
                          <a:pt x="258745" y="114483"/>
                          <a:pt x="298655" y="101566"/>
                          <a:pt x="261828" y="111610"/>
                        </a:cubicBezTo>
                        <a:cubicBezTo>
                          <a:pt x="227326" y="121020"/>
                          <a:pt x="263033" y="114180"/>
                          <a:pt x="228577" y="119923"/>
                        </a:cubicBezTo>
                        <a:cubicBezTo>
                          <a:pt x="223035" y="121770"/>
                          <a:pt x="217619" y="124048"/>
                          <a:pt x="211952" y="125465"/>
                        </a:cubicBezTo>
                        <a:cubicBezTo>
                          <a:pt x="208257" y="126389"/>
                          <a:pt x="204516" y="127142"/>
                          <a:pt x="200868" y="128236"/>
                        </a:cubicBezTo>
                        <a:cubicBezTo>
                          <a:pt x="195273" y="129915"/>
                          <a:pt x="189910" y="132361"/>
                          <a:pt x="184243" y="133778"/>
                        </a:cubicBezTo>
                        <a:cubicBezTo>
                          <a:pt x="180548" y="134702"/>
                          <a:pt x="176725" y="135212"/>
                          <a:pt x="173159" y="136549"/>
                        </a:cubicBezTo>
                        <a:cubicBezTo>
                          <a:pt x="144179" y="147416"/>
                          <a:pt x="179444" y="137748"/>
                          <a:pt x="150992" y="144861"/>
                        </a:cubicBezTo>
                        <a:cubicBezTo>
                          <a:pt x="127167" y="160745"/>
                          <a:pt x="157311" y="141701"/>
                          <a:pt x="134367" y="153174"/>
                        </a:cubicBezTo>
                        <a:cubicBezTo>
                          <a:pt x="115233" y="162742"/>
                          <a:pt x="138036" y="155721"/>
                          <a:pt x="114970" y="161487"/>
                        </a:cubicBezTo>
                        <a:cubicBezTo>
                          <a:pt x="89298" y="174322"/>
                          <a:pt x="98644" y="166729"/>
                          <a:pt x="84490" y="180883"/>
                        </a:cubicBezTo>
                        <a:cubicBezTo>
                          <a:pt x="83566" y="183654"/>
                          <a:pt x="83544" y="186915"/>
                          <a:pt x="81719" y="189196"/>
                        </a:cubicBezTo>
                        <a:cubicBezTo>
                          <a:pt x="79639" y="191796"/>
                          <a:pt x="75965" y="192606"/>
                          <a:pt x="73407" y="194738"/>
                        </a:cubicBezTo>
                        <a:cubicBezTo>
                          <a:pt x="70397" y="197247"/>
                          <a:pt x="67603" y="200040"/>
                          <a:pt x="65094" y="203050"/>
                        </a:cubicBezTo>
                        <a:cubicBezTo>
                          <a:pt x="53547" y="216906"/>
                          <a:pt x="66481" y="206744"/>
                          <a:pt x="51239" y="216905"/>
                        </a:cubicBezTo>
                        <a:cubicBezTo>
                          <a:pt x="49392" y="219676"/>
                          <a:pt x="48521" y="223453"/>
                          <a:pt x="45697" y="225218"/>
                        </a:cubicBezTo>
                        <a:cubicBezTo>
                          <a:pt x="40743" y="228314"/>
                          <a:pt x="29072" y="230759"/>
                          <a:pt x="29072" y="230759"/>
                        </a:cubicBezTo>
                        <a:cubicBezTo>
                          <a:pt x="22607" y="229836"/>
                          <a:pt x="15932" y="229866"/>
                          <a:pt x="9676" y="227989"/>
                        </a:cubicBezTo>
                        <a:cubicBezTo>
                          <a:pt x="6486" y="227032"/>
                          <a:pt x="2171" y="225678"/>
                          <a:pt x="1363" y="222447"/>
                        </a:cubicBezTo>
                        <a:cubicBezTo>
                          <a:pt x="0" y="216996"/>
                          <a:pt x="1621" y="210846"/>
                          <a:pt x="4134" y="205821"/>
                        </a:cubicBezTo>
                        <a:cubicBezTo>
                          <a:pt x="5623" y="202842"/>
                          <a:pt x="9889" y="202411"/>
                          <a:pt x="12447" y="200279"/>
                        </a:cubicBezTo>
                        <a:cubicBezTo>
                          <a:pt x="15457" y="197771"/>
                          <a:pt x="18251" y="194977"/>
                          <a:pt x="20759" y="191967"/>
                        </a:cubicBezTo>
                        <a:cubicBezTo>
                          <a:pt x="22891" y="189409"/>
                          <a:pt x="23700" y="185734"/>
                          <a:pt x="26301" y="183654"/>
                        </a:cubicBezTo>
                        <a:cubicBezTo>
                          <a:pt x="28582" y="181829"/>
                          <a:pt x="31843" y="181807"/>
                          <a:pt x="34614" y="180883"/>
                        </a:cubicBezTo>
                        <a:cubicBezTo>
                          <a:pt x="44853" y="165524"/>
                          <a:pt x="34298" y="177671"/>
                          <a:pt x="48468" y="169799"/>
                        </a:cubicBezTo>
                        <a:cubicBezTo>
                          <a:pt x="54290" y="166564"/>
                          <a:pt x="65094" y="158716"/>
                          <a:pt x="65094" y="158716"/>
                        </a:cubicBezTo>
                        <a:cubicBezTo>
                          <a:pt x="80978" y="134891"/>
                          <a:pt x="59828" y="162929"/>
                          <a:pt x="78948" y="147632"/>
                        </a:cubicBezTo>
                        <a:cubicBezTo>
                          <a:pt x="81548" y="145551"/>
                          <a:pt x="81666" y="141084"/>
                          <a:pt x="84490" y="139319"/>
                        </a:cubicBezTo>
                        <a:cubicBezTo>
                          <a:pt x="89444" y="136223"/>
                          <a:pt x="95574" y="135625"/>
                          <a:pt x="101116" y="133778"/>
                        </a:cubicBezTo>
                        <a:cubicBezTo>
                          <a:pt x="129096" y="124452"/>
                          <a:pt x="85659" y="138692"/>
                          <a:pt x="120512" y="128236"/>
                        </a:cubicBezTo>
                        <a:cubicBezTo>
                          <a:pt x="126107" y="126557"/>
                          <a:pt x="132277" y="125934"/>
                          <a:pt x="137137" y="122694"/>
                        </a:cubicBezTo>
                        <a:cubicBezTo>
                          <a:pt x="147850" y="115552"/>
                          <a:pt x="151103" y="111277"/>
                          <a:pt x="162076" y="108839"/>
                        </a:cubicBezTo>
                        <a:cubicBezTo>
                          <a:pt x="167560" y="107620"/>
                          <a:pt x="173159" y="106992"/>
                          <a:pt x="178701" y="106069"/>
                        </a:cubicBezTo>
                        <a:lnTo>
                          <a:pt x="203639" y="97756"/>
                        </a:lnTo>
                        <a:cubicBezTo>
                          <a:pt x="206410" y="96832"/>
                          <a:pt x="209088" y="95558"/>
                          <a:pt x="211952" y="94985"/>
                        </a:cubicBezTo>
                        <a:cubicBezTo>
                          <a:pt x="216570" y="94061"/>
                          <a:pt x="221263" y="93453"/>
                          <a:pt x="225807" y="92214"/>
                        </a:cubicBezTo>
                        <a:cubicBezTo>
                          <a:pt x="231443" y="90677"/>
                          <a:pt x="236597" y="86937"/>
                          <a:pt x="242432" y="86672"/>
                        </a:cubicBezTo>
                        <a:lnTo>
                          <a:pt x="303392" y="83901"/>
                        </a:lnTo>
                        <a:lnTo>
                          <a:pt x="336643" y="72818"/>
                        </a:lnTo>
                        <a:lnTo>
                          <a:pt x="344956" y="70047"/>
                        </a:lnTo>
                        <a:cubicBezTo>
                          <a:pt x="347727" y="69123"/>
                          <a:pt x="350435" y="67984"/>
                          <a:pt x="353268" y="67276"/>
                        </a:cubicBezTo>
                        <a:cubicBezTo>
                          <a:pt x="360657" y="65429"/>
                          <a:pt x="368210" y="64143"/>
                          <a:pt x="375436" y="61734"/>
                        </a:cubicBezTo>
                        <a:lnTo>
                          <a:pt x="400374" y="53421"/>
                        </a:lnTo>
                        <a:lnTo>
                          <a:pt x="408687" y="50650"/>
                        </a:lnTo>
                        <a:cubicBezTo>
                          <a:pt x="417000" y="51574"/>
                          <a:pt x="425358" y="52149"/>
                          <a:pt x="433625" y="53421"/>
                        </a:cubicBezTo>
                        <a:cubicBezTo>
                          <a:pt x="437389" y="54000"/>
                          <a:pt x="440952" y="55566"/>
                          <a:pt x="444708" y="56192"/>
                        </a:cubicBezTo>
                        <a:cubicBezTo>
                          <a:pt x="452322" y="57461"/>
                          <a:pt x="485142" y="60993"/>
                          <a:pt x="491814" y="61734"/>
                        </a:cubicBezTo>
                        <a:cubicBezTo>
                          <a:pt x="506592" y="60810"/>
                          <a:pt x="521402" y="60304"/>
                          <a:pt x="536148" y="58963"/>
                        </a:cubicBezTo>
                        <a:cubicBezTo>
                          <a:pt x="554482" y="57296"/>
                          <a:pt x="548054" y="57145"/>
                          <a:pt x="561087" y="53421"/>
                        </a:cubicBezTo>
                        <a:cubicBezTo>
                          <a:pt x="585442" y="46462"/>
                          <a:pt x="560551" y="54523"/>
                          <a:pt x="580483" y="47879"/>
                        </a:cubicBezTo>
                        <a:cubicBezTo>
                          <a:pt x="585008" y="41092"/>
                          <a:pt x="590412" y="37430"/>
                          <a:pt x="583254" y="28483"/>
                        </a:cubicBezTo>
                        <a:cubicBezTo>
                          <a:pt x="581429" y="26202"/>
                          <a:pt x="577554" y="27018"/>
                          <a:pt x="574941" y="25712"/>
                        </a:cubicBezTo>
                        <a:cubicBezTo>
                          <a:pt x="571962" y="24223"/>
                          <a:pt x="569841" y="21046"/>
                          <a:pt x="566628" y="20170"/>
                        </a:cubicBezTo>
                        <a:cubicBezTo>
                          <a:pt x="562081" y="18930"/>
                          <a:pt x="518425" y="14796"/>
                          <a:pt x="516752" y="14629"/>
                        </a:cubicBezTo>
                        <a:cubicBezTo>
                          <a:pt x="514905" y="11858"/>
                          <a:pt x="510557" y="9582"/>
                          <a:pt x="511210" y="6316"/>
                        </a:cubicBezTo>
                        <a:cubicBezTo>
                          <a:pt x="511863" y="3050"/>
                          <a:pt x="516204" y="1051"/>
                          <a:pt x="519523" y="774"/>
                        </a:cubicBezTo>
                        <a:cubicBezTo>
                          <a:pt x="528815" y="0"/>
                          <a:pt x="547706" y="4194"/>
                          <a:pt x="558316" y="6316"/>
                        </a:cubicBezTo>
                        <a:cubicBezTo>
                          <a:pt x="561087" y="8163"/>
                          <a:pt x="563510" y="10689"/>
                          <a:pt x="566628" y="11858"/>
                        </a:cubicBezTo>
                        <a:cubicBezTo>
                          <a:pt x="571038" y="13512"/>
                          <a:pt x="575914" y="13487"/>
                          <a:pt x="580483" y="14629"/>
                        </a:cubicBezTo>
                        <a:cubicBezTo>
                          <a:pt x="583317" y="15337"/>
                          <a:pt x="585909" y="16955"/>
                          <a:pt x="588796" y="17399"/>
                        </a:cubicBezTo>
                        <a:cubicBezTo>
                          <a:pt x="597970" y="18810"/>
                          <a:pt x="607269" y="19246"/>
                          <a:pt x="616505" y="20170"/>
                        </a:cubicBezTo>
                        <a:cubicBezTo>
                          <a:pt x="620402" y="31860"/>
                          <a:pt x="622772" y="34984"/>
                          <a:pt x="616505" y="50650"/>
                        </a:cubicBezTo>
                        <a:cubicBezTo>
                          <a:pt x="614852" y="54782"/>
                          <a:pt x="603379" y="57796"/>
                          <a:pt x="599879" y="58963"/>
                        </a:cubicBezTo>
                        <a:cubicBezTo>
                          <a:pt x="625532" y="67514"/>
                          <a:pt x="596477" y="58639"/>
                          <a:pt x="658068" y="64505"/>
                        </a:cubicBezTo>
                        <a:cubicBezTo>
                          <a:pt x="660976" y="64782"/>
                          <a:pt x="663473" y="66999"/>
                          <a:pt x="666381" y="67276"/>
                        </a:cubicBezTo>
                        <a:cubicBezTo>
                          <a:pt x="682957" y="68855"/>
                          <a:pt x="699632" y="69123"/>
                          <a:pt x="716257" y="70047"/>
                        </a:cubicBezTo>
                        <a:cubicBezTo>
                          <a:pt x="727341" y="69123"/>
                          <a:pt x="740125" y="73247"/>
                          <a:pt x="749508" y="67276"/>
                        </a:cubicBezTo>
                        <a:cubicBezTo>
                          <a:pt x="752586" y="65317"/>
                          <a:pt x="741434" y="34740"/>
                          <a:pt x="741196" y="34025"/>
                        </a:cubicBezTo>
                        <a:lnTo>
                          <a:pt x="738425" y="25712"/>
                        </a:lnTo>
                        <a:cubicBezTo>
                          <a:pt x="763856" y="17234"/>
                          <a:pt x="749238" y="19589"/>
                          <a:pt x="782759" y="22941"/>
                        </a:cubicBezTo>
                        <a:cubicBezTo>
                          <a:pt x="788301" y="24788"/>
                          <a:pt x="794525" y="25242"/>
                          <a:pt x="799385" y="28483"/>
                        </a:cubicBezTo>
                        <a:cubicBezTo>
                          <a:pt x="802156" y="30330"/>
                          <a:pt x="804424" y="33411"/>
                          <a:pt x="807697" y="34025"/>
                        </a:cubicBezTo>
                        <a:cubicBezTo>
                          <a:pt x="819534" y="36244"/>
                          <a:pt x="831736" y="35598"/>
                          <a:pt x="843719" y="36796"/>
                        </a:cubicBezTo>
                        <a:cubicBezTo>
                          <a:pt x="854458" y="37870"/>
                          <a:pt x="864026" y="39286"/>
                          <a:pt x="874199" y="42338"/>
                        </a:cubicBezTo>
                        <a:cubicBezTo>
                          <a:pt x="879794" y="44016"/>
                          <a:pt x="885283" y="46032"/>
                          <a:pt x="890825" y="47879"/>
                        </a:cubicBezTo>
                        <a:lnTo>
                          <a:pt x="907450" y="53421"/>
                        </a:lnTo>
                        <a:cubicBezTo>
                          <a:pt x="910221" y="54345"/>
                          <a:pt x="913333" y="54572"/>
                          <a:pt x="915763" y="56192"/>
                        </a:cubicBezTo>
                        <a:lnTo>
                          <a:pt x="932388" y="67276"/>
                        </a:lnTo>
                        <a:lnTo>
                          <a:pt x="940701" y="72818"/>
                        </a:lnTo>
                        <a:cubicBezTo>
                          <a:pt x="939777" y="75589"/>
                          <a:pt x="940211" y="79306"/>
                          <a:pt x="937930" y="81130"/>
                        </a:cubicBezTo>
                        <a:cubicBezTo>
                          <a:pt x="930117" y="87380"/>
                          <a:pt x="900712" y="81288"/>
                          <a:pt x="899137" y="81130"/>
                        </a:cubicBezTo>
                        <a:cubicBezTo>
                          <a:pt x="896366" y="80206"/>
                          <a:pt x="893378" y="79777"/>
                          <a:pt x="890825" y="78359"/>
                        </a:cubicBezTo>
                        <a:cubicBezTo>
                          <a:pt x="885003" y="75124"/>
                          <a:pt x="880518" y="69382"/>
                          <a:pt x="874199" y="67276"/>
                        </a:cubicBezTo>
                        <a:cubicBezTo>
                          <a:pt x="859691" y="62439"/>
                          <a:pt x="868778" y="64918"/>
                          <a:pt x="846490" y="61734"/>
                        </a:cubicBezTo>
                        <a:cubicBezTo>
                          <a:pt x="840948" y="59887"/>
                          <a:pt x="835532" y="57609"/>
                          <a:pt x="829865" y="56192"/>
                        </a:cubicBezTo>
                        <a:cubicBezTo>
                          <a:pt x="826170" y="55268"/>
                          <a:pt x="822429" y="54515"/>
                          <a:pt x="818781" y="53421"/>
                        </a:cubicBezTo>
                        <a:cubicBezTo>
                          <a:pt x="813186" y="51742"/>
                          <a:pt x="807698" y="49726"/>
                          <a:pt x="802156" y="47879"/>
                        </a:cubicBezTo>
                        <a:lnTo>
                          <a:pt x="793843" y="45109"/>
                        </a:lnTo>
                        <a:cubicBezTo>
                          <a:pt x="791040" y="49312"/>
                          <a:pt x="785530" y="55997"/>
                          <a:pt x="785530" y="61734"/>
                        </a:cubicBezTo>
                        <a:cubicBezTo>
                          <a:pt x="785530" y="67352"/>
                          <a:pt x="787082" y="72875"/>
                          <a:pt x="788301" y="78359"/>
                        </a:cubicBezTo>
                        <a:cubicBezTo>
                          <a:pt x="788935" y="81210"/>
                          <a:pt x="789007" y="84607"/>
                          <a:pt x="791072" y="86672"/>
                        </a:cubicBezTo>
                        <a:cubicBezTo>
                          <a:pt x="793137" y="88737"/>
                          <a:pt x="796504" y="88963"/>
                          <a:pt x="799385" y="89443"/>
                        </a:cubicBezTo>
                        <a:cubicBezTo>
                          <a:pt x="807635" y="90818"/>
                          <a:pt x="816010" y="91290"/>
                          <a:pt x="824323" y="92214"/>
                        </a:cubicBezTo>
                        <a:cubicBezTo>
                          <a:pt x="837027" y="111269"/>
                          <a:pt x="837513" y="102520"/>
                          <a:pt x="832636" y="117152"/>
                        </a:cubicBezTo>
                        <a:cubicBezTo>
                          <a:pt x="818781" y="116228"/>
                          <a:pt x="804818" y="116345"/>
                          <a:pt x="791072" y="114381"/>
                        </a:cubicBezTo>
                        <a:cubicBezTo>
                          <a:pt x="785289" y="113555"/>
                          <a:pt x="779308" y="112079"/>
                          <a:pt x="774447" y="108839"/>
                        </a:cubicBezTo>
                        <a:cubicBezTo>
                          <a:pt x="771676" y="106992"/>
                          <a:pt x="769379" y="104047"/>
                          <a:pt x="766134" y="103298"/>
                        </a:cubicBezTo>
                        <a:cubicBezTo>
                          <a:pt x="757089" y="101211"/>
                          <a:pt x="747661" y="101451"/>
                          <a:pt x="738425" y="100527"/>
                        </a:cubicBezTo>
                        <a:cubicBezTo>
                          <a:pt x="713864" y="92340"/>
                          <a:pt x="727605" y="94340"/>
                          <a:pt x="696861" y="97756"/>
                        </a:cubicBezTo>
                        <a:cubicBezTo>
                          <a:pt x="697785" y="105145"/>
                          <a:pt x="696608" y="113118"/>
                          <a:pt x="699632" y="119923"/>
                        </a:cubicBezTo>
                        <a:cubicBezTo>
                          <a:pt x="700818" y="122592"/>
                          <a:pt x="705111" y="121986"/>
                          <a:pt x="707945" y="122694"/>
                        </a:cubicBezTo>
                        <a:cubicBezTo>
                          <a:pt x="712514" y="123836"/>
                          <a:pt x="717118" y="124945"/>
                          <a:pt x="721799" y="125465"/>
                        </a:cubicBezTo>
                        <a:cubicBezTo>
                          <a:pt x="733768" y="126795"/>
                          <a:pt x="745814" y="127312"/>
                          <a:pt x="757821" y="128236"/>
                        </a:cubicBezTo>
                        <a:cubicBezTo>
                          <a:pt x="762439" y="129160"/>
                          <a:pt x="767038" y="130188"/>
                          <a:pt x="771676" y="131007"/>
                        </a:cubicBezTo>
                        <a:cubicBezTo>
                          <a:pt x="782742" y="132960"/>
                          <a:pt x="794267" y="132996"/>
                          <a:pt x="804927" y="136549"/>
                        </a:cubicBezTo>
                        <a:lnTo>
                          <a:pt x="821552" y="142090"/>
                        </a:lnTo>
                        <a:cubicBezTo>
                          <a:pt x="821553" y="142090"/>
                          <a:pt x="838176" y="147631"/>
                          <a:pt x="838177" y="147632"/>
                        </a:cubicBezTo>
                        <a:cubicBezTo>
                          <a:pt x="843719" y="151327"/>
                          <a:pt x="848484" y="156610"/>
                          <a:pt x="854803" y="158716"/>
                        </a:cubicBezTo>
                        <a:cubicBezTo>
                          <a:pt x="874587" y="165311"/>
                          <a:pt x="866567" y="161018"/>
                          <a:pt x="879741" y="169799"/>
                        </a:cubicBezTo>
                        <a:cubicBezTo>
                          <a:pt x="881588" y="172570"/>
                          <a:pt x="882928" y="175757"/>
                          <a:pt x="885283" y="178112"/>
                        </a:cubicBezTo>
                        <a:cubicBezTo>
                          <a:pt x="887638" y="180467"/>
                          <a:pt x="891038" y="181522"/>
                          <a:pt x="893596" y="183654"/>
                        </a:cubicBezTo>
                        <a:cubicBezTo>
                          <a:pt x="896606" y="186163"/>
                          <a:pt x="899137" y="189196"/>
                          <a:pt x="901908" y="191967"/>
                        </a:cubicBezTo>
                        <a:cubicBezTo>
                          <a:pt x="933784" y="189975"/>
                          <a:pt x="941579" y="201294"/>
                          <a:pt x="951785" y="180883"/>
                        </a:cubicBezTo>
                        <a:cubicBezTo>
                          <a:pt x="953091" y="178270"/>
                          <a:pt x="953632" y="175341"/>
                          <a:pt x="954556" y="172570"/>
                        </a:cubicBezTo>
                        <a:cubicBezTo>
                          <a:pt x="950368" y="155819"/>
                          <a:pt x="955398" y="162692"/>
                          <a:pt x="935159" y="155945"/>
                        </a:cubicBezTo>
                        <a:lnTo>
                          <a:pt x="926847" y="153174"/>
                        </a:lnTo>
                        <a:lnTo>
                          <a:pt x="918534" y="150403"/>
                        </a:lnTo>
                        <a:cubicBezTo>
                          <a:pt x="912470" y="132211"/>
                          <a:pt x="907250" y="135023"/>
                          <a:pt x="921305" y="131007"/>
                        </a:cubicBezTo>
                        <a:cubicBezTo>
                          <a:pt x="924967" y="129961"/>
                          <a:pt x="928694" y="129160"/>
                          <a:pt x="932388" y="128236"/>
                        </a:cubicBezTo>
                        <a:cubicBezTo>
                          <a:pt x="940181" y="128944"/>
                          <a:pt x="960518" y="128447"/>
                          <a:pt x="971181" y="133778"/>
                        </a:cubicBezTo>
                        <a:cubicBezTo>
                          <a:pt x="974160" y="135267"/>
                          <a:pt x="976723" y="137472"/>
                          <a:pt x="979494" y="139319"/>
                        </a:cubicBezTo>
                        <a:cubicBezTo>
                          <a:pt x="984549" y="146902"/>
                          <a:pt x="984599" y="149285"/>
                          <a:pt x="993348" y="153174"/>
                        </a:cubicBezTo>
                        <a:cubicBezTo>
                          <a:pt x="993350" y="153175"/>
                          <a:pt x="1014130" y="160101"/>
                          <a:pt x="1018287" y="161487"/>
                        </a:cubicBezTo>
                        <a:cubicBezTo>
                          <a:pt x="1021058" y="162411"/>
                          <a:pt x="1024169" y="162638"/>
                          <a:pt x="1026599" y="164258"/>
                        </a:cubicBezTo>
                        <a:lnTo>
                          <a:pt x="1043225" y="175341"/>
                        </a:lnTo>
                        <a:cubicBezTo>
                          <a:pt x="1055620" y="193933"/>
                          <a:pt x="1041019" y="175718"/>
                          <a:pt x="1057079" y="186425"/>
                        </a:cubicBezTo>
                        <a:cubicBezTo>
                          <a:pt x="1060340" y="188599"/>
                          <a:pt x="1062381" y="192229"/>
                          <a:pt x="1065392" y="194738"/>
                        </a:cubicBezTo>
                        <a:cubicBezTo>
                          <a:pt x="1067950" y="196870"/>
                          <a:pt x="1070934" y="198432"/>
                          <a:pt x="1073705" y="200279"/>
                        </a:cubicBezTo>
                        <a:cubicBezTo>
                          <a:pt x="1074629" y="203050"/>
                          <a:pt x="1074651" y="206311"/>
                          <a:pt x="1076476" y="208592"/>
                        </a:cubicBezTo>
                        <a:cubicBezTo>
                          <a:pt x="1078556" y="211192"/>
                          <a:pt x="1082230" y="212002"/>
                          <a:pt x="1084788" y="214134"/>
                        </a:cubicBezTo>
                        <a:cubicBezTo>
                          <a:pt x="1087798" y="216643"/>
                          <a:pt x="1090823" y="219258"/>
                          <a:pt x="1093101" y="222447"/>
                        </a:cubicBezTo>
                        <a:cubicBezTo>
                          <a:pt x="1095502" y="225808"/>
                          <a:pt x="1096518" y="229988"/>
                          <a:pt x="1098643" y="233530"/>
                        </a:cubicBezTo>
                        <a:cubicBezTo>
                          <a:pt x="1102070" y="239241"/>
                          <a:pt x="1106032" y="244614"/>
                          <a:pt x="1109727" y="250156"/>
                        </a:cubicBezTo>
                        <a:cubicBezTo>
                          <a:pt x="1111574" y="252927"/>
                          <a:pt x="1112109" y="257416"/>
                          <a:pt x="1115268" y="258469"/>
                        </a:cubicBezTo>
                        <a:lnTo>
                          <a:pt x="1123581" y="261239"/>
                        </a:lnTo>
                        <a:cubicBezTo>
                          <a:pt x="1126352" y="263086"/>
                          <a:pt x="1129539" y="264426"/>
                          <a:pt x="1131894" y="266781"/>
                        </a:cubicBezTo>
                        <a:cubicBezTo>
                          <a:pt x="1134249" y="269136"/>
                          <a:pt x="1134612" y="273329"/>
                          <a:pt x="1137436" y="275094"/>
                        </a:cubicBezTo>
                        <a:cubicBezTo>
                          <a:pt x="1142389" y="278190"/>
                          <a:pt x="1148519" y="278789"/>
                          <a:pt x="1154061" y="280636"/>
                        </a:cubicBezTo>
                        <a:lnTo>
                          <a:pt x="1162374" y="283407"/>
                        </a:lnTo>
                        <a:cubicBezTo>
                          <a:pt x="1167916" y="282483"/>
                          <a:pt x="1174397" y="283858"/>
                          <a:pt x="1178999" y="280636"/>
                        </a:cubicBezTo>
                        <a:cubicBezTo>
                          <a:pt x="1184456" y="276816"/>
                          <a:pt x="1190083" y="264010"/>
                          <a:pt x="1190083" y="264010"/>
                        </a:cubicBezTo>
                        <a:cubicBezTo>
                          <a:pt x="1189431" y="260099"/>
                          <a:pt x="1185886" y="233503"/>
                          <a:pt x="1181770" y="230759"/>
                        </a:cubicBezTo>
                        <a:lnTo>
                          <a:pt x="1165145" y="219676"/>
                        </a:lnTo>
                        <a:cubicBezTo>
                          <a:pt x="1161056" y="213542"/>
                          <a:pt x="1157691" y="207317"/>
                          <a:pt x="1151290" y="203050"/>
                        </a:cubicBezTo>
                        <a:cubicBezTo>
                          <a:pt x="1148860" y="201430"/>
                          <a:pt x="1145530" y="201697"/>
                          <a:pt x="1142977" y="200279"/>
                        </a:cubicBezTo>
                        <a:cubicBezTo>
                          <a:pt x="1137155" y="197045"/>
                          <a:pt x="1131894" y="192890"/>
                          <a:pt x="1126352" y="189196"/>
                        </a:cubicBezTo>
                        <a:cubicBezTo>
                          <a:pt x="1123581" y="187349"/>
                          <a:pt x="1121198" y="184707"/>
                          <a:pt x="1118039" y="183654"/>
                        </a:cubicBezTo>
                        <a:lnTo>
                          <a:pt x="1109727" y="180883"/>
                        </a:lnTo>
                        <a:cubicBezTo>
                          <a:pt x="1104185" y="175341"/>
                          <a:pt x="1099622" y="168605"/>
                          <a:pt x="1093101" y="164258"/>
                        </a:cubicBezTo>
                        <a:cubicBezTo>
                          <a:pt x="1084926" y="158808"/>
                          <a:pt x="1083144" y="158405"/>
                          <a:pt x="1076476" y="150403"/>
                        </a:cubicBezTo>
                        <a:cubicBezTo>
                          <a:pt x="1066065" y="137909"/>
                          <a:pt x="1074517" y="138938"/>
                          <a:pt x="1054308" y="125465"/>
                        </a:cubicBezTo>
                        <a:lnTo>
                          <a:pt x="1037683" y="114381"/>
                        </a:lnTo>
                        <a:cubicBezTo>
                          <a:pt x="1034912" y="112534"/>
                          <a:pt x="1032529" y="109892"/>
                          <a:pt x="1029370" y="108839"/>
                        </a:cubicBezTo>
                        <a:lnTo>
                          <a:pt x="1012745" y="103298"/>
                        </a:lnTo>
                        <a:cubicBezTo>
                          <a:pt x="994054" y="84607"/>
                          <a:pt x="988684" y="89150"/>
                          <a:pt x="1004432" y="83901"/>
                        </a:cubicBezTo>
                        <a:cubicBezTo>
                          <a:pt x="1012742" y="85286"/>
                          <a:pt x="1030365" y="87335"/>
                          <a:pt x="1037683" y="92214"/>
                        </a:cubicBezTo>
                        <a:lnTo>
                          <a:pt x="1045996" y="97756"/>
                        </a:lnTo>
                        <a:cubicBezTo>
                          <a:pt x="1048767" y="96832"/>
                          <a:pt x="1052243" y="97050"/>
                          <a:pt x="1054308" y="94985"/>
                        </a:cubicBezTo>
                        <a:cubicBezTo>
                          <a:pt x="1059216" y="90077"/>
                          <a:pt x="1056608" y="76843"/>
                          <a:pt x="1054308" y="72818"/>
                        </a:cubicBezTo>
                        <a:cubicBezTo>
                          <a:pt x="1052656" y="69927"/>
                          <a:pt x="1048767" y="69123"/>
                          <a:pt x="1045996" y="67276"/>
                        </a:cubicBezTo>
                        <a:cubicBezTo>
                          <a:pt x="1044887" y="63949"/>
                          <a:pt x="1038779" y="50585"/>
                          <a:pt x="1045996" y="47879"/>
                        </a:cubicBezTo>
                        <a:cubicBezTo>
                          <a:pt x="1052111" y="45586"/>
                          <a:pt x="1058927" y="49726"/>
                          <a:pt x="1065392" y="50650"/>
                        </a:cubicBezTo>
                        <a:cubicBezTo>
                          <a:pt x="1070934" y="52497"/>
                          <a:pt x="1077157" y="52952"/>
                          <a:pt x="1082017" y="56192"/>
                        </a:cubicBezTo>
                        <a:cubicBezTo>
                          <a:pt x="1087559" y="59887"/>
                          <a:pt x="1092324" y="65170"/>
                          <a:pt x="1098643" y="67276"/>
                        </a:cubicBezTo>
                        <a:cubicBezTo>
                          <a:pt x="1111424" y="71536"/>
                          <a:pt x="1104092" y="69474"/>
                          <a:pt x="1120810" y="72818"/>
                        </a:cubicBezTo>
                        <a:cubicBezTo>
                          <a:pt x="1126352" y="76512"/>
                          <a:pt x="1133742" y="78359"/>
                          <a:pt x="1137436" y="83901"/>
                        </a:cubicBezTo>
                        <a:cubicBezTo>
                          <a:pt x="1139283" y="86672"/>
                          <a:pt x="1140377" y="90134"/>
                          <a:pt x="1142977" y="92214"/>
                        </a:cubicBezTo>
                        <a:cubicBezTo>
                          <a:pt x="1145258" y="94039"/>
                          <a:pt x="1148677" y="93679"/>
                          <a:pt x="1151290" y="94985"/>
                        </a:cubicBezTo>
                        <a:cubicBezTo>
                          <a:pt x="1154269" y="96474"/>
                          <a:pt x="1156624" y="99038"/>
                          <a:pt x="1159603" y="100527"/>
                        </a:cubicBezTo>
                        <a:cubicBezTo>
                          <a:pt x="1162216" y="101833"/>
                          <a:pt x="1165363" y="101880"/>
                          <a:pt x="1167916" y="103298"/>
                        </a:cubicBezTo>
                        <a:cubicBezTo>
                          <a:pt x="1173738" y="106532"/>
                          <a:pt x="1178223" y="112275"/>
                          <a:pt x="1184541" y="114381"/>
                        </a:cubicBezTo>
                        <a:cubicBezTo>
                          <a:pt x="1199781" y="119461"/>
                          <a:pt x="1186128" y="114100"/>
                          <a:pt x="1201167" y="122694"/>
                        </a:cubicBezTo>
                        <a:cubicBezTo>
                          <a:pt x="1210755" y="128173"/>
                          <a:pt x="1211236" y="127898"/>
                          <a:pt x="1220563" y="131007"/>
                        </a:cubicBezTo>
                        <a:cubicBezTo>
                          <a:pt x="1223334" y="133778"/>
                          <a:pt x="1225616" y="137145"/>
                          <a:pt x="1228876" y="139319"/>
                        </a:cubicBezTo>
                        <a:cubicBezTo>
                          <a:pt x="1231306" y="140939"/>
                          <a:pt x="1234576" y="140784"/>
                          <a:pt x="1237188" y="142090"/>
                        </a:cubicBezTo>
                        <a:cubicBezTo>
                          <a:pt x="1240167" y="143579"/>
                          <a:pt x="1242522" y="146143"/>
                          <a:pt x="1245501" y="147632"/>
                        </a:cubicBezTo>
                        <a:cubicBezTo>
                          <a:pt x="1248114" y="148938"/>
                          <a:pt x="1251261" y="148984"/>
                          <a:pt x="1253814" y="150403"/>
                        </a:cubicBezTo>
                        <a:cubicBezTo>
                          <a:pt x="1259636" y="153638"/>
                          <a:pt x="1264897" y="157792"/>
                          <a:pt x="1270439" y="161487"/>
                        </a:cubicBezTo>
                        <a:lnTo>
                          <a:pt x="1278752" y="167029"/>
                        </a:lnTo>
                        <a:cubicBezTo>
                          <a:pt x="1279676" y="169800"/>
                          <a:pt x="1279903" y="172911"/>
                          <a:pt x="1281523" y="175341"/>
                        </a:cubicBezTo>
                        <a:cubicBezTo>
                          <a:pt x="1286227" y="182397"/>
                          <a:pt x="1291643" y="184549"/>
                          <a:pt x="1298148" y="189196"/>
                        </a:cubicBezTo>
                        <a:cubicBezTo>
                          <a:pt x="1322163" y="206350"/>
                          <a:pt x="1297986" y="190013"/>
                          <a:pt x="1317545" y="203050"/>
                        </a:cubicBezTo>
                        <a:cubicBezTo>
                          <a:pt x="1320316" y="206745"/>
                          <a:pt x="1322309" y="211177"/>
                          <a:pt x="1325857" y="214134"/>
                        </a:cubicBezTo>
                        <a:cubicBezTo>
                          <a:pt x="1328101" y="216004"/>
                          <a:pt x="1332345" y="214624"/>
                          <a:pt x="1334170" y="216905"/>
                        </a:cubicBezTo>
                        <a:cubicBezTo>
                          <a:pt x="1336549" y="219879"/>
                          <a:pt x="1334433" y="225123"/>
                          <a:pt x="1336941" y="227989"/>
                        </a:cubicBezTo>
                        <a:cubicBezTo>
                          <a:pt x="1341327" y="233001"/>
                          <a:pt x="1353567" y="239072"/>
                          <a:pt x="1353567" y="239072"/>
                        </a:cubicBezTo>
                        <a:lnTo>
                          <a:pt x="1364650" y="255698"/>
                        </a:lnTo>
                        <a:lnTo>
                          <a:pt x="1370192" y="264010"/>
                        </a:lnTo>
                        <a:cubicBezTo>
                          <a:pt x="1371116" y="266781"/>
                          <a:pt x="1370898" y="270258"/>
                          <a:pt x="1372963" y="272323"/>
                        </a:cubicBezTo>
                        <a:cubicBezTo>
                          <a:pt x="1377672" y="277033"/>
                          <a:pt x="1389588" y="283407"/>
                          <a:pt x="1389588" y="283407"/>
                        </a:cubicBezTo>
                        <a:cubicBezTo>
                          <a:pt x="1391435" y="286178"/>
                          <a:pt x="1393777" y="288676"/>
                          <a:pt x="1395130" y="291719"/>
                        </a:cubicBezTo>
                        <a:cubicBezTo>
                          <a:pt x="1397503" y="297057"/>
                          <a:pt x="1398825" y="302803"/>
                          <a:pt x="1400672" y="308345"/>
                        </a:cubicBezTo>
                        <a:cubicBezTo>
                          <a:pt x="1401596" y="311116"/>
                          <a:pt x="1401823" y="314228"/>
                          <a:pt x="1403443" y="316658"/>
                        </a:cubicBezTo>
                        <a:lnTo>
                          <a:pt x="1408985" y="324970"/>
                        </a:lnTo>
                        <a:cubicBezTo>
                          <a:pt x="1408061" y="333283"/>
                          <a:pt x="1407589" y="341659"/>
                          <a:pt x="1406214" y="349909"/>
                        </a:cubicBezTo>
                        <a:cubicBezTo>
                          <a:pt x="1405734" y="352790"/>
                          <a:pt x="1406155" y="357136"/>
                          <a:pt x="1403443" y="358221"/>
                        </a:cubicBezTo>
                        <a:cubicBezTo>
                          <a:pt x="1399907" y="359635"/>
                          <a:pt x="1396054" y="356374"/>
                          <a:pt x="1392359" y="355450"/>
                        </a:cubicBezTo>
                        <a:cubicBezTo>
                          <a:pt x="1389588" y="351756"/>
                          <a:pt x="1387052" y="347873"/>
                          <a:pt x="1384047" y="344367"/>
                        </a:cubicBezTo>
                        <a:cubicBezTo>
                          <a:pt x="1381497" y="341392"/>
                          <a:pt x="1377908" y="339315"/>
                          <a:pt x="1375734" y="336054"/>
                        </a:cubicBezTo>
                        <a:cubicBezTo>
                          <a:pt x="1365026" y="319993"/>
                          <a:pt x="1383242" y="334593"/>
                          <a:pt x="1364650" y="322199"/>
                        </a:cubicBezTo>
                        <a:cubicBezTo>
                          <a:pt x="1357682" y="301297"/>
                          <a:pt x="1367084" y="327070"/>
                          <a:pt x="1356337" y="305574"/>
                        </a:cubicBezTo>
                        <a:cubicBezTo>
                          <a:pt x="1344869" y="282635"/>
                          <a:pt x="1363904" y="312765"/>
                          <a:pt x="1348025" y="288949"/>
                        </a:cubicBezTo>
                        <a:cubicBezTo>
                          <a:pt x="1347101" y="285254"/>
                          <a:pt x="1346957" y="281271"/>
                          <a:pt x="1345254" y="277865"/>
                        </a:cubicBezTo>
                        <a:cubicBezTo>
                          <a:pt x="1337172" y="261700"/>
                          <a:pt x="1337288" y="263317"/>
                          <a:pt x="1325857" y="255698"/>
                        </a:cubicBezTo>
                        <a:cubicBezTo>
                          <a:pt x="1323604" y="248936"/>
                          <a:pt x="1322918" y="244445"/>
                          <a:pt x="1317545" y="239072"/>
                        </a:cubicBezTo>
                        <a:cubicBezTo>
                          <a:pt x="1315190" y="236717"/>
                          <a:pt x="1312003" y="235377"/>
                          <a:pt x="1309232" y="233530"/>
                        </a:cubicBezTo>
                        <a:cubicBezTo>
                          <a:pt x="1299995" y="219677"/>
                          <a:pt x="1306460" y="227065"/>
                          <a:pt x="1287065" y="214134"/>
                        </a:cubicBezTo>
                        <a:lnTo>
                          <a:pt x="1278752" y="208592"/>
                        </a:lnTo>
                        <a:cubicBezTo>
                          <a:pt x="1275981" y="206745"/>
                          <a:pt x="1273598" y="204103"/>
                          <a:pt x="1270439" y="203050"/>
                        </a:cubicBezTo>
                        <a:cubicBezTo>
                          <a:pt x="1257659" y="198789"/>
                          <a:pt x="1264991" y="200852"/>
                          <a:pt x="1248272" y="197509"/>
                        </a:cubicBezTo>
                        <a:cubicBezTo>
                          <a:pt x="1245501" y="195662"/>
                          <a:pt x="1242669" y="193903"/>
                          <a:pt x="1239959" y="191967"/>
                        </a:cubicBezTo>
                        <a:cubicBezTo>
                          <a:pt x="1236201" y="189283"/>
                          <a:pt x="1232792" y="186102"/>
                          <a:pt x="1228876" y="183654"/>
                        </a:cubicBezTo>
                        <a:cubicBezTo>
                          <a:pt x="1225373" y="181465"/>
                          <a:pt x="1221379" y="180161"/>
                          <a:pt x="1217792" y="178112"/>
                        </a:cubicBezTo>
                        <a:cubicBezTo>
                          <a:pt x="1204657" y="170607"/>
                          <a:pt x="1213671" y="174678"/>
                          <a:pt x="1201167" y="164258"/>
                        </a:cubicBezTo>
                        <a:cubicBezTo>
                          <a:pt x="1198609" y="162126"/>
                          <a:pt x="1195412" y="160848"/>
                          <a:pt x="1192854" y="158716"/>
                        </a:cubicBezTo>
                        <a:cubicBezTo>
                          <a:pt x="1189844" y="156207"/>
                          <a:pt x="1186947" y="153496"/>
                          <a:pt x="1184541" y="150403"/>
                        </a:cubicBezTo>
                        <a:cubicBezTo>
                          <a:pt x="1180452" y="145146"/>
                          <a:pt x="1179414" y="136757"/>
                          <a:pt x="1173457" y="133778"/>
                        </a:cubicBezTo>
                        <a:cubicBezTo>
                          <a:pt x="1152948" y="123523"/>
                          <a:pt x="1170912" y="133966"/>
                          <a:pt x="1154061" y="119923"/>
                        </a:cubicBezTo>
                        <a:cubicBezTo>
                          <a:pt x="1131518" y="101137"/>
                          <a:pt x="1165341" y="132980"/>
                          <a:pt x="1129123" y="108839"/>
                        </a:cubicBezTo>
                        <a:cubicBezTo>
                          <a:pt x="1126352" y="106992"/>
                          <a:pt x="1123853" y="104650"/>
                          <a:pt x="1120810" y="103298"/>
                        </a:cubicBezTo>
                        <a:cubicBezTo>
                          <a:pt x="1115472" y="100926"/>
                          <a:pt x="1109727" y="99603"/>
                          <a:pt x="1104185" y="97756"/>
                        </a:cubicBezTo>
                        <a:lnTo>
                          <a:pt x="1095872" y="94985"/>
                        </a:lnTo>
                        <a:cubicBezTo>
                          <a:pt x="1090330" y="95909"/>
                          <a:pt x="1084731" y="96537"/>
                          <a:pt x="1079247" y="97756"/>
                        </a:cubicBezTo>
                        <a:cubicBezTo>
                          <a:pt x="1076396" y="98390"/>
                          <a:pt x="1071642" y="97693"/>
                          <a:pt x="1070934" y="100527"/>
                        </a:cubicBezTo>
                        <a:cubicBezTo>
                          <a:pt x="1069350" y="106863"/>
                          <a:pt x="1070199" y="114413"/>
                          <a:pt x="1073705" y="119923"/>
                        </a:cubicBezTo>
                        <a:cubicBezTo>
                          <a:pt x="1077281" y="125542"/>
                          <a:pt x="1085620" y="126298"/>
                          <a:pt x="1090330" y="131007"/>
                        </a:cubicBezTo>
                        <a:cubicBezTo>
                          <a:pt x="1093101" y="133778"/>
                          <a:pt x="1096134" y="136309"/>
                          <a:pt x="1098643" y="139319"/>
                        </a:cubicBezTo>
                        <a:cubicBezTo>
                          <a:pt x="1100775" y="141877"/>
                          <a:pt x="1101414" y="145785"/>
                          <a:pt x="1104185" y="147632"/>
                        </a:cubicBezTo>
                        <a:cubicBezTo>
                          <a:pt x="1107353" y="149744"/>
                          <a:pt x="1111574" y="149479"/>
                          <a:pt x="1115268" y="150403"/>
                        </a:cubicBezTo>
                        <a:cubicBezTo>
                          <a:pt x="1124977" y="157685"/>
                          <a:pt x="1134348" y="165239"/>
                          <a:pt x="1145748" y="169799"/>
                        </a:cubicBezTo>
                        <a:cubicBezTo>
                          <a:pt x="1151172" y="171968"/>
                          <a:pt x="1157513" y="172101"/>
                          <a:pt x="1162374" y="175341"/>
                        </a:cubicBezTo>
                        <a:cubicBezTo>
                          <a:pt x="1170549" y="180791"/>
                          <a:pt x="1172331" y="181194"/>
                          <a:pt x="1178999" y="189196"/>
                        </a:cubicBezTo>
                        <a:cubicBezTo>
                          <a:pt x="1190542" y="203048"/>
                          <a:pt x="1177616" y="192893"/>
                          <a:pt x="1192854" y="203050"/>
                        </a:cubicBezTo>
                        <a:cubicBezTo>
                          <a:pt x="1194701" y="205821"/>
                          <a:pt x="1195796" y="209282"/>
                          <a:pt x="1198396" y="211363"/>
                        </a:cubicBezTo>
                        <a:cubicBezTo>
                          <a:pt x="1200677" y="213188"/>
                          <a:pt x="1204096" y="212828"/>
                          <a:pt x="1206708" y="214134"/>
                        </a:cubicBezTo>
                        <a:cubicBezTo>
                          <a:pt x="1209687" y="215623"/>
                          <a:pt x="1212250" y="217829"/>
                          <a:pt x="1215021" y="219676"/>
                        </a:cubicBezTo>
                        <a:cubicBezTo>
                          <a:pt x="1216868" y="222447"/>
                          <a:pt x="1218208" y="225634"/>
                          <a:pt x="1220563" y="227989"/>
                        </a:cubicBezTo>
                        <a:cubicBezTo>
                          <a:pt x="1225933" y="233359"/>
                          <a:pt x="1230429" y="234048"/>
                          <a:pt x="1237188" y="236301"/>
                        </a:cubicBezTo>
                        <a:lnTo>
                          <a:pt x="1248272" y="252927"/>
                        </a:lnTo>
                        <a:cubicBezTo>
                          <a:pt x="1250119" y="255698"/>
                          <a:pt x="1251043" y="259392"/>
                          <a:pt x="1253814" y="261239"/>
                        </a:cubicBezTo>
                        <a:lnTo>
                          <a:pt x="1262127" y="266781"/>
                        </a:lnTo>
                        <a:cubicBezTo>
                          <a:pt x="1263050" y="269552"/>
                          <a:pt x="1263073" y="272813"/>
                          <a:pt x="1264897" y="275094"/>
                        </a:cubicBezTo>
                        <a:cubicBezTo>
                          <a:pt x="1266977" y="277695"/>
                          <a:pt x="1270652" y="278504"/>
                          <a:pt x="1273210" y="280636"/>
                        </a:cubicBezTo>
                        <a:cubicBezTo>
                          <a:pt x="1276220" y="283145"/>
                          <a:pt x="1279014" y="285939"/>
                          <a:pt x="1281523" y="288949"/>
                        </a:cubicBezTo>
                        <a:cubicBezTo>
                          <a:pt x="1293069" y="302803"/>
                          <a:pt x="1280138" y="292643"/>
                          <a:pt x="1295377" y="302803"/>
                        </a:cubicBezTo>
                        <a:cubicBezTo>
                          <a:pt x="1323392" y="344826"/>
                          <a:pt x="1293069" y="301696"/>
                          <a:pt x="1314774" y="327741"/>
                        </a:cubicBezTo>
                        <a:cubicBezTo>
                          <a:pt x="1326322" y="341598"/>
                          <a:pt x="1313387" y="331434"/>
                          <a:pt x="1328628" y="341596"/>
                        </a:cubicBezTo>
                        <a:cubicBezTo>
                          <a:pt x="1330475" y="344367"/>
                          <a:pt x="1332681" y="346930"/>
                          <a:pt x="1334170" y="349909"/>
                        </a:cubicBezTo>
                        <a:cubicBezTo>
                          <a:pt x="1337516" y="356602"/>
                          <a:pt x="1335866" y="361240"/>
                          <a:pt x="1342483" y="366534"/>
                        </a:cubicBezTo>
                        <a:cubicBezTo>
                          <a:pt x="1344764" y="368359"/>
                          <a:pt x="1348025" y="368381"/>
                          <a:pt x="1350796" y="369305"/>
                        </a:cubicBezTo>
                        <a:cubicBezTo>
                          <a:pt x="1351720" y="372076"/>
                          <a:pt x="1352261" y="375005"/>
                          <a:pt x="1353567" y="377618"/>
                        </a:cubicBezTo>
                        <a:cubicBezTo>
                          <a:pt x="1355056" y="380596"/>
                          <a:pt x="1357756" y="382887"/>
                          <a:pt x="1359108" y="385930"/>
                        </a:cubicBezTo>
                        <a:cubicBezTo>
                          <a:pt x="1361480" y="391268"/>
                          <a:pt x="1362803" y="397014"/>
                          <a:pt x="1364650" y="402556"/>
                        </a:cubicBezTo>
                        <a:lnTo>
                          <a:pt x="1367421" y="410869"/>
                        </a:lnTo>
                        <a:cubicBezTo>
                          <a:pt x="1364650" y="411792"/>
                          <a:pt x="1362029" y="413639"/>
                          <a:pt x="1359108" y="413639"/>
                        </a:cubicBezTo>
                        <a:cubicBezTo>
                          <a:pt x="1347123" y="413639"/>
                          <a:pt x="1345542" y="411061"/>
                          <a:pt x="1336941" y="405327"/>
                        </a:cubicBezTo>
                        <a:cubicBezTo>
                          <a:pt x="1335094" y="401632"/>
                          <a:pt x="1333800" y="397604"/>
                          <a:pt x="1331399" y="394243"/>
                        </a:cubicBezTo>
                        <a:cubicBezTo>
                          <a:pt x="1308726" y="362499"/>
                          <a:pt x="1338515" y="412830"/>
                          <a:pt x="1314774" y="374847"/>
                        </a:cubicBezTo>
                        <a:cubicBezTo>
                          <a:pt x="1304728" y="358775"/>
                          <a:pt x="1315099" y="367674"/>
                          <a:pt x="1300919" y="358221"/>
                        </a:cubicBezTo>
                        <a:cubicBezTo>
                          <a:pt x="1299072" y="355450"/>
                          <a:pt x="1297732" y="352264"/>
                          <a:pt x="1295377" y="349909"/>
                        </a:cubicBezTo>
                        <a:cubicBezTo>
                          <a:pt x="1293022" y="347554"/>
                          <a:pt x="1289258" y="346873"/>
                          <a:pt x="1287065" y="344367"/>
                        </a:cubicBezTo>
                        <a:cubicBezTo>
                          <a:pt x="1282679" y="339354"/>
                          <a:pt x="1279676" y="333283"/>
                          <a:pt x="1275981" y="327741"/>
                        </a:cubicBezTo>
                        <a:lnTo>
                          <a:pt x="1270439" y="319429"/>
                        </a:lnTo>
                        <a:cubicBezTo>
                          <a:pt x="1268592" y="316658"/>
                          <a:pt x="1267668" y="312963"/>
                          <a:pt x="1264897" y="311116"/>
                        </a:cubicBezTo>
                        <a:lnTo>
                          <a:pt x="1256585" y="305574"/>
                        </a:lnTo>
                        <a:cubicBezTo>
                          <a:pt x="1254738" y="302803"/>
                          <a:pt x="1253644" y="299341"/>
                          <a:pt x="1251043" y="297261"/>
                        </a:cubicBezTo>
                        <a:cubicBezTo>
                          <a:pt x="1248762" y="295436"/>
                          <a:pt x="1245283" y="295908"/>
                          <a:pt x="1242730" y="294490"/>
                        </a:cubicBezTo>
                        <a:cubicBezTo>
                          <a:pt x="1236908" y="291256"/>
                          <a:pt x="1231647" y="287101"/>
                          <a:pt x="1226105" y="283407"/>
                        </a:cubicBezTo>
                        <a:lnTo>
                          <a:pt x="1217792" y="277865"/>
                        </a:lnTo>
                        <a:cubicBezTo>
                          <a:pt x="1215021" y="278789"/>
                          <a:pt x="1211544" y="278571"/>
                          <a:pt x="1209479" y="280636"/>
                        </a:cubicBezTo>
                        <a:cubicBezTo>
                          <a:pt x="1207414" y="282701"/>
                          <a:pt x="1208014" y="286336"/>
                          <a:pt x="1206708" y="288949"/>
                        </a:cubicBezTo>
                        <a:cubicBezTo>
                          <a:pt x="1195966" y="310435"/>
                          <a:pt x="1205361" y="284678"/>
                          <a:pt x="1198396" y="305574"/>
                        </a:cubicBezTo>
                        <a:cubicBezTo>
                          <a:pt x="1212149" y="326207"/>
                          <a:pt x="1194477" y="300872"/>
                          <a:pt x="1212250" y="322199"/>
                        </a:cubicBezTo>
                        <a:cubicBezTo>
                          <a:pt x="1214382" y="324757"/>
                          <a:pt x="1215660" y="327954"/>
                          <a:pt x="1217792" y="330512"/>
                        </a:cubicBezTo>
                        <a:cubicBezTo>
                          <a:pt x="1224459" y="338512"/>
                          <a:pt x="1226244" y="338918"/>
                          <a:pt x="1234417" y="344367"/>
                        </a:cubicBezTo>
                        <a:cubicBezTo>
                          <a:pt x="1236264" y="347138"/>
                          <a:pt x="1238470" y="349701"/>
                          <a:pt x="1239959" y="352679"/>
                        </a:cubicBezTo>
                        <a:cubicBezTo>
                          <a:pt x="1241265" y="355291"/>
                          <a:pt x="1241579" y="358307"/>
                          <a:pt x="1242730" y="360992"/>
                        </a:cubicBezTo>
                        <a:cubicBezTo>
                          <a:pt x="1246023" y="368676"/>
                          <a:pt x="1250616" y="377190"/>
                          <a:pt x="1256585" y="383159"/>
                        </a:cubicBezTo>
                        <a:cubicBezTo>
                          <a:pt x="1258940" y="385514"/>
                          <a:pt x="1262126" y="386854"/>
                          <a:pt x="1264897" y="388701"/>
                        </a:cubicBezTo>
                        <a:cubicBezTo>
                          <a:pt x="1265821" y="391472"/>
                          <a:pt x="1266249" y="394461"/>
                          <a:pt x="1267668" y="397014"/>
                        </a:cubicBezTo>
                        <a:cubicBezTo>
                          <a:pt x="1270903" y="402836"/>
                          <a:pt x="1278752" y="413639"/>
                          <a:pt x="1278752" y="413639"/>
                        </a:cubicBezTo>
                        <a:cubicBezTo>
                          <a:pt x="1279676" y="416410"/>
                          <a:pt x="1280217" y="419339"/>
                          <a:pt x="1281523" y="421952"/>
                        </a:cubicBezTo>
                        <a:cubicBezTo>
                          <a:pt x="1283012" y="424931"/>
                          <a:pt x="1285753" y="427204"/>
                          <a:pt x="1287065" y="430265"/>
                        </a:cubicBezTo>
                        <a:cubicBezTo>
                          <a:pt x="1288565" y="433765"/>
                          <a:pt x="1288912" y="437654"/>
                          <a:pt x="1289836" y="441349"/>
                        </a:cubicBezTo>
                        <a:cubicBezTo>
                          <a:pt x="1288912" y="448738"/>
                          <a:pt x="1292669" y="458613"/>
                          <a:pt x="1287065" y="463516"/>
                        </a:cubicBezTo>
                        <a:cubicBezTo>
                          <a:pt x="1282150" y="467817"/>
                          <a:pt x="1273636" y="463398"/>
                          <a:pt x="1267668" y="460745"/>
                        </a:cubicBezTo>
                        <a:cubicBezTo>
                          <a:pt x="1262515" y="458455"/>
                          <a:pt x="1256816" y="436500"/>
                          <a:pt x="1256585" y="435807"/>
                        </a:cubicBezTo>
                        <a:cubicBezTo>
                          <a:pt x="1254660" y="430032"/>
                          <a:pt x="1252077" y="420975"/>
                          <a:pt x="1248272" y="416410"/>
                        </a:cubicBezTo>
                        <a:cubicBezTo>
                          <a:pt x="1246140" y="413852"/>
                          <a:pt x="1242730" y="412716"/>
                          <a:pt x="1239959" y="410869"/>
                        </a:cubicBezTo>
                        <a:cubicBezTo>
                          <a:pt x="1236265" y="405327"/>
                          <a:pt x="1230982" y="400562"/>
                          <a:pt x="1228876" y="394243"/>
                        </a:cubicBezTo>
                        <a:cubicBezTo>
                          <a:pt x="1226099" y="385911"/>
                          <a:pt x="1226532" y="384780"/>
                          <a:pt x="1220563" y="377618"/>
                        </a:cubicBezTo>
                        <a:cubicBezTo>
                          <a:pt x="1209520" y="364367"/>
                          <a:pt x="1215830" y="373674"/>
                          <a:pt x="1203937" y="363763"/>
                        </a:cubicBezTo>
                        <a:cubicBezTo>
                          <a:pt x="1182610" y="345990"/>
                          <a:pt x="1207945" y="363662"/>
                          <a:pt x="1187312" y="349909"/>
                        </a:cubicBezTo>
                        <a:cubicBezTo>
                          <a:pt x="1175892" y="332779"/>
                          <a:pt x="1188571" y="349489"/>
                          <a:pt x="1173457" y="336054"/>
                        </a:cubicBezTo>
                        <a:cubicBezTo>
                          <a:pt x="1167599" y="330847"/>
                          <a:pt x="1162374" y="324971"/>
                          <a:pt x="1156832" y="319429"/>
                        </a:cubicBezTo>
                        <a:cubicBezTo>
                          <a:pt x="1154061" y="316658"/>
                          <a:pt x="1151780" y="313290"/>
                          <a:pt x="1148519" y="311116"/>
                        </a:cubicBezTo>
                        <a:cubicBezTo>
                          <a:pt x="1145748" y="309269"/>
                          <a:pt x="1142696" y="307786"/>
                          <a:pt x="1140207" y="305574"/>
                        </a:cubicBezTo>
                        <a:cubicBezTo>
                          <a:pt x="1134349" y="300367"/>
                          <a:pt x="1127928" y="295470"/>
                          <a:pt x="1123581" y="288949"/>
                        </a:cubicBezTo>
                        <a:cubicBezTo>
                          <a:pt x="1119886" y="283407"/>
                          <a:pt x="1118039" y="276018"/>
                          <a:pt x="1112497" y="272323"/>
                        </a:cubicBezTo>
                        <a:cubicBezTo>
                          <a:pt x="1106955" y="268628"/>
                          <a:pt x="1100582" y="265948"/>
                          <a:pt x="1095872" y="261239"/>
                        </a:cubicBezTo>
                        <a:cubicBezTo>
                          <a:pt x="1093101" y="258468"/>
                          <a:pt x="1090652" y="255333"/>
                          <a:pt x="1087559" y="252927"/>
                        </a:cubicBezTo>
                        <a:cubicBezTo>
                          <a:pt x="1082302" y="248838"/>
                          <a:pt x="1076476" y="245538"/>
                          <a:pt x="1070934" y="241843"/>
                        </a:cubicBezTo>
                        <a:cubicBezTo>
                          <a:pt x="1068163" y="239996"/>
                          <a:pt x="1065780" y="237354"/>
                          <a:pt x="1062621" y="236301"/>
                        </a:cubicBezTo>
                        <a:cubicBezTo>
                          <a:pt x="1051149" y="232477"/>
                          <a:pt x="1056738" y="235150"/>
                          <a:pt x="1045996" y="227989"/>
                        </a:cubicBezTo>
                        <a:cubicBezTo>
                          <a:pt x="1044149" y="225218"/>
                          <a:pt x="1042586" y="222234"/>
                          <a:pt x="1040454" y="219676"/>
                        </a:cubicBezTo>
                        <a:cubicBezTo>
                          <a:pt x="1036076" y="214423"/>
                          <a:pt x="1030056" y="208935"/>
                          <a:pt x="1023828" y="205821"/>
                        </a:cubicBezTo>
                        <a:cubicBezTo>
                          <a:pt x="1021216" y="204515"/>
                          <a:pt x="1018128" y="204356"/>
                          <a:pt x="1015516" y="203050"/>
                        </a:cubicBezTo>
                        <a:cubicBezTo>
                          <a:pt x="994033" y="192309"/>
                          <a:pt x="1019782" y="201702"/>
                          <a:pt x="998890" y="194738"/>
                        </a:cubicBezTo>
                        <a:cubicBezTo>
                          <a:pt x="995196" y="195662"/>
                          <a:pt x="990976" y="195397"/>
                          <a:pt x="987807" y="197509"/>
                        </a:cubicBezTo>
                        <a:cubicBezTo>
                          <a:pt x="983202" y="200579"/>
                          <a:pt x="981075" y="209392"/>
                          <a:pt x="979494" y="214134"/>
                        </a:cubicBezTo>
                        <a:cubicBezTo>
                          <a:pt x="986591" y="224780"/>
                          <a:pt x="987952" y="231440"/>
                          <a:pt x="998890" y="236301"/>
                        </a:cubicBezTo>
                        <a:cubicBezTo>
                          <a:pt x="1004228" y="238674"/>
                          <a:pt x="1015516" y="241843"/>
                          <a:pt x="1015516" y="241843"/>
                        </a:cubicBezTo>
                        <a:cubicBezTo>
                          <a:pt x="1018287" y="243690"/>
                          <a:pt x="1021118" y="245449"/>
                          <a:pt x="1023828" y="247385"/>
                        </a:cubicBezTo>
                        <a:cubicBezTo>
                          <a:pt x="1027586" y="250069"/>
                          <a:pt x="1030781" y="253633"/>
                          <a:pt x="1034912" y="255698"/>
                        </a:cubicBezTo>
                        <a:cubicBezTo>
                          <a:pt x="1040137" y="258310"/>
                          <a:pt x="1051537" y="261239"/>
                          <a:pt x="1051537" y="261239"/>
                        </a:cubicBezTo>
                        <a:lnTo>
                          <a:pt x="1062621" y="277865"/>
                        </a:lnTo>
                        <a:cubicBezTo>
                          <a:pt x="1067678" y="285450"/>
                          <a:pt x="1067724" y="287830"/>
                          <a:pt x="1076476" y="291719"/>
                        </a:cubicBezTo>
                        <a:cubicBezTo>
                          <a:pt x="1081814" y="294091"/>
                          <a:pt x="1093101" y="297261"/>
                          <a:pt x="1093101" y="297261"/>
                        </a:cubicBezTo>
                        <a:cubicBezTo>
                          <a:pt x="1100065" y="318153"/>
                          <a:pt x="1090672" y="292404"/>
                          <a:pt x="1101414" y="313887"/>
                        </a:cubicBezTo>
                        <a:cubicBezTo>
                          <a:pt x="1102720" y="316499"/>
                          <a:pt x="1102767" y="319646"/>
                          <a:pt x="1104185" y="322199"/>
                        </a:cubicBezTo>
                        <a:cubicBezTo>
                          <a:pt x="1107420" y="328021"/>
                          <a:pt x="1115268" y="338825"/>
                          <a:pt x="1115268" y="338825"/>
                        </a:cubicBezTo>
                        <a:cubicBezTo>
                          <a:pt x="1114344" y="348061"/>
                          <a:pt x="1117646" y="358811"/>
                          <a:pt x="1112497" y="366534"/>
                        </a:cubicBezTo>
                        <a:cubicBezTo>
                          <a:pt x="1109885" y="370453"/>
                          <a:pt x="1102855" y="365869"/>
                          <a:pt x="1098643" y="363763"/>
                        </a:cubicBezTo>
                        <a:cubicBezTo>
                          <a:pt x="1095138" y="362010"/>
                          <a:pt x="1093519" y="357728"/>
                          <a:pt x="1090330" y="355450"/>
                        </a:cubicBezTo>
                        <a:cubicBezTo>
                          <a:pt x="1086969" y="353049"/>
                          <a:pt x="1082941" y="351756"/>
                          <a:pt x="1079247" y="349909"/>
                        </a:cubicBezTo>
                        <a:cubicBezTo>
                          <a:pt x="1077400" y="347138"/>
                          <a:pt x="1076060" y="343951"/>
                          <a:pt x="1073705" y="341596"/>
                        </a:cubicBezTo>
                        <a:cubicBezTo>
                          <a:pt x="1048051" y="315942"/>
                          <a:pt x="1084315" y="359516"/>
                          <a:pt x="1057079" y="327741"/>
                        </a:cubicBezTo>
                        <a:cubicBezTo>
                          <a:pt x="1054074" y="324235"/>
                          <a:pt x="1051451" y="320416"/>
                          <a:pt x="1048767" y="316658"/>
                        </a:cubicBezTo>
                        <a:cubicBezTo>
                          <a:pt x="1046831" y="313948"/>
                          <a:pt x="1045357" y="310903"/>
                          <a:pt x="1043225" y="308345"/>
                        </a:cubicBezTo>
                        <a:cubicBezTo>
                          <a:pt x="1040716" y="305335"/>
                          <a:pt x="1037421" y="303042"/>
                          <a:pt x="1034912" y="300032"/>
                        </a:cubicBezTo>
                        <a:cubicBezTo>
                          <a:pt x="1032780" y="297474"/>
                          <a:pt x="1031971" y="293799"/>
                          <a:pt x="1029370" y="291719"/>
                        </a:cubicBezTo>
                        <a:cubicBezTo>
                          <a:pt x="1027089" y="289895"/>
                          <a:pt x="1023828" y="289872"/>
                          <a:pt x="1021057" y="288949"/>
                        </a:cubicBezTo>
                        <a:cubicBezTo>
                          <a:pt x="1002002" y="276245"/>
                          <a:pt x="1010751" y="279971"/>
                          <a:pt x="996119" y="275094"/>
                        </a:cubicBezTo>
                        <a:cubicBezTo>
                          <a:pt x="992425" y="272323"/>
                          <a:pt x="989046" y="269072"/>
                          <a:pt x="985036" y="266781"/>
                        </a:cubicBezTo>
                        <a:cubicBezTo>
                          <a:pt x="982500" y="265332"/>
                          <a:pt x="979259" y="265459"/>
                          <a:pt x="976723" y="264010"/>
                        </a:cubicBezTo>
                        <a:cubicBezTo>
                          <a:pt x="972713" y="261719"/>
                          <a:pt x="969649" y="257989"/>
                          <a:pt x="965639" y="255698"/>
                        </a:cubicBezTo>
                        <a:cubicBezTo>
                          <a:pt x="961050" y="253076"/>
                          <a:pt x="946982" y="250858"/>
                          <a:pt x="943472" y="250156"/>
                        </a:cubicBezTo>
                        <a:cubicBezTo>
                          <a:pt x="919647" y="234272"/>
                          <a:pt x="949791" y="253316"/>
                          <a:pt x="926847" y="241843"/>
                        </a:cubicBezTo>
                        <a:cubicBezTo>
                          <a:pt x="923868" y="240354"/>
                          <a:pt x="921577" y="237654"/>
                          <a:pt x="918534" y="236301"/>
                        </a:cubicBezTo>
                        <a:cubicBezTo>
                          <a:pt x="913196" y="233928"/>
                          <a:pt x="907450" y="232606"/>
                          <a:pt x="901908" y="230759"/>
                        </a:cubicBezTo>
                        <a:lnTo>
                          <a:pt x="893596" y="227989"/>
                        </a:lnTo>
                        <a:cubicBezTo>
                          <a:pt x="890825" y="227065"/>
                          <a:pt x="888117" y="225926"/>
                          <a:pt x="885283" y="225218"/>
                        </a:cubicBezTo>
                        <a:lnTo>
                          <a:pt x="874199" y="222447"/>
                        </a:lnTo>
                        <a:cubicBezTo>
                          <a:pt x="871428" y="220600"/>
                          <a:pt x="868711" y="218670"/>
                          <a:pt x="865887" y="216905"/>
                        </a:cubicBezTo>
                        <a:cubicBezTo>
                          <a:pt x="861320" y="214050"/>
                          <a:pt x="856444" y="211680"/>
                          <a:pt x="852032" y="208592"/>
                        </a:cubicBezTo>
                        <a:cubicBezTo>
                          <a:pt x="839560" y="199862"/>
                          <a:pt x="838159" y="195345"/>
                          <a:pt x="824323" y="189196"/>
                        </a:cubicBezTo>
                        <a:cubicBezTo>
                          <a:pt x="820843" y="187649"/>
                          <a:pt x="816934" y="187349"/>
                          <a:pt x="813239" y="186425"/>
                        </a:cubicBezTo>
                        <a:cubicBezTo>
                          <a:pt x="797267" y="175776"/>
                          <a:pt x="812673" y="184995"/>
                          <a:pt x="796614" y="178112"/>
                        </a:cubicBezTo>
                        <a:cubicBezTo>
                          <a:pt x="792817" y="176485"/>
                          <a:pt x="789327" y="174197"/>
                          <a:pt x="785530" y="172570"/>
                        </a:cubicBezTo>
                        <a:cubicBezTo>
                          <a:pt x="779962" y="170184"/>
                          <a:pt x="771762" y="168436"/>
                          <a:pt x="766134" y="167029"/>
                        </a:cubicBezTo>
                        <a:cubicBezTo>
                          <a:pt x="742571" y="151320"/>
                          <a:pt x="764461" y="163872"/>
                          <a:pt x="705174" y="158716"/>
                        </a:cubicBezTo>
                        <a:cubicBezTo>
                          <a:pt x="701380" y="158386"/>
                          <a:pt x="697869" y="156417"/>
                          <a:pt x="694090" y="155945"/>
                        </a:cubicBezTo>
                        <a:cubicBezTo>
                          <a:pt x="683054" y="154565"/>
                          <a:pt x="671923" y="154098"/>
                          <a:pt x="660839" y="153174"/>
                        </a:cubicBezTo>
                        <a:cubicBezTo>
                          <a:pt x="657145" y="152250"/>
                          <a:pt x="653503" y="151084"/>
                          <a:pt x="649756" y="150403"/>
                        </a:cubicBezTo>
                        <a:cubicBezTo>
                          <a:pt x="643330" y="149235"/>
                          <a:pt x="636723" y="149101"/>
                          <a:pt x="630359" y="147632"/>
                        </a:cubicBezTo>
                        <a:cubicBezTo>
                          <a:pt x="584746" y="137106"/>
                          <a:pt x="649684" y="146085"/>
                          <a:pt x="588796" y="139319"/>
                        </a:cubicBezTo>
                        <a:cubicBezTo>
                          <a:pt x="563858" y="140243"/>
                          <a:pt x="538834" y="139831"/>
                          <a:pt x="513981" y="142090"/>
                        </a:cubicBezTo>
                        <a:cubicBezTo>
                          <a:pt x="492109" y="144078"/>
                          <a:pt x="503407" y="147018"/>
                          <a:pt x="489043" y="153174"/>
                        </a:cubicBezTo>
                        <a:cubicBezTo>
                          <a:pt x="485543" y="154674"/>
                          <a:pt x="481621" y="154899"/>
                          <a:pt x="477959" y="155945"/>
                        </a:cubicBezTo>
                        <a:cubicBezTo>
                          <a:pt x="475151" y="156747"/>
                          <a:pt x="472418" y="157792"/>
                          <a:pt x="469647" y="158716"/>
                        </a:cubicBezTo>
                        <a:cubicBezTo>
                          <a:pt x="467800" y="161487"/>
                          <a:pt x="467394" y="166503"/>
                          <a:pt x="464105" y="167029"/>
                        </a:cubicBezTo>
                        <a:cubicBezTo>
                          <a:pt x="443108" y="170388"/>
                          <a:pt x="421575" y="168168"/>
                          <a:pt x="400374" y="169799"/>
                        </a:cubicBezTo>
                        <a:cubicBezTo>
                          <a:pt x="397462" y="170023"/>
                          <a:pt x="394912" y="171936"/>
                          <a:pt x="392061" y="172570"/>
                        </a:cubicBezTo>
                        <a:cubicBezTo>
                          <a:pt x="386577" y="173789"/>
                          <a:pt x="380920" y="174122"/>
                          <a:pt x="375436" y="175341"/>
                        </a:cubicBezTo>
                        <a:cubicBezTo>
                          <a:pt x="372585" y="175975"/>
                          <a:pt x="370010" y="177668"/>
                          <a:pt x="367123" y="178112"/>
                        </a:cubicBezTo>
                        <a:cubicBezTo>
                          <a:pt x="357949" y="179523"/>
                          <a:pt x="348650" y="179959"/>
                          <a:pt x="339414" y="180883"/>
                        </a:cubicBezTo>
                        <a:cubicBezTo>
                          <a:pt x="335719" y="181807"/>
                          <a:pt x="331978" y="182560"/>
                          <a:pt x="328330" y="183654"/>
                        </a:cubicBezTo>
                        <a:cubicBezTo>
                          <a:pt x="319937" y="186172"/>
                          <a:pt x="311705" y="189196"/>
                          <a:pt x="303392" y="191967"/>
                        </a:cubicBezTo>
                        <a:cubicBezTo>
                          <a:pt x="303391" y="191967"/>
                          <a:pt x="286768" y="197508"/>
                          <a:pt x="286767" y="197509"/>
                        </a:cubicBezTo>
                        <a:cubicBezTo>
                          <a:pt x="276024" y="204670"/>
                          <a:pt x="281613" y="201997"/>
                          <a:pt x="270141" y="205821"/>
                        </a:cubicBezTo>
                        <a:cubicBezTo>
                          <a:pt x="268294" y="208592"/>
                          <a:pt x="267157" y="212002"/>
                          <a:pt x="264599" y="214134"/>
                        </a:cubicBezTo>
                        <a:cubicBezTo>
                          <a:pt x="261426" y="216778"/>
                          <a:pt x="257102" y="217627"/>
                          <a:pt x="253516" y="219676"/>
                        </a:cubicBezTo>
                        <a:cubicBezTo>
                          <a:pt x="250625" y="221328"/>
                          <a:pt x="247762" y="223086"/>
                          <a:pt x="245203" y="225218"/>
                        </a:cubicBezTo>
                        <a:cubicBezTo>
                          <a:pt x="219156" y="246922"/>
                          <a:pt x="262287" y="216598"/>
                          <a:pt x="220265" y="244614"/>
                        </a:cubicBezTo>
                        <a:cubicBezTo>
                          <a:pt x="217494" y="246461"/>
                          <a:pt x="215218" y="249503"/>
                          <a:pt x="211952" y="250156"/>
                        </a:cubicBezTo>
                        <a:cubicBezTo>
                          <a:pt x="194363" y="253674"/>
                          <a:pt x="202666" y="251785"/>
                          <a:pt x="187014" y="255698"/>
                        </a:cubicBezTo>
                        <a:cubicBezTo>
                          <a:pt x="178701" y="254774"/>
                          <a:pt x="167990" y="258841"/>
                          <a:pt x="162076" y="252927"/>
                        </a:cubicBezTo>
                        <a:cubicBezTo>
                          <a:pt x="157945" y="248796"/>
                          <a:pt x="164376" y="241161"/>
                          <a:pt x="167617" y="236301"/>
                        </a:cubicBezTo>
                        <a:cubicBezTo>
                          <a:pt x="175930" y="223832"/>
                          <a:pt x="175469" y="219907"/>
                          <a:pt x="187014" y="214134"/>
                        </a:cubicBezTo>
                        <a:cubicBezTo>
                          <a:pt x="189627" y="212828"/>
                          <a:pt x="192556" y="212287"/>
                          <a:pt x="195327" y="211363"/>
                        </a:cubicBezTo>
                        <a:cubicBezTo>
                          <a:pt x="219133" y="195491"/>
                          <a:pt x="189021" y="214514"/>
                          <a:pt x="211952" y="203050"/>
                        </a:cubicBezTo>
                        <a:cubicBezTo>
                          <a:pt x="214931" y="201561"/>
                          <a:pt x="217222" y="198861"/>
                          <a:pt x="220265" y="197509"/>
                        </a:cubicBezTo>
                        <a:cubicBezTo>
                          <a:pt x="225603" y="195137"/>
                          <a:pt x="236890" y="191967"/>
                          <a:pt x="236890" y="191967"/>
                        </a:cubicBezTo>
                        <a:cubicBezTo>
                          <a:pt x="239661" y="189196"/>
                          <a:pt x="241942" y="185828"/>
                          <a:pt x="245203" y="183654"/>
                        </a:cubicBezTo>
                        <a:cubicBezTo>
                          <a:pt x="247633" y="182034"/>
                          <a:pt x="250904" y="182189"/>
                          <a:pt x="253516" y="180883"/>
                        </a:cubicBezTo>
                        <a:cubicBezTo>
                          <a:pt x="256494" y="179394"/>
                          <a:pt x="258850" y="176830"/>
                          <a:pt x="261828" y="175341"/>
                        </a:cubicBezTo>
                        <a:cubicBezTo>
                          <a:pt x="264440" y="174035"/>
                          <a:pt x="267528" y="173876"/>
                          <a:pt x="270141" y="172570"/>
                        </a:cubicBezTo>
                        <a:cubicBezTo>
                          <a:pt x="273120" y="171081"/>
                          <a:pt x="275336" y="168198"/>
                          <a:pt x="278454" y="167029"/>
                        </a:cubicBezTo>
                        <a:cubicBezTo>
                          <a:pt x="282864" y="165376"/>
                          <a:pt x="287663" y="165032"/>
                          <a:pt x="292308" y="164258"/>
                        </a:cubicBezTo>
                        <a:cubicBezTo>
                          <a:pt x="308284" y="161595"/>
                          <a:pt x="312989" y="161784"/>
                          <a:pt x="328330" y="158716"/>
                        </a:cubicBezTo>
                        <a:cubicBezTo>
                          <a:pt x="332064" y="157969"/>
                          <a:pt x="335752" y="156991"/>
                          <a:pt x="339414" y="155945"/>
                        </a:cubicBezTo>
                        <a:cubicBezTo>
                          <a:pt x="342223" y="155143"/>
                          <a:pt x="344876" y="153808"/>
                          <a:pt x="347727" y="153174"/>
                        </a:cubicBezTo>
                        <a:cubicBezTo>
                          <a:pt x="359129" y="150640"/>
                          <a:pt x="367116" y="150657"/>
                          <a:pt x="378207" y="147632"/>
                        </a:cubicBezTo>
                        <a:cubicBezTo>
                          <a:pt x="383843" y="146095"/>
                          <a:pt x="389070" y="143050"/>
                          <a:pt x="394832" y="142090"/>
                        </a:cubicBezTo>
                        <a:cubicBezTo>
                          <a:pt x="414338" y="138839"/>
                          <a:pt x="406127" y="141095"/>
                          <a:pt x="419770" y="136549"/>
                        </a:cubicBezTo>
                        <a:cubicBezTo>
                          <a:pt x="431777" y="137472"/>
                          <a:pt x="443763" y="139892"/>
                          <a:pt x="455792" y="139319"/>
                        </a:cubicBezTo>
                        <a:cubicBezTo>
                          <a:pt x="472480" y="138524"/>
                          <a:pt x="473921" y="134095"/>
                          <a:pt x="486272" y="131007"/>
                        </a:cubicBezTo>
                        <a:cubicBezTo>
                          <a:pt x="517604" y="123174"/>
                          <a:pt x="481087" y="134583"/>
                          <a:pt x="516752" y="122694"/>
                        </a:cubicBezTo>
                        <a:lnTo>
                          <a:pt x="525065" y="119923"/>
                        </a:lnTo>
                        <a:lnTo>
                          <a:pt x="613734" y="125465"/>
                        </a:lnTo>
                        <a:cubicBezTo>
                          <a:pt x="616637" y="125788"/>
                          <a:pt x="619213" y="127528"/>
                          <a:pt x="622047" y="128236"/>
                        </a:cubicBezTo>
                        <a:lnTo>
                          <a:pt x="644214" y="133778"/>
                        </a:lnTo>
                        <a:cubicBezTo>
                          <a:pt x="648832" y="132854"/>
                          <a:pt x="654150" y="133619"/>
                          <a:pt x="658068" y="131007"/>
                        </a:cubicBezTo>
                        <a:cubicBezTo>
                          <a:pt x="660498" y="129387"/>
                          <a:pt x="660839" y="125615"/>
                          <a:pt x="660839" y="122694"/>
                        </a:cubicBezTo>
                        <a:cubicBezTo>
                          <a:pt x="660839" y="113412"/>
                          <a:pt x="659479" y="104159"/>
                          <a:pt x="658068" y="94985"/>
                        </a:cubicBezTo>
                        <a:cubicBezTo>
                          <a:pt x="657624" y="92098"/>
                          <a:pt x="657578" y="88497"/>
                          <a:pt x="655297" y="86672"/>
                        </a:cubicBezTo>
                        <a:cubicBezTo>
                          <a:pt x="650713" y="83005"/>
                          <a:pt x="658530" y="88057"/>
                          <a:pt x="641443" y="86672"/>
                        </a:cubicBezTo>
                        <a:close/>
                      </a:path>
                    </a:pathLst>
                  </a:cu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71" name="Group 214">
                  <a:extLst>
                    <a:ext uri="{FF2B5EF4-FFF2-40B4-BE49-F238E27FC236}">
                      <a16:creationId xmlns:a16="http://schemas.microsoft.com/office/drawing/2014/main" id="{106417B3-8DBC-7445-925A-19E4FBD9F2E5}"/>
                    </a:ext>
                  </a:extLst>
                </p:cNvPr>
                <p:cNvGrpSpPr/>
                <p:nvPr/>
              </p:nvGrpSpPr>
              <p:grpSpPr>
                <a:xfrm rot="740715">
                  <a:off x="4612906" y="2059467"/>
                  <a:ext cx="554287" cy="381320"/>
                  <a:chOff x="4785132" y="1545228"/>
                  <a:chExt cx="554287" cy="381320"/>
                </a:xfrm>
              </p:grpSpPr>
              <p:grpSp>
                <p:nvGrpSpPr>
                  <p:cNvPr id="501" name="Group 215">
                    <a:extLst>
                      <a:ext uri="{FF2B5EF4-FFF2-40B4-BE49-F238E27FC236}">
                        <a16:creationId xmlns:a16="http://schemas.microsoft.com/office/drawing/2014/main" id="{29B71ADB-9EBE-424B-B2A0-D1771D6EC897}"/>
                      </a:ext>
                    </a:extLst>
                  </p:cNvPr>
                  <p:cNvGrpSpPr/>
                  <p:nvPr/>
                </p:nvGrpSpPr>
                <p:grpSpPr>
                  <a:xfrm>
                    <a:off x="4785132" y="1656041"/>
                    <a:ext cx="512147" cy="270507"/>
                    <a:chOff x="4632732" y="1503641"/>
                    <a:chExt cx="512147" cy="270507"/>
                  </a:xfrm>
                </p:grpSpPr>
                <p:grpSp>
                  <p:nvGrpSpPr>
                    <p:cNvPr id="513" name="Group 227">
                      <a:extLst>
                        <a:ext uri="{FF2B5EF4-FFF2-40B4-BE49-F238E27FC236}">
                          <a16:creationId xmlns:a16="http://schemas.microsoft.com/office/drawing/2014/main" id="{2362A313-055A-9D40-8F2F-5790A70A2B91}"/>
                        </a:ext>
                      </a:extLst>
                    </p:cNvPr>
                    <p:cNvGrpSpPr/>
                    <p:nvPr/>
                  </p:nvGrpSpPr>
                  <p:grpSpPr>
                    <a:xfrm>
                      <a:off x="4632732" y="1503641"/>
                      <a:ext cx="274292" cy="198899"/>
                      <a:chOff x="4632732" y="1503641"/>
                      <a:chExt cx="274292" cy="198899"/>
                    </a:xfrm>
                  </p:grpSpPr>
                  <p:sp>
                    <p:nvSpPr>
                      <p:cNvPr id="519" name="Oval 123">
                        <a:extLst>
                          <a:ext uri="{FF2B5EF4-FFF2-40B4-BE49-F238E27FC236}">
                            <a16:creationId xmlns:a16="http://schemas.microsoft.com/office/drawing/2014/main" id="{43513C0E-B2E3-C441-8492-F6527A43029D}"/>
                          </a:ext>
                        </a:extLst>
                      </p:cNvPr>
                      <p:cNvSpPr/>
                      <p:nvPr/>
                    </p:nvSpPr>
                    <p:spPr>
                      <a:xfrm>
                        <a:off x="4632732" y="15036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0" name="Oval 124">
                        <a:extLst>
                          <a:ext uri="{FF2B5EF4-FFF2-40B4-BE49-F238E27FC236}">
                            <a16:creationId xmlns:a16="http://schemas.microsoft.com/office/drawing/2014/main" id="{3F66BAEB-E797-AA4F-AE3E-8C09C1BF140A}"/>
                          </a:ext>
                        </a:extLst>
                      </p:cNvPr>
                      <p:cNvSpPr/>
                      <p:nvPr/>
                    </p:nvSpPr>
                    <p:spPr>
                      <a:xfrm>
                        <a:off x="4720894" y="153814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1" name="Oval 125">
                        <a:extLst>
                          <a:ext uri="{FF2B5EF4-FFF2-40B4-BE49-F238E27FC236}">
                            <a16:creationId xmlns:a16="http://schemas.microsoft.com/office/drawing/2014/main" id="{ABF7E7CD-5CE4-8C41-9FAC-4E69AE27A9D5}"/>
                          </a:ext>
                        </a:extLst>
                      </p:cNvPr>
                      <p:cNvSpPr/>
                      <p:nvPr/>
                    </p:nvSpPr>
                    <p:spPr>
                      <a:xfrm>
                        <a:off x="4807124" y="15877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22" name="Oval 521">
                        <a:extLst>
                          <a:ext uri="{FF2B5EF4-FFF2-40B4-BE49-F238E27FC236}">
                            <a16:creationId xmlns:a16="http://schemas.microsoft.com/office/drawing/2014/main" id="{9E79A984-E430-8949-AF1E-38F2CFFE7742}"/>
                          </a:ext>
                        </a:extLst>
                      </p:cNvPr>
                      <p:cNvSpPr/>
                      <p:nvPr/>
                    </p:nvSpPr>
                    <p:spPr>
                      <a:xfrm>
                        <a:off x="4861305" y="16568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14" name="Group 228">
                      <a:extLst>
                        <a:ext uri="{FF2B5EF4-FFF2-40B4-BE49-F238E27FC236}">
                          <a16:creationId xmlns:a16="http://schemas.microsoft.com/office/drawing/2014/main" id="{2BD7B10E-03BF-204C-8DFC-A7B1A5DD1B41}"/>
                        </a:ext>
                      </a:extLst>
                    </p:cNvPr>
                    <p:cNvGrpSpPr/>
                    <p:nvPr/>
                  </p:nvGrpSpPr>
                  <p:grpSpPr>
                    <a:xfrm rot="1159863">
                      <a:off x="4864601" y="1598039"/>
                      <a:ext cx="280278" cy="176109"/>
                      <a:chOff x="4600669" y="1606691"/>
                      <a:chExt cx="280278" cy="176109"/>
                    </a:xfrm>
                  </p:grpSpPr>
                  <p:sp>
                    <p:nvSpPr>
                      <p:cNvPr id="515" name="Oval 514">
                        <a:extLst>
                          <a:ext uri="{FF2B5EF4-FFF2-40B4-BE49-F238E27FC236}">
                            <a16:creationId xmlns:a16="http://schemas.microsoft.com/office/drawing/2014/main" id="{9D878D4F-389D-8F4B-9A82-07078062BA09}"/>
                          </a:ext>
                        </a:extLst>
                      </p:cNvPr>
                      <p:cNvSpPr/>
                      <p:nvPr/>
                    </p:nvSpPr>
                    <p:spPr>
                      <a:xfrm>
                        <a:off x="4835228" y="173708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6" name="Oval 515">
                        <a:extLst>
                          <a:ext uri="{FF2B5EF4-FFF2-40B4-BE49-F238E27FC236}">
                            <a16:creationId xmlns:a16="http://schemas.microsoft.com/office/drawing/2014/main" id="{949F107D-C91C-D140-A4E7-34879D2BBC67}"/>
                          </a:ext>
                        </a:extLst>
                      </p:cNvPr>
                      <p:cNvSpPr/>
                      <p:nvPr/>
                    </p:nvSpPr>
                    <p:spPr>
                      <a:xfrm>
                        <a:off x="4751554" y="16767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7" name="Oval 516">
                        <a:extLst>
                          <a:ext uri="{FF2B5EF4-FFF2-40B4-BE49-F238E27FC236}">
                            <a16:creationId xmlns:a16="http://schemas.microsoft.com/office/drawing/2014/main" id="{18C0E94D-DBB2-FC47-8A68-6B04AA097FC2}"/>
                          </a:ext>
                        </a:extLst>
                      </p:cNvPr>
                      <p:cNvSpPr/>
                      <p:nvPr/>
                    </p:nvSpPr>
                    <p:spPr>
                      <a:xfrm>
                        <a:off x="4676433" y="163672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8" name="Oval 122">
                        <a:extLst>
                          <a:ext uri="{FF2B5EF4-FFF2-40B4-BE49-F238E27FC236}">
                            <a16:creationId xmlns:a16="http://schemas.microsoft.com/office/drawing/2014/main" id="{5F60F0E3-9235-184D-A793-8E4A5DB38DBD}"/>
                          </a:ext>
                        </a:extLst>
                      </p:cNvPr>
                      <p:cNvSpPr/>
                      <p:nvPr/>
                    </p:nvSpPr>
                    <p:spPr>
                      <a:xfrm>
                        <a:off x="4600669" y="160669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502" name="Group 216">
                    <a:extLst>
                      <a:ext uri="{FF2B5EF4-FFF2-40B4-BE49-F238E27FC236}">
                        <a16:creationId xmlns:a16="http://schemas.microsoft.com/office/drawing/2014/main" id="{38FFD15D-5F43-BE44-82F0-C5C88A4179CD}"/>
                      </a:ext>
                    </a:extLst>
                  </p:cNvPr>
                  <p:cNvGrpSpPr/>
                  <p:nvPr/>
                </p:nvGrpSpPr>
                <p:grpSpPr>
                  <a:xfrm rot="2231650">
                    <a:off x="4858924" y="1545228"/>
                    <a:ext cx="480495" cy="211404"/>
                    <a:chOff x="3785237" y="1337064"/>
                    <a:chExt cx="480495" cy="211404"/>
                  </a:xfrm>
                </p:grpSpPr>
                <p:grpSp>
                  <p:nvGrpSpPr>
                    <p:cNvPr id="503" name="Group 217">
                      <a:extLst>
                        <a:ext uri="{FF2B5EF4-FFF2-40B4-BE49-F238E27FC236}">
                          <a16:creationId xmlns:a16="http://schemas.microsoft.com/office/drawing/2014/main" id="{767D1E82-F212-9F4E-98B3-BF67E2BFD58D}"/>
                        </a:ext>
                      </a:extLst>
                    </p:cNvPr>
                    <p:cNvGrpSpPr/>
                    <p:nvPr/>
                  </p:nvGrpSpPr>
                  <p:grpSpPr>
                    <a:xfrm>
                      <a:off x="3785237" y="1409807"/>
                      <a:ext cx="293209" cy="138661"/>
                      <a:chOff x="3785237" y="1409807"/>
                      <a:chExt cx="293209" cy="138661"/>
                    </a:xfrm>
                  </p:grpSpPr>
                  <p:sp>
                    <p:nvSpPr>
                      <p:cNvPr id="509" name="Oval 113">
                        <a:extLst>
                          <a:ext uri="{FF2B5EF4-FFF2-40B4-BE49-F238E27FC236}">
                            <a16:creationId xmlns:a16="http://schemas.microsoft.com/office/drawing/2014/main" id="{51EDACDC-8A81-8244-8DB4-604081263DAB}"/>
                          </a:ext>
                        </a:extLst>
                      </p:cNvPr>
                      <p:cNvSpPr/>
                      <p:nvPr/>
                    </p:nvSpPr>
                    <p:spPr>
                      <a:xfrm>
                        <a:off x="3948840" y="149513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0" name="Oval 509">
                        <a:extLst>
                          <a:ext uri="{FF2B5EF4-FFF2-40B4-BE49-F238E27FC236}">
                            <a16:creationId xmlns:a16="http://schemas.microsoft.com/office/drawing/2014/main" id="{FFA031F4-2564-DB4C-97A8-B30A2467F5DE}"/>
                          </a:ext>
                        </a:extLst>
                      </p:cNvPr>
                      <p:cNvSpPr/>
                      <p:nvPr/>
                    </p:nvSpPr>
                    <p:spPr>
                      <a:xfrm>
                        <a:off x="3785237" y="150274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1" name="Oval 510">
                        <a:extLst>
                          <a:ext uri="{FF2B5EF4-FFF2-40B4-BE49-F238E27FC236}">
                            <a16:creationId xmlns:a16="http://schemas.microsoft.com/office/drawing/2014/main" id="{F04252F8-05D2-D84C-B1F7-55E3238F7F3E}"/>
                          </a:ext>
                        </a:extLst>
                      </p:cNvPr>
                      <p:cNvSpPr/>
                      <p:nvPr/>
                    </p:nvSpPr>
                    <p:spPr>
                      <a:xfrm>
                        <a:off x="4032727" y="140980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12" name="Oval 511">
                        <a:extLst>
                          <a:ext uri="{FF2B5EF4-FFF2-40B4-BE49-F238E27FC236}">
                            <a16:creationId xmlns:a16="http://schemas.microsoft.com/office/drawing/2014/main" id="{205B237F-FF12-EC4C-A0F3-88FD8931F62B}"/>
                          </a:ext>
                        </a:extLst>
                      </p:cNvPr>
                      <p:cNvSpPr/>
                      <p:nvPr/>
                    </p:nvSpPr>
                    <p:spPr>
                      <a:xfrm>
                        <a:off x="3870831" y="14955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04" name="Group 218">
                      <a:extLst>
                        <a:ext uri="{FF2B5EF4-FFF2-40B4-BE49-F238E27FC236}">
                          <a16:creationId xmlns:a16="http://schemas.microsoft.com/office/drawing/2014/main" id="{7B6843CF-43B4-C140-9819-8E7E0E2D4159}"/>
                        </a:ext>
                      </a:extLst>
                    </p:cNvPr>
                    <p:cNvGrpSpPr/>
                    <p:nvPr/>
                  </p:nvGrpSpPr>
                  <p:grpSpPr>
                    <a:xfrm rot="1159863">
                      <a:off x="4070391" y="1337064"/>
                      <a:ext cx="195341" cy="145184"/>
                      <a:chOff x="3762121" y="1638263"/>
                      <a:chExt cx="195341" cy="145184"/>
                    </a:xfrm>
                  </p:grpSpPr>
                  <p:sp>
                    <p:nvSpPr>
                      <p:cNvPr id="505" name="Oval 504">
                        <a:extLst>
                          <a:ext uri="{FF2B5EF4-FFF2-40B4-BE49-F238E27FC236}">
                            <a16:creationId xmlns:a16="http://schemas.microsoft.com/office/drawing/2014/main" id="{73EE8B90-54DD-414F-BECA-1B0F50EE3F12}"/>
                          </a:ext>
                        </a:extLst>
                      </p:cNvPr>
                      <p:cNvSpPr/>
                      <p:nvPr/>
                    </p:nvSpPr>
                    <p:spPr>
                      <a:xfrm>
                        <a:off x="3762121" y="164841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6" name="Oval 505">
                        <a:extLst>
                          <a:ext uri="{FF2B5EF4-FFF2-40B4-BE49-F238E27FC236}">
                            <a16:creationId xmlns:a16="http://schemas.microsoft.com/office/drawing/2014/main" id="{08AB84B9-B73E-E442-A507-27DFE39FFFA2}"/>
                          </a:ext>
                        </a:extLst>
                      </p:cNvPr>
                      <p:cNvSpPr/>
                      <p:nvPr/>
                    </p:nvSpPr>
                    <p:spPr>
                      <a:xfrm>
                        <a:off x="3911743" y="17277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7" name="Oval 506">
                        <a:extLst>
                          <a:ext uri="{FF2B5EF4-FFF2-40B4-BE49-F238E27FC236}">
                            <a16:creationId xmlns:a16="http://schemas.microsoft.com/office/drawing/2014/main" id="{52BE1A6E-24A1-2E45-BAC5-C51DC169DB30}"/>
                          </a:ext>
                        </a:extLst>
                      </p:cNvPr>
                      <p:cNvSpPr/>
                      <p:nvPr/>
                    </p:nvSpPr>
                    <p:spPr>
                      <a:xfrm>
                        <a:off x="3878214" y="163826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8" name="Oval 112">
                        <a:extLst>
                          <a:ext uri="{FF2B5EF4-FFF2-40B4-BE49-F238E27FC236}">
                            <a16:creationId xmlns:a16="http://schemas.microsoft.com/office/drawing/2014/main" id="{2326E405-2727-8E43-B3D4-533B6DC4E9BC}"/>
                          </a:ext>
                        </a:extLst>
                      </p:cNvPr>
                      <p:cNvSpPr/>
                      <p:nvPr/>
                    </p:nvSpPr>
                    <p:spPr>
                      <a:xfrm>
                        <a:off x="3818516" y="17377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472" name="Group 238">
                  <a:extLst>
                    <a:ext uri="{FF2B5EF4-FFF2-40B4-BE49-F238E27FC236}">
                      <a16:creationId xmlns:a16="http://schemas.microsoft.com/office/drawing/2014/main" id="{E8FC86D9-7255-2A41-BE45-C27E05775607}"/>
                    </a:ext>
                  </a:extLst>
                </p:cNvPr>
                <p:cNvGrpSpPr/>
                <p:nvPr/>
              </p:nvGrpSpPr>
              <p:grpSpPr>
                <a:xfrm rot="18093937">
                  <a:off x="3945981" y="1720292"/>
                  <a:ext cx="708507" cy="577308"/>
                  <a:chOff x="4852877" y="1489650"/>
                  <a:chExt cx="708507" cy="577308"/>
                </a:xfrm>
              </p:grpSpPr>
              <p:grpSp>
                <p:nvGrpSpPr>
                  <p:cNvPr id="473" name="Group 239">
                    <a:extLst>
                      <a:ext uri="{FF2B5EF4-FFF2-40B4-BE49-F238E27FC236}">
                        <a16:creationId xmlns:a16="http://schemas.microsoft.com/office/drawing/2014/main" id="{0CD3FE9C-4BDC-C844-BA0B-F88991B67AF4}"/>
                      </a:ext>
                    </a:extLst>
                  </p:cNvPr>
                  <p:cNvGrpSpPr/>
                  <p:nvPr/>
                </p:nvGrpSpPr>
                <p:grpSpPr>
                  <a:xfrm>
                    <a:off x="4896193" y="1598154"/>
                    <a:ext cx="665191" cy="468804"/>
                    <a:chOff x="4743793" y="1445754"/>
                    <a:chExt cx="665191" cy="468804"/>
                  </a:xfrm>
                </p:grpSpPr>
                <p:grpSp>
                  <p:nvGrpSpPr>
                    <p:cNvPr id="485" name="Group 251">
                      <a:extLst>
                        <a:ext uri="{FF2B5EF4-FFF2-40B4-BE49-F238E27FC236}">
                          <a16:creationId xmlns:a16="http://schemas.microsoft.com/office/drawing/2014/main" id="{977D1BA7-918B-0840-878B-07F5306744B4}"/>
                        </a:ext>
                      </a:extLst>
                    </p:cNvPr>
                    <p:cNvGrpSpPr/>
                    <p:nvPr/>
                  </p:nvGrpSpPr>
                  <p:grpSpPr>
                    <a:xfrm>
                      <a:off x="4743793" y="1483628"/>
                      <a:ext cx="431424" cy="430930"/>
                      <a:chOff x="4743793" y="1483628"/>
                      <a:chExt cx="431424" cy="430930"/>
                    </a:xfrm>
                  </p:grpSpPr>
                  <p:sp>
                    <p:nvSpPr>
                      <p:cNvPr id="494" name="Oval 98">
                        <a:extLst>
                          <a:ext uri="{FF2B5EF4-FFF2-40B4-BE49-F238E27FC236}">
                            <a16:creationId xmlns:a16="http://schemas.microsoft.com/office/drawing/2014/main" id="{ED4EEF20-4652-A244-91C3-AAA9A027FFB5}"/>
                          </a:ext>
                        </a:extLst>
                      </p:cNvPr>
                      <p:cNvSpPr/>
                      <p:nvPr/>
                    </p:nvSpPr>
                    <p:spPr>
                      <a:xfrm>
                        <a:off x="4886399" y="15496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5" name="Oval 99">
                        <a:extLst>
                          <a:ext uri="{FF2B5EF4-FFF2-40B4-BE49-F238E27FC236}">
                            <a16:creationId xmlns:a16="http://schemas.microsoft.com/office/drawing/2014/main" id="{02877AF8-8C6D-7F4A-91DC-5C18FA924C55}"/>
                          </a:ext>
                        </a:extLst>
                      </p:cNvPr>
                      <p:cNvSpPr/>
                      <p:nvPr/>
                    </p:nvSpPr>
                    <p:spPr>
                      <a:xfrm>
                        <a:off x="4970969" y="161663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6" name="Oval 100">
                        <a:extLst>
                          <a:ext uri="{FF2B5EF4-FFF2-40B4-BE49-F238E27FC236}">
                            <a16:creationId xmlns:a16="http://schemas.microsoft.com/office/drawing/2014/main" id="{09623475-30A9-6C4F-B8A5-AA6E93BC0E03}"/>
                          </a:ext>
                        </a:extLst>
                      </p:cNvPr>
                      <p:cNvSpPr/>
                      <p:nvPr/>
                    </p:nvSpPr>
                    <p:spPr>
                      <a:xfrm>
                        <a:off x="5042162" y="16855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7" name="Oval 101">
                        <a:extLst>
                          <a:ext uri="{FF2B5EF4-FFF2-40B4-BE49-F238E27FC236}">
                            <a16:creationId xmlns:a16="http://schemas.microsoft.com/office/drawing/2014/main" id="{84AFAC36-A384-4647-B163-B9F83F314033}"/>
                          </a:ext>
                        </a:extLst>
                      </p:cNvPr>
                      <p:cNvSpPr/>
                      <p:nvPr/>
                    </p:nvSpPr>
                    <p:spPr>
                      <a:xfrm>
                        <a:off x="5129498" y="18688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8" name="Oval 102">
                        <a:extLst>
                          <a:ext uri="{FF2B5EF4-FFF2-40B4-BE49-F238E27FC236}">
                            <a16:creationId xmlns:a16="http://schemas.microsoft.com/office/drawing/2014/main" id="{2098CF8B-BA08-0A4B-8834-CAFBA03FC73D}"/>
                          </a:ext>
                        </a:extLst>
                      </p:cNvPr>
                      <p:cNvSpPr/>
                      <p:nvPr/>
                    </p:nvSpPr>
                    <p:spPr>
                      <a:xfrm>
                        <a:off x="4825807" y="15066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9" name="Oval 103">
                        <a:extLst>
                          <a:ext uri="{FF2B5EF4-FFF2-40B4-BE49-F238E27FC236}">
                            <a16:creationId xmlns:a16="http://schemas.microsoft.com/office/drawing/2014/main" id="{E27F500B-9B55-FF4C-B9B8-258E0D0BDE0D}"/>
                          </a:ext>
                        </a:extLst>
                      </p:cNvPr>
                      <p:cNvSpPr/>
                      <p:nvPr/>
                    </p:nvSpPr>
                    <p:spPr>
                      <a:xfrm>
                        <a:off x="4743793" y="14836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00" name="Oval 499">
                        <a:extLst>
                          <a:ext uri="{FF2B5EF4-FFF2-40B4-BE49-F238E27FC236}">
                            <a16:creationId xmlns:a16="http://schemas.microsoft.com/office/drawing/2014/main" id="{24A5D4E4-B929-E041-8FF2-2ED8D6A14BBA}"/>
                          </a:ext>
                        </a:extLst>
                      </p:cNvPr>
                      <p:cNvSpPr/>
                      <p:nvPr/>
                    </p:nvSpPr>
                    <p:spPr>
                      <a:xfrm>
                        <a:off x="5089769" y="17996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86" name="Group 252">
                      <a:extLst>
                        <a:ext uri="{FF2B5EF4-FFF2-40B4-BE49-F238E27FC236}">
                          <a16:creationId xmlns:a16="http://schemas.microsoft.com/office/drawing/2014/main" id="{F0571B5A-864D-7341-96A8-094C064357BA}"/>
                        </a:ext>
                      </a:extLst>
                    </p:cNvPr>
                    <p:cNvGrpSpPr/>
                    <p:nvPr/>
                  </p:nvGrpSpPr>
                  <p:grpSpPr>
                    <a:xfrm rot="1159863">
                      <a:off x="4964182" y="1445754"/>
                      <a:ext cx="444802" cy="420798"/>
                      <a:chOff x="4680086" y="1395899"/>
                      <a:chExt cx="444802" cy="420798"/>
                    </a:xfrm>
                  </p:grpSpPr>
                  <p:sp>
                    <p:nvSpPr>
                      <p:cNvPr id="487" name="Oval 486">
                        <a:extLst>
                          <a:ext uri="{FF2B5EF4-FFF2-40B4-BE49-F238E27FC236}">
                            <a16:creationId xmlns:a16="http://schemas.microsoft.com/office/drawing/2014/main" id="{A45C022E-F356-D94F-AB44-80CCB4885918}"/>
                          </a:ext>
                        </a:extLst>
                      </p:cNvPr>
                      <p:cNvSpPr/>
                      <p:nvPr/>
                    </p:nvSpPr>
                    <p:spPr>
                      <a:xfrm>
                        <a:off x="4922415" y="169343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8" name="Oval 487">
                        <a:extLst>
                          <a:ext uri="{FF2B5EF4-FFF2-40B4-BE49-F238E27FC236}">
                            <a16:creationId xmlns:a16="http://schemas.microsoft.com/office/drawing/2014/main" id="{9A7B5A66-EB31-3A4D-A064-ADF5F3AD435B}"/>
                          </a:ext>
                        </a:extLst>
                      </p:cNvPr>
                      <p:cNvSpPr/>
                      <p:nvPr/>
                    </p:nvSpPr>
                    <p:spPr>
                      <a:xfrm>
                        <a:off x="4891455" y="15318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9" name="Oval 488">
                        <a:extLst>
                          <a:ext uri="{FF2B5EF4-FFF2-40B4-BE49-F238E27FC236}">
                            <a16:creationId xmlns:a16="http://schemas.microsoft.com/office/drawing/2014/main" id="{9C278390-F578-6D43-8DCA-C0721F48E786}"/>
                          </a:ext>
                        </a:extLst>
                      </p:cNvPr>
                      <p:cNvSpPr/>
                      <p:nvPr/>
                    </p:nvSpPr>
                    <p:spPr>
                      <a:xfrm>
                        <a:off x="4680086" y="139589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0" name="Oval 489">
                        <a:extLst>
                          <a:ext uri="{FF2B5EF4-FFF2-40B4-BE49-F238E27FC236}">
                            <a16:creationId xmlns:a16="http://schemas.microsoft.com/office/drawing/2014/main" id="{0EBEE0BF-9C1E-1048-AF3C-A540477EFA05}"/>
                          </a:ext>
                        </a:extLst>
                      </p:cNvPr>
                      <p:cNvSpPr/>
                      <p:nvPr/>
                    </p:nvSpPr>
                    <p:spPr>
                      <a:xfrm>
                        <a:off x="4830929" y="158698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1" name="Oval 490">
                        <a:extLst>
                          <a:ext uri="{FF2B5EF4-FFF2-40B4-BE49-F238E27FC236}">
                            <a16:creationId xmlns:a16="http://schemas.microsoft.com/office/drawing/2014/main" id="{F3A7DCCF-2D42-A241-A82B-EDC03B010872}"/>
                          </a:ext>
                        </a:extLst>
                      </p:cNvPr>
                      <p:cNvSpPr/>
                      <p:nvPr/>
                    </p:nvSpPr>
                    <p:spPr>
                      <a:xfrm>
                        <a:off x="4977953" y="17576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2" name="Oval 96">
                        <a:extLst>
                          <a:ext uri="{FF2B5EF4-FFF2-40B4-BE49-F238E27FC236}">
                            <a16:creationId xmlns:a16="http://schemas.microsoft.com/office/drawing/2014/main" id="{35FE18C2-3466-5F4B-AE92-F42169D80D62}"/>
                          </a:ext>
                        </a:extLst>
                      </p:cNvPr>
                      <p:cNvSpPr/>
                      <p:nvPr/>
                    </p:nvSpPr>
                    <p:spPr>
                      <a:xfrm>
                        <a:off x="5030866" y="169785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93" name="Oval 97">
                        <a:extLst>
                          <a:ext uri="{FF2B5EF4-FFF2-40B4-BE49-F238E27FC236}">
                            <a16:creationId xmlns:a16="http://schemas.microsoft.com/office/drawing/2014/main" id="{7EDDDA31-42C5-E545-9672-BEA3114CF1AA}"/>
                          </a:ext>
                        </a:extLst>
                      </p:cNvPr>
                      <p:cNvSpPr/>
                      <p:nvPr/>
                    </p:nvSpPr>
                    <p:spPr>
                      <a:xfrm>
                        <a:off x="5079169" y="177097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474" name="Group 240">
                    <a:extLst>
                      <a:ext uri="{FF2B5EF4-FFF2-40B4-BE49-F238E27FC236}">
                        <a16:creationId xmlns:a16="http://schemas.microsoft.com/office/drawing/2014/main" id="{350D2B31-BB2F-014B-BB42-3735A482FBEA}"/>
                      </a:ext>
                    </a:extLst>
                  </p:cNvPr>
                  <p:cNvGrpSpPr/>
                  <p:nvPr/>
                </p:nvGrpSpPr>
                <p:grpSpPr>
                  <a:xfrm rot="2231650">
                    <a:off x="4852877" y="1489650"/>
                    <a:ext cx="452135" cy="185783"/>
                    <a:chOff x="3741962" y="1307625"/>
                    <a:chExt cx="452135" cy="185783"/>
                  </a:xfrm>
                </p:grpSpPr>
                <p:grpSp>
                  <p:nvGrpSpPr>
                    <p:cNvPr id="475" name="Group 241">
                      <a:extLst>
                        <a:ext uri="{FF2B5EF4-FFF2-40B4-BE49-F238E27FC236}">
                          <a16:creationId xmlns:a16="http://schemas.microsoft.com/office/drawing/2014/main" id="{7C4AC608-ECE3-8E4E-A864-2D886DBBB64E}"/>
                        </a:ext>
                      </a:extLst>
                    </p:cNvPr>
                    <p:cNvGrpSpPr/>
                    <p:nvPr/>
                  </p:nvGrpSpPr>
                  <p:grpSpPr>
                    <a:xfrm>
                      <a:off x="3741962" y="1342923"/>
                      <a:ext cx="229720" cy="150485"/>
                      <a:chOff x="3741962" y="1342923"/>
                      <a:chExt cx="229720" cy="150485"/>
                    </a:xfrm>
                  </p:grpSpPr>
                  <p:sp>
                    <p:nvSpPr>
                      <p:cNvPr id="481" name="Oval 480">
                        <a:extLst>
                          <a:ext uri="{FF2B5EF4-FFF2-40B4-BE49-F238E27FC236}">
                            <a16:creationId xmlns:a16="http://schemas.microsoft.com/office/drawing/2014/main" id="{D934BCB3-10F7-AB4E-A74C-5FD1CF12BCDE}"/>
                          </a:ext>
                        </a:extLst>
                      </p:cNvPr>
                      <p:cNvSpPr/>
                      <p:nvPr/>
                    </p:nvSpPr>
                    <p:spPr>
                      <a:xfrm>
                        <a:off x="3925963" y="13878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2" name="Oval 481">
                        <a:extLst>
                          <a:ext uri="{FF2B5EF4-FFF2-40B4-BE49-F238E27FC236}">
                            <a16:creationId xmlns:a16="http://schemas.microsoft.com/office/drawing/2014/main" id="{76335C1F-A03C-5F4C-9983-3CF0979548F1}"/>
                          </a:ext>
                        </a:extLst>
                      </p:cNvPr>
                      <p:cNvSpPr/>
                      <p:nvPr/>
                    </p:nvSpPr>
                    <p:spPr>
                      <a:xfrm>
                        <a:off x="3754357" y="144768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3" name="Oval 482">
                        <a:extLst>
                          <a:ext uri="{FF2B5EF4-FFF2-40B4-BE49-F238E27FC236}">
                            <a16:creationId xmlns:a16="http://schemas.microsoft.com/office/drawing/2014/main" id="{123CB635-FBB1-4347-A81E-F6843138F160}"/>
                          </a:ext>
                        </a:extLst>
                      </p:cNvPr>
                      <p:cNvSpPr/>
                      <p:nvPr/>
                    </p:nvSpPr>
                    <p:spPr>
                      <a:xfrm>
                        <a:off x="3741962" y="134292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4" name="Oval 483">
                        <a:extLst>
                          <a:ext uri="{FF2B5EF4-FFF2-40B4-BE49-F238E27FC236}">
                            <a16:creationId xmlns:a16="http://schemas.microsoft.com/office/drawing/2014/main" id="{D5C7E84F-B569-454F-BE46-101BFBD3DF8E}"/>
                          </a:ext>
                        </a:extLst>
                      </p:cNvPr>
                      <p:cNvSpPr/>
                      <p:nvPr/>
                    </p:nvSpPr>
                    <p:spPr>
                      <a:xfrm>
                        <a:off x="3826883" y="14108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76" name="Group 242">
                      <a:extLst>
                        <a:ext uri="{FF2B5EF4-FFF2-40B4-BE49-F238E27FC236}">
                          <a16:creationId xmlns:a16="http://schemas.microsoft.com/office/drawing/2014/main" id="{BCB6C966-F7FE-764E-830D-29CB27C67230}"/>
                        </a:ext>
                      </a:extLst>
                    </p:cNvPr>
                    <p:cNvGrpSpPr/>
                    <p:nvPr/>
                  </p:nvGrpSpPr>
                  <p:grpSpPr>
                    <a:xfrm rot="1159863">
                      <a:off x="3818240" y="1307625"/>
                      <a:ext cx="375857" cy="104574"/>
                      <a:chOff x="3502631" y="1665219"/>
                      <a:chExt cx="375857" cy="104574"/>
                    </a:xfrm>
                  </p:grpSpPr>
                  <p:sp>
                    <p:nvSpPr>
                      <p:cNvPr id="477" name="Oval 81">
                        <a:extLst>
                          <a:ext uri="{FF2B5EF4-FFF2-40B4-BE49-F238E27FC236}">
                            <a16:creationId xmlns:a16="http://schemas.microsoft.com/office/drawing/2014/main" id="{E45BA737-9E64-8A44-8144-62E0954A7994}"/>
                          </a:ext>
                        </a:extLst>
                      </p:cNvPr>
                      <p:cNvSpPr/>
                      <p:nvPr/>
                    </p:nvSpPr>
                    <p:spPr>
                      <a:xfrm>
                        <a:off x="3578005" y="166521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78" name="Oval 477">
                        <a:extLst>
                          <a:ext uri="{FF2B5EF4-FFF2-40B4-BE49-F238E27FC236}">
                            <a16:creationId xmlns:a16="http://schemas.microsoft.com/office/drawing/2014/main" id="{81600D21-4C9D-E84B-89FB-4BF7B5E5A6F6}"/>
                          </a:ext>
                        </a:extLst>
                      </p:cNvPr>
                      <p:cNvSpPr/>
                      <p:nvPr/>
                    </p:nvSpPr>
                    <p:spPr>
                      <a:xfrm>
                        <a:off x="3832769" y="16878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79" name="Oval 478">
                        <a:extLst>
                          <a:ext uri="{FF2B5EF4-FFF2-40B4-BE49-F238E27FC236}">
                            <a16:creationId xmlns:a16="http://schemas.microsoft.com/office/drawing/2014/main" id="{1D7C9DF3-8029-E04A-9EF3-0A9AA966FB47}"/>
                          </a:ext>
                        </a:extLst>
                      </p:cNvPr>
                      <p:cNvSpPr/>
                      <p:nvPr/>
                    </p:nvSpPr>
                    <p:spPr>
                      <a:xfrm>
                        <a:off x="3502631" y="172039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0" name="Oval 479">
                        <a:extLst>
                          <a:ext uri="{FF2B5EF4-FFF2-40B4-BE49-F238E27FC236}">
                            <a16:creationId xmlns:a16="http://schemas.microsoft.com/office/drawing/2014/main" id="{F9FC771F-DE10-4B41-8F24-9719FC342EAE}"/>
                          </a:ext>
                        </a:extLst>
                      </p:cNvPr>
                      <p:cNvSpPr/>
                      <p:nvPr/>
                    </p:nvSpPr>
                    <p:spPr>
                      <a:xfrm>
                        <a:off x="3753006" y="172407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grpSp>
            <p:nvGrpSpPr>
              <p:cNvPr id="423" name="Group 268">
                <a:extLst>
                  <a:ext uri="{FF2B5EF4-FFF2-40B4-BE49-F238E27FC236}">
                    <a16:creationId xmlns:a16="http://schemas.microsoft.com/office/drawing/2014/main" id="{218FC5AF-14AB-0947-A239-1D17C5599AEC}"/>
                  </a:ext>
                </a:extLst>
              </p:cNvPr>
              <p:cNvGrpSpPr/>
              <p:nvPr/>
            </p:nvGrpSpPr>
            <p:grpSpPr>
              <a:xfrm>
                <a:off x="5306171" y="2437085"/>
                <a:ext cx="1359895" cy="559944"/>
                <a:chOff x="3766620" y="1643976"/>
                <a:chExt cx="1359895" cy="559944"/>
              </a:xfrm>
            </p:grpSpPr>
            <p:grpSp>
              <p:nvGrpSpPr>
                <p:cNvPr id="424" name="Group 213">
                  <a:extLst>
                    <a:ext uri="{FF2B5EF4-FFF2-40B4-BE49-F238E27FC236}">
                      <a16:creationId xmlns:a16="http://schemas.microsoft.com/office/drawing/2014/main" id="{AFE600C7-EFB4-0F41-984F-B4CEE774A1D0}"/>
                    </a:ext>
                  </a:extLst>
                </p:cNvPr>
                <p:cNvGrpSpPr/>
                <p:nvPr/>
              </p:nvGrpSpPr>
              <p:grpSpPr>
                <a:xfrm>
                  <a:off x="3766620" y="1643976"/>
                  <a:ext cx="1359895" cy="294275"/>
                  <a:chOff x="3766620" y="1643976"/>
                  <a:chExt cx="1359895" cy="294275"/>
                </a:xfrm>
              </p:grpSpPr>
              <p:grpSp>
                <p:nvGrpSpPr>
                  <p:cNvPr id="448" name="Group 178">
                    <a:extLst>
                      <a:ext uri="{FF2B5EF4-FFF2-40B4-BE49-F238E27FC236}">
                        <a16:creationId xmlns:a16="http://schemas.microsoft.com/office/drawing/2014/main" id="{8DDEE220-C06F-8241-8B7A-9EDD2D3ADFCC}"/>
                      </a:ext>
                    </a:extLst>
                  </p:cNvPr>
                  <p:cNvGrpSpPr/>
                  <p:nvPr/>
                </p:nvGrpSpPr>
                <p:grpSpPr>
                  <a:xfrm>
                    <a:off x="3766620" y="1643976"/>
                    <a:ext cx="654269" cy="265133"/>
                    <a:chOff x="3766620" y="1643976"/>
                    <a:chExt cx="654269" cy="265133"/>
                  </a:xfrm>
                </p:grpSpPr>
                <p:grpSp>
                  <p:nvGrpSpPr>
                    <p:cNvPr id="460" name="Group 161">
                      <a:extLst>
                        <a:ext uri="{FF2B5EF4-FFF2-40B4-BE49-F238E27FC236}">
                          <a16:creationId xmlns:a16="http://schemas.microsoft.com/office/drawing/2014/main" id="{58487BA5-E86B-B441-B210-0DFC6F6515A8}"/>
                        </a:ext>
                      </a:extLst>
                    </p:cNvPr>
                    <p:cNvGrpSpPr/>
                    <p:nvPr/>
                  </p:nvGrpSpPr>
                  <p:grpSpPr>
                    <a:xfrm>
                      <a:off x="3766620" y="1734620"/>
                      <a:ext cx="288874" cy="174489"/>
                      <a:chOff x="3766620" y="1734620"/>
                      <a:chExt cx="288874" cy="174489"/>
                    </a:xfrm>
                  </p:grpSpPr>
                  <p:sp>
                    <p:nvSpPr>
                      <p:cNvPr id="466" name="Oval 465">
                        <a:extLst>
                          <a:ext uri="{FF2B5EF4-FFF2-40B4-BE49-F238E27FC236}">
                            <a16:creationId xmlns:a16="http://schemas.microsoft.com/office/drawing/2014/main" id="{E718FAA7-A21D-D040-8595-67778D73EDC8}"/>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67" name="Oval 466">
                        <a:extLst>
                          <a:ext uri="{FF2B5EF4-FFF2-40B4-BE49-F238E27FC236}">
                            <a16:creationId xmlns:a16="http://schemas.microsoft.com/office/drawing/2014/main" id="{4B970EFB-C835-D444-A977-BCD3D5CD0641}"/>
                          </a:ext>
                        </a:extLst>
                      </p:cNvPr>
                      <p:cNvSpPr/>
                      <p:nvPr/>
                    </p:nvSpPr>
                    <p:spPr>
                      <a:xfrm>
                        <a:off x="3828608" y="18185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68" name="Oval 467">
                        <a:extLst>
                          <a:ext uri="{FF2B5EF4-FFF2-40B4-BE49-F238E27FC236}">
                            <a16:creationId xmlns:a16="http://schemas.microsoft.com/office/drawing/2014/main" id="{A5CCE28C-2203-BF47-9FBA-9B1900C4E58E}"/>
                          </a:ext>
                        </a:extLst>
                      </p:cNvPr>
                      <p:cNvSpPr/>
                      <p:nvPr/>
                    </p:nvSpPr>
                    <p:spPr>
                      <a:xfrm>
                        <a:off x="3910800" y="176921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69" name="Oval 468">
                        <a:extLst>
                          <a:ext uri="{FF2B5EF4-FFF2-40B4-BE49-F238E27FC236}">
                            <a16:creationId xmlns:a16="http://schemas.microsoft.com/office/drawing/2014/main" id="{293B9A97-FD72-884E-B646-0B1DFF5D6081}"/>
                          </a:ext>
                        </a:extLst>
                      </p:cNvPr>
                      <p:cNvSpPr/>
                      <p:nvPr/>
                    </p:nvSpPr>
                    <p:spPr>
                      <a:xfrm>
                        <a:off x="4009775" y="173462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61" name="Group 160">
                      <a:extLst>
                        <a:ext uri="{FF2B5EF4-FFF2-40B4-BE49-F238E27FC236}">
                          <a16:creationId xmlns:a16="http://schemas.microsoft.com/office/drawing/2014/main" id="{86974822-9F55-DB41-A2B1-C4531268EC58}"/>
                        </a:ext>
                      </a:extLst>
                    </p:cNvPr>
                    <p:cNvGrpSpPr/>
                    <p:nvPr/>
                  </p:nvGrpSpPr>
                  <p:grpSpPr>
                    <a:xfrm rot="1159863">
                      <a:off x="4125212" y="1643976"/>
                      <a:ext cx="295677" cy="155098"/>
                      <a:chOff x="3914259" y="1892838"/>
                      <a:chExt cx="295677" cy="155098"/>
                    </a:xfrm>
                  </p:grpSpPr>
                  <p:sp>
                    <p:nvSpPr>
                      <p:cNvPr id="462" name="Oval 66">
                        <a:extLst>
                          <a:ext uri="{FF2B5EF4-FFF2-40B4-BE49-F238E27FC236}">
                            <a16:creationId xmlns:a16="http://schemas.microsoft.com/office/drawing/2014/main" id="{B1874ED7-96F6-964A-9BAC-C6324AD313A4}"/>
                          </a:ext>
                        </a:extLst>
                      </p:cNvPr>
                      <p:cNvSpPr/>
                      <p:nvPr/>
                    </p:nvSpPr>
                    <p:spPr>
                      <a:xfrm>
                        <a:off x="3914259" y="20022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63" name="Oval 462">
                        <a:extLst>
                          <a:ext uri="{FF2B5EF4-FFF2-40B4-BE49-F238E27FC236}">
                            <a16:creationId xmlns:a16="http://schemas.microsoft.com/office/drawing/2014/main" id="{99546B6D-4B9B-4C41-85BD-C68E4461E843}"/>
                          </a:ext>
                        </a:extLst>
                      </p:cNvPr>
                      <p:cNvSpPr/>
                      <p:nvPr/>
                    </p:nvSpPr>
                    <p:spPr>
                      <a:xfrm>
                        <a:off x="3990603" y="196102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64" name="Oval 463">
                        <a:extLst>
                          <a:ext uri="{FF2B5EF4-FFF2-40B4-BE49-F238E27FC236}">
                            <a16:creationId xmlns:a16="http://schemas.microsoft.com/office/drawing/2014/main" id="{6D3C63F8-D36E-2748-97A9-F3AF2A14FBD4}"/>
                          </a:ext>
                        </a:extLst>
                      </p:cNvPr>
                      <p:cNvSpPr/>
                      <p:nvPr/>
                    </p:nvSpPr>
                    <p:spPr>
                      <a:xfrm>
                        <a:off x="4068338" y="191763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65" name="Oval 464">
                        <a:extLst>
                          <a:ext uri="{FF2B5EF4-FFF2-40B4-BE49-F238E27FC236}">
                            <a16:creationId xmlns:a16="http://schemas.microsoft.com/office/drawing/2014/main" id="{904D07B8-196E-3044-93D8-DB87FA6D13D1}"/>
                          </a:ext>
                        </a:extLst>
                      </p:cNvPr>
                      <p:cNvSpPr/>
                      <p:nvPr/>
                    </p:nvSpPr>
                    <p:spPr>
                      <a:xfrm>
                        <a:off x="4164217" y="18928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449" name="Group 179">
                    <a:extLst>
                      <a:ext uri="{FF2B5EF4-FFF2-40B4-BE49-F238E27FC236}">
                        <a16:creationId xmlns:a16="http://schemas.microsoft.com/office/drawing/2014/main" id="{F1ADC6D8-E2CB-B348-AD14-A8448E842AE0}"/>
                      </a:ext>
                    </a:extLst>
                  </p:cNvPr>
                  <p:cNvGrpSpPr/>
                  <p:nvPr/>
                </p:nvGrpSpPr>
                <p:grpSpPr>
                  <a:xfrm rot="2231650">
                    <a:off x="4472246" y="1673118"/>
                    <a:ext cx="654269" cy="265133"/>
                    <a:chOff x="3766620" y="1643976"/>
                    <a:chExt cx="654269" cy="265133"/>
                  </a:xfrm>
                </p:grpSpPr>
                <p:grpSp>
                  <p:nvGrpSpPr>
                    <p:cNvPr id="450" name="Group 180">
                      <a:extLst>
                        <a:ext uri="{FF2B5EF4-FFF2-40B4-BE49-F238E27FC236}">
                          <a16:creationId xmlns:a16="http://schemas.microsoft.com/office/drawing/2014/main" id="{05527936-89C4-8943-AD11-1192C57AC8DD}"/>
                        </a:ext>
                      </a:extLst>
                    </p:cNvPr>
                    <p:cNvGrpSpPr/>
                    <p:nvPr/>
                  </p:nvGrpSpPr>
                  <p:grpSpPr>
                    <a:xfrm>
                      <a:off x="3766620" y="1734620"/>
                      <a:ext cx="288874" cy="174489"/>
                      <a:chOff x="3766620" y="1734620"/>
                      <a:chExt cx="288874" cy="174489"/>
                    </a:xfrm>
                  </p:grpSpPr>
                  <p:sp>
                    <p:nvSpPr>
                      <p:cNvPr id="456" name="Oval 60">
                        <a:extLst>
                          <a:ext uri="{FF2B5EF4-FFF2-40B4-BE49-F238E27FC236}">
                            <a16:creationId xmlns:a16="http://schemas.microsoft.com/office/drawing/2014/main" id="{1891F9FA-EEF5-224C-A77A-281281C3FB9B}"/>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57" name="Oval 61">
                        <a:extLst>
                          <a:ext uri="{FF2B5EF4-FFF2-40B4-BE49-F238E27FC236}">
                            <a16:creationId xmlns:a16="http://schemas.microsoft.com/office/drawing/2014/main" id="{3C54B7FF-0116-C243-9947-DCF0C61F2509}"/>
                          </a:ext>
                        </a:extLst>
                      </p:cNvPr>
                      <p:cNvSpPr/>
                      <p:nvPr/>
                    </p:nvSpPr>
                    <p:spPr>
                      <a:xfrm>
                        <a:off x="3828608" y="18185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58" name="Oval 62">
                        <a:extLst>
                          <a:ext uri="{FF2B5EF4-FFF2-40B4-BE49-F238E27FC236}">
                            <a16:creationId xmlns:a16="http://schemas.microsoft.com/office/drawing/2014/main" id="{574A3EBE-1AED-6E40-AA39-2BAAD8690A4E}"/>
                          </a:ext>
                        </a:extLst>
                      </p:cNvPr>
                      <p:cNvSpPr/>
                      <p:nvPr/>
                    </p:nvSpPr>
                    <p:spPr>
                      <a:xfrm>
                        <a:off x="3910800" y="176921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59" name="Oval 63">
                        <a:extLst>
                          <a:ext uri="{FF2B5EF4-FFF2-40B4-BE49-F238E27FC236}">
                            <a16:creationId xmlns:a16="http://schemas.microsoft.com/office/drawing/2014/main" id="{6417FF6C-165B-664F-8B71-BA774A4269D5}"/>
                          </a:ext>
                        </a:extLst>
                      </p:cNvPr>
                      <p:cNvSpPr/>
                      <p:nvPr/>
                    </p:nvSpPr>
                    <p:spPr>
                      <a:xfrm>
                        <a:off x="4009775" y="173462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51" name="Group 181">
                      <a:extLst>
                        <a:ext uri="{FF2B5EF4-FFF2-40B4-BE49-F238E27FC236}">
                          <a16:creationId xmlns:a16="http://schemas.microsoft.com/office/drawing/2014/main" id="{E86FB133-03DB-D441-90AE-D685A6F05A6B}"/>
                        </a:ext>
                      </a:extLst>
                    </p:cNvPr>
                    <p:cNvGrpSpPr/>
                    <p:nvPr/>
                  </p:nvGrpSpPr>
                  <p:grpSpPr>
                    <a:xfrm rot="1159863">
                      <a:off x="4125212" y="1643976"/>
                      <a:ext cx="295677" cy="155098"/>
                      <a:chOff x="3914259" y="1892838"/>
                      <a:chExt cx="295677" cy="155098"/>
                    </a:xfrm>
                  </p:grpSpPr>
                  <p:sp>
                    <p:nvSpPr>
                      <p:cNvPr id="452" name="Oval 451">
                        <a:extLst>
                          <a:ext uri="{FF2B5EF4-FFF2-40B4-BE49-F238E27FC236}">
                            <a16:creationId xmlns:a16="http://schemas.microsoft.com/office/drawing/2014/main" id="{D351EA2F-C8EF-D845-B022-4737A9273A1F}"/>
                          </a:ext>
                        </a:extLst>
                      </p:cNvPr>
                      <p:cNvSpPr/>
                      <p:nvPr/>
                    </p:nvSpPr>
                    <p:spPr>
                      <a:xfrm>
                        <a:off x="3914259" y="200221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53" name="Oval 452">
                        <a:extLst>
                          <a:ext uri="{FF2B5EF4-FFF2-40B4-BE49-F238E27FC236}">
                            <a16:creationId xmlns:a16="http://schemas.microsoft.com/office/drawing/2014/main" id="{2F8179DF-41AA-4942-BAE8-27B37740EB64}"/>
                          </a:ext>
                        </a:extLst>
                      </p:cNvPr>
                      <p:cNvSpPr/>
                      <p:nvPr/>
                    </p:nvSpPr>
                    <p:spPr>
                      <a:xfrm>
                        <a:off x="3990603" y="196102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54" name="Oval 453">
                        <a:extLst>
                          <a:ext uri="{FF2B5EF4-FFF2-40B4-BE49-F238E27FC236}">
                            <a16:creationId xmlns:a16="http://schemas.microsoft.com/office/drawing/2014/main" id="{B4723D89-AF76-F64A-94C7-C3B526B4A426}"/>
                          </a:ext>
                        </a:extLst>
                      </p:cNvPr>
                      <p:cNvSpPr/>
                      <p:nvPr/>
                    </p:nvSpPr>
                    <p:spPr>
                      <a:xfrm>
                        <a:off x="4068338" y="191763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55" name="Oval 454">
                        <a:extLst>
                          <a:ext uri="{FF2B5EF4-FFF2-40B4-BE49-F238E27FC236}">
                            <a16:creationId xmlns:a16="http://schemas.microsoft.com/office/drawing/2014/main" id="{B5DA820B-9FBC-BD40-A2B6-755B1E24F359}"/>
                          </a:ext>
                        </a:extLst>
                      </p:cNvPr>
                      <p:cNvSpPr/>
                      <p:nvPr/>
                    </p:nvSpPr>
                    <p:spPr>
                      <a:xfrm>
                        <a:off x="4164217" y="189283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425" name="Group 212">
                  <a:extLst>
                    <a:ext uri="{FF2B5EF4-FFF2-40B4-BE49-F238E27FC236}">
                      <a16:creationId xmlns:a16="http://schemas.microsoft.com/office/drawing/2014/main" id="{D24F5BAF-7E9F-644F-AB09-9C27C4B0D203}"/>
                    </a:ext>
                  </a:extLst>
                </p:cNvPr>
                <p:cNvGrpSpPr/>
                <p:nvPr/>
              </p:nvGrpSpPr>
              <p:grpSpPr>
                <a:xfrm rot="740715">
                  <a:off x="3768353" y="1694343"/>
                  <a:ext cx="1301802" cy="509577"/>
                  <a:chOff x="3919020" y="1551932"/>
                  <a:chExt cx="1301802" cy="509577"/>
                </a:xfrm>
              </p:grpSpPr>
              <p:grpSp>
                <p:nvGrpSpPr>
                  <p:cNvPr id="426" name="Group 190">
                    <a:extLst>
                      <a:ext uri="{FF2B5EF4-FFF2-40B4-BE49-F238E27FC236}">
                        <a16:creationId xmlns:a16="http://schemas.microsoft.com/office/drawing/2014/main" id="{6A47184E-D650-A643-82BF-16AF32EC9591}"/>
                      </a:ext>
                    </a:extLst>
                  </p:cNvPr>
                  <p:cNvGrpSpPr/>
                  <p:nvPr/>
                </p:nvGrpSpPr>
                <p:grpSpPr>
                  <a:xfrm>
                    <a:off x="3919020" y="1551932"/>
                    <a:ext cx="735361" cy="509577"/>
                    <a:chOff x="3766620" y="1399532"/>
                    <a:chExt cx="735361" cy="509577"/>
                  </a:xfrm>
                </p:grpSpPr>
                <p:grpSp>
                  <p:nvGrpSpPr>
                    <p:cNvPr id="438" name="Group 191">
                      <a:extLst>
                        <a:ext uri="{FF2B5EF4-FFF2-40B4-BE49-F238E27FC236}">
                          <a16:creationId xmlns:a16="http://schemas.microsoft.com/office/drawing/2014/main" id="{A050D843-9C26-C74F-8393-553D1675F597}"/>
                        </a:ext>
                      </a:extLst>
                    </p:cNvPr>
                    <p:cNvGrpSpPr/>
                    <p:nvPr/>
                  </p:nvGrpSpPr>
                  <p:grpSpPr>
                    <a:xfrm>
                      <a:off x="3766620" y="1625761"/>
                      <a:ext cx="276788" cy="283348"/>
                      <a:chOff x="3766620" y="1625761"/>
                      <a:chExt cx="276788" cy="283348"/>
                    </a:xfrm>
                  </p:grpSpPr>
                  <p:sp>
                    <p:nvSpPr>
                      <p:cNvPr id="444" name="Oval 443">
                        <a:extLst>
                          <a:ext uri="{FF2B5EF4-FFF2-40B4-BE49-F238E27FC236}">
                            <a16:creationId xmlns:a16="http://schemas.microsoft.com/office/drawing/2014/main" id="{936A17A3-92B9-754B-9089-749C0E5D2EB1}"/>
                          </a:ext>
                        </a:extLst>
                      </p:cNvPr>
                      <p:cNvSpPr/>
                      <p:nvPr/>
                    </p:nvSpPr>
                    <p:spPr>
                      <a:xfrm>
                        <a:off x="3766620" y="18633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45" name="Oval 444">
                        <a:extLst>
                          <a:ext uri="{FF2B5EF4-FFF2-40B4-BE49-F238E27FC236}">
                            <a16:creationId xmlns:a16="http://schemas.microsoft.com/office/drawing/2014/main" id="{0BB712BD-515C-5549-B61F-C4453CD46D82}"/>
                          </a:ext>
                        </a:extLst>
                      </p:cNvPr>
                      <p:cNvSpPr/>
                      <p:nvPr/>
                    </p:nvSpPr>
                    <p:spPr>
                      <a:xfrm>
                        <a:off x="3820642" y="178212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46" name="Oval 445">
                        <a:extLst>
                          <a:ext uri="{FF2B5EF4-FFF2-40B4-BE49-F238E27FC236}">
                            <a16:creationId xmlns:a16="http://schemas.microsoft.com/office/drawing/2014/main" id="{6D3C6BC9-22A5-CA40-8367-3B6228630B76}"/>
                          </a:ext>
                        </a:extLst>
                      </p:cNvPr>
                      <p:cNvSpPr/>
                      <p:nvPr/>
                    </p:nvSpPr>
                    <p:spPr>
                      <a:xfrm>
                        <a:off x="3895482" y="169921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47" name="Oval 446">
                        <a:extLst>
                          <a:ext uri="{FF2B5EF4-FFF2-40B4-BE49-F238E27FC236}">
                            <a16:creationId xmlns:a16="http://schemas.microsoft.com/office/drawing/2014/main" id="{9BF3A5AD-13BA-7F4E-A298-254E1490E08E}"/>
                          </a:ext>
                        </a:extLst>
                      </p:cNvPr>
                      <p:cNvSpPr/>
                      <p:nvPr/>
                    </p:nvSpPr>
                    <p:spPr>
                      <a:xfrm>
                        <a:off x="3997689" y="162576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39" name="Group 192">
                      <a:extLst>
                        <a:ext uri="{FF2B5EF4-FFF2-40B4-BE49-F238E27FC236}">
                          <a16:creationId xmlns:a16="http://schemas.microsoft.com/office/drawing/2014/main" id="{B3B16466-FE37-D949-B894-85B746609FB3}"/>
                        </a:ext>
                      </a:extLst>
                    </p:cNvPr>
                    <p:cNvGrpSpPr/>
                    <p:nvPr/>
                  </p:nvGrpSpPr>
                  <p:grpSpPr>
                    <a:xfrm rot="1159863">
                      <a:off x="4149523" y="1399532"/>
                      <a:ext cx="352458" cy="254128"/>
                      <a:chOff x="3871073" y="1641939"/>
                      <a:chExt cx="352458" cy="254128"/>
                    </a:xfrm>
                  </p:grpSpPr>
                  <p:sp>
                    <p:nvSpPr>
                      <p:cNvPr id="440" name="Oval 439">
                        <a:extLst>
                          <a:ext uri="{FF2B5EF4-FFF2-40B4-BE49-F238E27FC236}">
                            <a16:creationId xmlns:a16="http://schemas.microsoft.com/office/drawing/2014/main" id="{E8609125-D41A-0949-92EA-F5B91210D742}"/>
                          </a:ext>
                        </a:extLst>
                      </p:cNvPr>
                      <p:cNvSpPr/>
                      <p:nvPr/>
                    </p:nvSpPr>
                    <p:spPr>
                      <a:xfrm>
                        <a:off x="3871073" y="185034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41" name="Oval 440">
                        <a:extLst>
                          <a:ext uri="{FF2B5EF4-FFF2-40B4-BE49-F238E27FC236}">
                            <a16:creationId xmlns:a16="http://schemas.microsoft.com/office/drawing/2014/main" id="{4A038C1A-B116-9047-9404-688B8DE310DD}"/>
                          </a:ext>
                        </a:extLst>
                      </p:cNvPr>
                      <p:cNvSpPr/>
                      <p:nvPr/>
                    </p:nvSpPr>
                    <p:spPr>
                      <a:xfrm>
                        <a:off x="3963144" y="17691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42" name="Oval 46">
                        <a:extLst>
                          <a:ext uri="{FF2B5EF4-FFF2-40B4-BE49-F238E27FC236}">
                            <a16:creationId xmlns:a16="http://schemas.microsoft.com/office/drawing/2014/main" id="{A53C35F2-D705-2B4B-978D-0BEB08DA1867}"/>
                          </a:ext>
                        </a:extLst>
                      </p:cNvPr>
                      <p:cNvSpPr/>
                      <p:nvPr/>
                    </p:nvSpPr>
                    <p:spPr>
                      <a:xfrm>
                        <a:off x="4091535" y="168775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43" name="Oval 47">
                        <a:extLst>
                          <a:ext uri="{FF2B5EF4-FFF2-40B4-BE49-F238E27FC236}">
                            <a16:creationId xmlns:a16="http://schemas.microsoft.com/office/drawing/2014/main" id="{32806A01-DA38-8B48-8B3B-6EF00108DE44}"/>
                          </a:ext>
                        </a:extLst>
                      </p:cNvPr>
                      <p:cNvSpPr/>
                      <p:nvPr/>
                    </p:nvSpPr>
                    <p:spPr>
                      <a:xfrm>
                        <a:off x="4177812" y="16419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427" name="Group 201">
                    <a:extLst>
                      <a:ext uri="{FF2B5EF4-FFF2-40B4-BE49-F238E27FC236}">
                        <a16:creationId xmlns:a16="http://schemas.microsoft.com/office/drawing/2014/main" id="{C4DB5A81-C48F-114A-8E43-8789225A19B6}"/>
                      </a:ext>
                    </a:extLst>
                  </p:cNvPr>
                  <p:cNvGrpSpPr/>
                  <p:nvPr/>
                </p:nvGrpSpPr>
                <p:grpSpPr>
                  <a:xfrm rot="2231650">
                    <a:off x="4704304" y="1626063"/>
                    <a:ext cx="516518" cy="183632"/>
                    <a:chOff x="3698876" y="1486863"/>
                    <a:chExt cx="516518" cy="183632"/>
                  </a:xfrm>
                </p:grpSpPr>
                <p:grpSp>
                  <p:nvGrpSpPr>
                    <p:cNvPr id="428" name="Group 202">
                      <a:extLst>
                        <a:ext uri="{FF2B5EF4-FFF2-40B4-BE49-F238E27FC236}">
                          <a16:creationId xmlns:a16="http://schemas.microsoft.com/office/drawing/2014/main" id="{6F1BD563-2760-6947-B575-44D48CA87276}"/>
                        </a:ext>
                      </a:extLst>
                    </p:cNvPr>
                    <p:cNvGrpSpPr/>
                    <p:nvPr/>
                  </p:nvGrpSpPr>
                  <p:grpSpPr>
                    <a:xfrm>
                      <a:off x="3698876" y="1510899"/>
                      <a:ext cx="361162" cy="159596"/>
                      <a:chOff x="3698876" y="1510899"/>
                      <a:chExt cx="361162" cy="159596"/>
                    </a:xfrm>
                  </p:grpSpPr>
                  <p:sp>
                    <p:nvSpPr>
                      <p:cNvPr id="434" name="Oval 38">
                        <a:extLst>
                          <a:ext uri="{FF2B5EF4-FFF2-40B4-BE49-F238E27FC236}">
                            <a16:creationId xmlns:a16="http://schemas.microsoft.com/office/drawing/2014/main" id="{E8927DA2-5561-A14A-9E11-E60090BB72EE}"/>
                          </a:ext>
                        </a:extLst>
                      </p:cNvPr>
                      <p:cNvSpPr/>
                      <p:nvPr/>
                    </p:nvSpPr>
                    <p:spPr>
                      <a:xfrm>
                        <a:off x="3698876" y="162477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35" name="Oval 39">
                        <a:extLst>
                          <a:ext uri="{FF2B5EF4-FFF2-40B4-BE49-F238E27FC236}">
                            <a16:creationId xmlns:a16="http://schemas.microsoft.com/office/drawing/2014/main" id="{F31AA251-FB91-B649-8752-AEFB74DAFFFA}"/>
                          </a:ext>
                        </a:extLst>
                      </p:cNvPr>
                      <p:cNvSpPr/>
                      <p:nvPr/>
                    </p:nvSpPr>
                    <p:spPr>
                      <a:xfrm>
                        <a:off x="3927382" y="152602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36" name="Oval 40">
                        <a:extLst>
                          <a:ext uri="{FF2B5EF4-FFF2-40B4-BE49-F238E27FC236}">
                            <a16:creationId xmlns:a16="http://schemas.microsoft.com/office/drawing/2014/main" id="{C9DE6D2C-19F5-A04C-A913-800DCBE36C55}"/>
                          </a:ext>
                        </a:extLst>
                      </p:cNvPr>
                      <p:cNvSpPr/>
                      <p:nvPr/>
                    </p:nvSpPr>
                    <p:spPr>
                      <a:xfrm>
                        <a:off x="4014319" y="151089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37" name="Oval 41">
                        <a:extLst>
                          <a:ext uri="{FF2B5EF4-FFF2-40B4-BE49-F238E27FC236}">
                            <a16:creationId xmlns:a16="http://schemas.microsoft.com/office/drawing/2014/main" id="{8803F8D2-93FA-4048-87F9-E74C9C2822E2}"/>
                          </a:ext>
                        </a:extLst>
                      </p:cNvPr>
                      <p:cNvSpPr/>
                      <p:nvPr/>
                    </p:nvSpPr>
                    <p:spPr>
                      <a:xfrm>
                        <a:off x="3975518" y="15848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29" name="Group 203">
                      <a:extLst>
                        <a:ext uri="{FF2B5EF4-FFF2-40B4-BE49-F238E27FC236}">
                          <a16:creationId xmlns:a16="http://schemas.microsoft.com/office/drawing/2014/main" id="{4B96CC30-FB97-064E-97DA-913B5E06CBF5}"/>
                        </a:ext>
                      </a:extLst>
                    </p:cNvPr>
                    <p:cNvGrpSpPr/>
                    <p:nvPr/>
                  </p:nvGrpSpPr>
                  <p:grpSpPr>
                    <a:xfrm rot="1159863">
                      <a:off x="4083017" y="1486863"/>
                      <a:ext cx="132377" cy="175172"/>
                      <a:chOff x="3830361" y="1785013"/>
                      <a:chExt cx="132377" cy="175172"/>
                    </a:xfrm>
                  </p:grpSpPr>
                  <p:sp>
                    <p:nvSpPr>
                      <p:cNvPr id="430" name="Oval 429">
                        <a:extLst>
                          <a:ext uri="{FF2B5EF4-FFF2-40B4-BE49-F238E27FC236}">
                            <a16:creationId xmlns:a16="http://schemas.microsoft.com/office/drawing/2014/main" id="{9BF56D2A-6CDB-CB4C-9EFC-707582852438}"/>
                          </a:ext>
                        </a:extLst>
                      </p:cNvPr>
                      <p:cNvSpPr/>
                      <p:nvPr/>
                    </p:nvSpPr>
                    <p:spPr>
                      <a:xfrm>
                        <a:off x="3846030" y="18129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31" name="Oval 430">
                        <a:extLst>
                          <a:ext uri="{FF2B5EF4-FFF2-40B4-BE49-F238E27FC236}">
                            <a16:creationId xmlns:a16="http://schemas.microsoft.com/office/drawing/2014/main" id="{7DCB7BEF-2EDB-8E4C-8EA1-F1127E0AC05E}"/>
                          </a:ext>
                        </a:extLst>
                      </p:cNvPr>
                      <p:cNvSpPr/>
                      <p:nvPr/>
                    </p:nvSpPr>
                    <p:spPr>
                      <a:xfrm>
                        <a:off x="3830361" y="191446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32" name="Oval 431">
                        <a:extLst>
                          <a:ext uri="{FF2B5EF4-FFF2-40B4-BE49-F238E27FC236}">
                            <a16:creationId xmlns:a16="http://schemas.microsoft.com/office/drawing/2014/main" id="{3CAE2D77-EFFE-1049-A028-83935ED16158}"/>
                          </a:ext>
                        </a:extLst>
                      </p:cNvPr>
                      <p:cNvSpPr/>
                      <p:nvPr/>
                    </p:nvSpPr>
                    <p:spPr>
                      <a:xfrm>
                        <a:off x="3899221" y="18860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33" name="Oval 37">
                        <a:extLst>
                          <a:ext uri="{FF2B5EF4-FFF2-40B4-BE49-F238E27FC236}">
                            <a16:creationId xmlns:a16="http://schemas.microsoft.com/office/drawing/2014/main" id="{C6DA600B-1A36-3D4A-9CBF-915B6BE6C583}"/>
                          </a:ext>
                        </a:extLst>
                      </p:cNvPr>
                      <p:cNvSpPr/>
                      <p:nvPr/>
                    </p:nvSpPr>
                    <p:spPr>
                      <a:xfrm>
                        <a:off x="3917019" y="17850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grpSp>
        <p:sp>
          <p:nvSpPr>
            <p:cNvPr id="334" name="Oval 333">
              <a:extLst>
                <a:ext uri="{FF2B5EF4-FFF2-40B4-BE49-F238E27FC236}">
                  <a16:creationId xmlns:a16="http://schemas.microsoft.com/office/drawing/2014/main" id="{FB7A1838-BE46-8948-9EDF-C0EAFFBE19EA}"/>
                </a:ext>
              </a:extLst>
            </p:cNvPr>
            <p:cNvSpPr/>
            <p:nvPr/>
          </p:nvSpPr>
          <p:spPr>
            <a:xfrm rot="6121391">
              <a:off x="2588851" y="2038228"/>
              <a:ext cx="884855" cy="866019"/>
            </a:xfrm>
            <a:prstGeom prst="ellipse">
              <a:avLst/>
            </a:prstGeom>
            <a:solidFill>
              <a:srgbClr val="99CCFF"/>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35" name="Freeform 334">
              <a:extLst>
                <a:ext uri="{FF2B5EF4-FFF2-40B4-BE49-F238E27FC236}">
                  <a16:creationId xmlns:a16="http://schemas.microsoft.com/office/drawing/2014/main" id="{87B84DF4-438C-944F-A016-FD717A2D7A91}"/>
                </a:ext>
              </a:extLst>
            </p:cNvPr>
            <p:cNvSpPr/>
            <p:nvPr/>
          </p:nvSpPr>
          <p:spPr>
            <a:xfrm rot="6121391">
              <a:off x="2639309" y="2068920"/>
              <a:ext cx="759787" cy="804989"/>
            </a:xfrm>
            <a:custGeom>
              <a:avLst/>
              <a:gdLst>
                <a:gd name="connsiteX0" fmla="*/ 341582 w 1473180"/>
                <a:gd name="connsiteY0" fmla="*/ 270076 h 1568484"/>
                <a:gd name="connsiteX1" fmla="*/ 313301 w 1473180"/>
                <a:gd name="connsiteY1" fmla="*/ 260650 h 1568484"/>
                <a:gd name="connsiteX2" fmla="*/ 294448 w 1473180"/>
                <a:gd name="connsiteY2" fmla="*/ 204089 h 1568484"/>
                <a:gd name="connsiteX3" fmla="*/ 332155 w 1473180"/>
                <a:gd name="connsiteY3" fmla="*/ 72113 h 1568484"/>
                <a:gd name="connsiteX4" fmla="*/ 369862 w 1473180"/>
                <a:gd name="connsiteY4" fmla="*/ 43833 h 1568484"/>
                <a:gd name="connsiteX5" fmla="*/ 407569 w 1473180"/>
                <a:gd name="connsiteY5" fmla="*/ 34406 h 1568484"/>
                <a:gd name="connsiteX6" fmla="*/ 473557 w 1473180"/>
                <a:gd name="connsiteY6" fmla="*/ 43833 h 1568484"/>
                <a:gd name="connsiteX7" fmla="*/ 539545 w 1473180"/>
                <a:gd name="connsiteY7" fmla="*/ 109821 h 1568484"/>
                <a:gd name="connsiteX8" fmla="*/ 558398 w 1473180"/>
                <a:gd name="connsiteY8" fmla="*/ 166381 h 1568484"/>
                <a:gd name="connsiteX9" fmla="*/ 548972 w 1473180"/>
                <a:gd name="connsiteY9" fmla="*/ 241796 h 1568484"/>
                <a:gd name="connsiteX10" fmla="*/ 501838 w 1473180"/>
                <a:gd name="connsiteY10" fmla="*/ 307784 h 1568484"/>
                <a:gd name="connsiteX11" fmla="*/ 473557 w 1473180"/>
                <a:gd name="connsiteY11" fmla="*/ 326637 h 1568484"/>
                <a:gd name="connsiteX12" fmla="*/ 351009 w 1473180"/>
                <a:gd name="connsiteY12" fmla="*/ 317210 h 1568484"/>
                <a:gd name="connsiteX13" fmla="*/ 360435 w 1473180"/>
                <a:gd name="connsiteY13" fmla="*/ 288930 h 1568484"/>
                <a:gd name="connsiteX14" fmla="*/ 388716 w 1473180"/>
                <a:gd name="connsiteY14" fmla="*/ 270076 h 1568484"/>
                <a:gd name="connsiteX15" fmla="*/ 464130 w 1473180"/>
                <a:gd name="connsiteY15" fmla="*/ 260650 h 1568484"/>
                <a:gd name="connsiteX16" fmla="*/ 624386 w 1473180"/>
                <a:gd name="connsiteY16" fmla="*/ 251223 h 1568484"/>
                <a:gd name="connsiteX17" fmla="*/ 690374 w 1473180"/>
                <a:gd name="connsiteY17" fmla="*/ 222942 h 1568484"/>
                <a:gd name="connsiteX18" fmla="*/ 680947 w 1473180"/>
                <a:gd name="connsiteY18" fmla="*/ 175808 h 1568484"/>
                <a:gd name="connsiteX19" fmla="*/ 596106 w 1473180"/>
                <a:gd name="connsiteY19" fmla="*/ 109821 h 1568484"/>
                <a:gd name="connsiteX20" fmla="*/ 577252 w 1473180"/>
                <a:gd name="connsiteY20" fmla="*/ 138101 h 1568484"/>
                <a:gd name="connsiteX21" fmla="*/ 586679 w 1473180"/>
                <a:gd name="connsiteY21" fmla="*/ 232369 h 1568484"/>
                <a:gd name="connsiteX22" fmla="*/ 652666 w 1473180"/>
                <a:gd name="connsiteY22" fmla="*/ 270076 h 1568484"/>
                <a:gd name="connsiteX23" fmla="*/ 765788 w 1473180"/>
                <a:gd name="connsiteY23" fmla="*/ 260650 h 1568484"/>
                <a:gd name="connsiteX24" fmla="*/ 822349 w 1473180"/>
                <a:gd name="connsiteY24" fmla="*/ 232369 h 1568484"/>
                <a:gd name="connsiteX25" fmla="*/ 860056 w 1473180"/>
                <a:gd name="connsiteY25" fmla="*/ 213515 h 1568484"/>
                <a:gd name="connsiteX26" fmla="*/ 916617 w 1473180"/>
                <a:gd name="connsiteY26" fmla="*/ 185235 h 1568484"/>
                <a:gd name="connsiteX27" fmla="*/ 1020312 w 1473180"/>
                <a:gd name="connsiteY27" fmla="*/ 194662 h 1568484"/>
                <a:gd name="connsiteX28" fmla="*/ 1105153 w 1473180"/>
                <a:gd name="connsiteY28" fmla="*/ 288930 h 1568484"/>
                <a:gd name="connsiteX29" fmla="*/ 1058019 w 1473180"/>
                <a:gd name="connsiteY29" fmla="*/ 392625 h 1568484"/>
                <a:gd name="connsiteX30" fmla="*/ 982605 w 1473180"/>
                <a:gd name="connsiteY30" fmla="*/ 373771 h 1568484"/>
                <a:gd name="connsiteX31" fmla="*/ 954324 w 1473180"/>
                <a:gd name="connsiteY31" fmla="*/ 326637 h 1568484"/>
                <a:gd name="connsiteX32" fmla="*/ 935470 w 1473180"/>
                <a:gd name="connsiteY32" fmla="*/ 288930 h 1568484"/>
                <a:gd name="connsiteX33" fmla="*/ 907190 w 1473180"/>
                <a:gd name="connsiteY33" fmla="*/ 251223 h 1568484"/>
                <a:gd name="connsiteX34" fmla="*/ 888336 w 1473180"/>
                <a:gd name="connsiteY34" fmla="*/ 213515 h 1568484"/>
                <a:gd name="connsiteX35" fmla="*/ 860056 w 1473180"/>
                <a:gd name="connsiteY35" fmla="*/ 156955 h 1568484"/>
                <a:gd name="connsiteX36" fmla="*/ 869483 w 1473180"/>
                <a:gd name="connsiteY36" fmla="*/ 81540 h 1568484"/>
                <a:gd name="connsiteX37" fmla="*/ 907190 w 1473180"/>
                <a:gd name="connsiteY37" fmla="*/ 72113 h 1568484"/>
                <a:gd name="connsiteX38" fmla="*/ 1001458 w 1473180"/>
                <a:gd name="connsiteY38" fmla="*/ 81540 h 1568484"/>
                <a:gd name="connsiteX39" fmla="*/ 1058019 w 1473180"/>
                <a:gd name="connsiteY39" fmla="*/ 138101 h 1568484"/>
                <a:gd name="connsiteX40" fmla="*/ 1076873 w 1473180"/>
                <a:gd name="connsiteY40" fmla="*/ 204089 h 1568484"/>
                <a:gd name="connsiteX41" fmla="*/ 1095726 w 1473180"/>
                <a:gd name="connsiteY41" fmla="*/ 279503 h 1568484"/>
                <a:gd name="connsiteX42" fmla="*/ 1086299 w 1473180"/>
                <a:gd name="connsiteY42" fmla="*/ 420905 h 1568484"/>
                <a:gd name="connsiteX43" fmla="*/ 1058019 w 1473180"/>
                <a:gd name="connsiteY43" fmla="*/ 430332 h 1568484"/>
                <a:gd name="connsiteX44" fmla="*/ 1086299 w 1473180"/>
                <a:gd name="connsiteY44" fmla="*/ 449186 h 1568484"/>
                <a:gd name="connsiteX45" fmla="*/ 1133433 w 1473180"/>
                <a:gd name="connsiteY45" fmla="*/ 477466 h 1568484"/>
                <a:gd name="connsiteX46" fmla="*/ 1274835 w 1473180"/>
                <a:gd name="connsiteY46" fmla="*/ 468039 h 1568484"/>
                <a:gd name="connsiteX47" fmla="*/ 1303116 w 1473180"/>
                <a:gd name="connsiteY47" fmla="*/ 439759 h 1568484"/>
                <a:gd name="connsiteX48" fmla="*/ 1331396 w 1473180"/>
                <a:gd name="connsiteY48" fmla="*/ 383198 h 1568484"/>
                <a:gd name="connsiteX49" fmla="*/ 1312543 w 1473180"/>
                <a:gd name="connsiteY49" fmla="*/ 326637 h 1568484"/>
                <a:gd name="connsiteX50" fmla="*/ 1303116 w 1473180"/>
                <a:gd name="connsiteY50" fmla="*/ 298357 h 1568484"/>
                <a:gd name="connsiteX51" fmla="*/ 1274835 w 1473180"/>
                <a:gd name="connsiteY51" fmla="*/ 288930 h 1568484"/>
                <a:gd name="connsiteX52" fmla="*/ 1255982 w 1473180"/>
                <a:gd name="connsiteY52" fmla="*/ 317210 h 1568484"/>
                <a:gd name="connsiteX53" fmla="*/ 1255982 w 1473180"/>
                <a:gd name="connsiteY53" fmla="*/ 411478 h 1568484"/>
                <a:gd name="connsiteX54" fmla="*/ 1265409 w 1473180"/>
                <a:gd name="connsiteY54" fmla="*/ 439759 h 1568484"/>
                <a:gd name="connsiteX55" fmla="*/ 1293689 w 1473180"/>
                <a:gd name="connsiteY55" fmla="*/ 458612 h 1568484"/>
                <a:gd name="connsiteX56" fmla="*/ 1340823 w 1473180"/>
                <a:gd name="connsiteY56" fmla="*/ 515173 h 1568484"/>
                <a:gd name="connsiteX57" fmla="*/ 1369103 w 1473180"/>
                <a:gd name="connsiteY57" fmla="*/ 581161 h 1568484"/>
                <a:gd name="connsiteX58" fmla="*/ 1387957 w 1473180"/>
                <a:gd name="connsiteY58" fmla="*/ 637722 h 1568484"/>
                <a:gd name="connsiteX59" fmla="*/ 1378530 w 1473180"/>
                <a:gd name="connsiteY59" fmla="*/ 760270 h 1568484"/>
                <a:gd name="connsiteX60" fmla="*/ 1303116 w 1473180"/>
                <a:gd name="connsiteY60" fmla="*/ 797977 h 1568484"/>
                <a:gd name="connsiteX61" fmla="*/ 1255982 w 1473180"/>
                <a:gd name="connsiteY61" fmla="*/ 741417 h 1568484"/>
                <a:gd name="connsiteX62" fmla="*/ 1274835 w 1473180"/>
                <a:gd name="connsiteY62" fmla="*/ 703709 h 1568484"/>
                <a:gd name="connsiteX63" fmla="*/ 1331396 w 1473180"/>
                <a:gd name="connsiteY63" fmla="*/ 713136 h 1568484"/>
                <a:gd name="connsiteX64" fmla="*/ 1359677 w 1473180"/>
                <a:gd name="connsiteY64" fmla="*/ 731990 h 1568484"/>
                <a:gd name="connsiteX65" fmla="*/ 1387957 w 1473180"/>
                <a:gd name="connsiteY65" fmla="*/ 741417 h 1568484"/>
                <a:gd name="connsiteX66" fmla="*/ 1453945 w 1473180"/>
                <a:gd name="connsiteY66" fmla="*/ 807404 h 1568484"/>
                <a:gd name="connsiteX67" fmla="*/ 1435091 w 1473180"/>
                <a:gd name="connsiteY67" fmla="*/ 948806 h 1568484"/>
                <a:gd name="connsiteX68" fmla="*/ 1406811 w 1473180"/>
                <a:gd name="connsiteY68" fmla="*/ 977087 h 1568484"/>
                <a:gd name="connsiteX69" fmla="*/ 1378530 w 1473180"/>
                <a:gd name="connsiteY69" fmla="*/ 995940 h 1568484"/>
                <a:gd name="connsiteX70" fmla="*/ 1284262 w 1473180"/>
                <a:gd name="connsiteY70" fmla="*/ 1014794 h 1568484"/>
                <a:gd name="connsiteX71" fmla="*/ 1274835 w 1473180"/>
                <a:gd name="connsiteY71" fmla="*/ 1156196 h 1568484"/>
                <a:gd name="connsiteX72" fmla="*/ 1284262 w 1473180"/>
                <a:gd name="connsiteY72" fmla="*/ 1184476 h 1568484"/>
                <a:gd name="connsiteX73" fmla="*/ 1321969 w 1473180"/>
                <a:gd name="connsiteY73" fmla="*/ 1203330 h 1568484"/>
                <a:gd name="connsiteX74" fmla="*/ 1350250 w 1473180"/>
                <a:gd name="connsiteY74" fmla="*/ 1184476 h 1568484"/>
                <a:gd name="connsiteX75" fmla="*/ 1359677 w 1473180"/>
                <a:gd name="connsiteY75" fmla="*/ 1137342 h 1568484"/>
                <a:gd name="connsiteX76" fmla="*/ 1331396 w 1473180"/>
                <a:gd name="connsiteY76" fmla="*/ 995940 h 1568484"/>
                <a:gd name="connsiteX77" fmla="*/ 1274835 w 1473180"/>
                <a:gd name="connsiteY77" fmla="*/ 967660 h 1568484"/>
                <a:gd name="connsiteX78" fmla="*/ 1237128 w 1473180"/>
                <a:gd name="connsiteY78" fmla="*/ 977087 h 1568484"/>
                <a:gd name="connsiteX79" fmla="*/ 1227701 w 1473180"/>
                <a:gd name="connsiteY79" fmla="*/ 1005367 h 1568484"/>
                <a:gd name="connsiteX80" fmla="*/ 1208848 w 1473180"/>
                <a:gd name="connsiteY80" fmla="*/ 1033647 h 1568484"/>
                <a:gd name="connsiteX81" fmla="*/ 1189994 w 1473180"/>
                <a:gd name="connsiteY81" fmla="*/ 1090208 h 1568484"/>
                <a:gd name="connsiteX82" fmla="*/ 1199421 w 1473180"/>
                <a:gd name="connsiteY82" fmla="*/ 1175050 h 1568484"/>
                <a:gd name="connsiteX83" fmla="*/ 1218275 w 1473180"/>
                <a:gd name="connsiteY83" fmla="*/ 1231610 h 1568484"/>
                <a:gd name="connsiteX84" fmla="*/ 1227701 w 1473180"/>
                <a:gd name="connsiteY84" fmla="*/ 1259891 h 1568484"/>
                <a:gd name="connsiteX85" fmla="*/ 1171141 w 1473180"/>
                <a:gd name="connsiteY85" fmla="*/ 1325878 h 1568484"/>
                <a:gd name="connsiteX86" fmla="*/ 1114580 w 1473180"/>
                <a:gd name="connsiteY86" fmla="*/ 1363586 h 1568484"/>
                <a:gd name="connsiteX87" fmla="*/ 1086299 w 1473180"/>
                <a:gd name="connsiteY87" fmla="*/ 1382439 h 1568484"/>
                <a:gd name="connsiteX88" fmla="*/ 1067446 w 1473180"/>
                <a:gd name="connsiteY88" fmla="*/ 1335305 h 1568484"/>
                <a:gd name="connsiteX89" fmla="*/ 1058019 w 1473180"/>
                <a:gd name="connsiteY89" fmla="*/ 1259891 h 1568484"/>
                <a:gd name="connsiteX90" fmla="*/ 1048592 w 1473180"/>
                <a:gd name="connsiteY90" fmla="*/ 1203330 h 1568484"/>
                <a:gd name="connsiteX91" fmla="*/ 1058019 w 1473180"/>
                <a:gd name="connsiteY91" fmla="*/ 1146769 h 1568484"/>
                <a:gd name="connsiteX92" fmla="*/ 1086299 w 1473180"/>
                <a:gd name="connsiteY92" fmla="*/ 1156196 h 1568484"/>
                <a:gd name="connsiteX93" fmla="*/ 1114580 w 1473180"/>
                <a:gd name="connsiteY93" fmla="*/ 1184476 h 1568484"/>
                <a:gd name="connsiteX94" fmla="*/ 1124007 w 1473180"/>
                <a:gd name="connsiteY94" fmla="*/ 1212757 h 1568484"/>
                <a:gd name="connsiteX95" fmla="*/ 1114580 w 1473180"/>
                <a:gd name="connsiteY95" fmla="*/ 1297598 h 1568484"/>
                <a:gd name="connsiteX96" fmla="*/ 1076873 w 1473180"/>
                <a:gd name="connsiteY96" fmla="*/ 1307025 h 1568484"/>
                <a:gd name="connsiteX97" fmla="*/ 944897 w 1473180"/>
                <a:gd name="connsiteY97" fmla="*/ 1316452 h 1568484"/>
                <a:gd name="connsiteX98" fmla="*/ 907190 w 1473180"/>
                <a:gd name="connsiteY98" fmla="*/ 1335305 h 1568484"/>
                <a:gd name="connsiteX99" fmla="*/ 878910 w 1473180"/>
                <a:gd name="connsiteY99" fmla="*/ 1354159 h 1568484"/>
                <a:gd name="connsiteX100" fmla="*/ 803495 w 1473180"/>
                <a:gd name="connsiteY100" fmla="*/ 1373012 h 1568484"/>
                <a:gd name="connsiteX101" fmla="*/ 775215 w 1473180"/>
                <a:gd name="connsiteY101" fmla="*/ 1382439 h 1568484"/>
                <a:gd name="connsiteX102" fmla="*/ 690374 w 1473180"/>
                <a:gd name="connsiteY102" fmla="*/ 1401293 h 1568484"/>
                <a:gd name="connsiteX103" fmla="*/ 652666 w 1473180"/>
                <a:gd name="connsiteY103" fmla="*/ 1410720 h 1568484"/>
                <a:gd name="connsiteX104" fmla="*/ 662093 w 1473180"/>
                <a:gd name="connsiteY104" fmla="*/ 1523841 h 1568484"/>
                <a:gd name="connsiteX105" fmla="*/ 765788 w 1473180"/>
                <a:gd name="connsiteY105" fmla="*/ 1467280 h 1568484"/>
                <a:gd name="connsiteX106" fmla="*/ 775215 w 1473180"/>
                <a:gd name="connsiteY106" fmla="*/ 1429573 h 1568484"/>
                <a:gd name="connsiteX107" fmla="*/ 784642 w 1473180"/>
                <a:gd name="connsiteY107" fmla="*/ 1401293 h 1568484"/>
                <a:gd name="connsiteX108" fmla="*/ 728081 w 1473180"/>
                <a:gd name="connsiteY108" fmla="*/ 1335305 h 1568484"/>
                <a:gd name="connsiteX109" fmla="*/ 652666 w 1473180"/>
                <a:gd name="connsiteY109" fmla="*/ 1297598 h 1568484"/>
                <a:gd name="connsiteX110" fmla="*/ 567825 w 1473180"/>
                <a:gd name="connsiteY110" fmla="*/ 1307025 h 1568484"/>
                <a:gd name="connsiteX111" fmla="*/ 501838 w 1473180"/>
                <a:gd name="connsiteY111" fmla="*/ 1335305 h 1568484"/>
                <a:gd name="connsiteX112" fmla="*/ 473557 w 1473180"/>
                <a:gd name="connsiteY112" fmla="*/ 1325878 h 1568484"/>
                <a:gd name="connsiteX113" fmla="*/ 482984 w 1473180"/>
                <a:gd name="connsiteY113" fmla="*/ 1269318 h 1568484"/>
                <a:gd name="connsiteX114" fmla="*/ 577252 w 1473180"/>
                <a:gd name="connsiteY114" fmla="*/ 1278744 h 1568484"/>
                <a:gd name="connsiteX115" fmla="*/ 586679 w 1473180"/>
                <a:gd name="connsiteY115" fmla="*/ 1307025 h 1568484"/>
                <a:gd name="connsiteX116" fmla="*/ 577252 w 1473180"/>
                <a:gd name="connsiteY116" fmla="*/ 1344732 h 1568484"/>
                <a:gd name="connsiteX117" fmla="*/ 511264 w 1473180"/>
                <a:gd name="connsiteY117" fmla="*/ 1373012 h 1568484"/>
                <a:gd name="connsiteX118" fmla="*/ 482984 w 1473180"/>
                <a:gd name="connsiteY118" fmla="*/ 1363586 h 1568484"/>
                <a:gd name="connsiteX119" fmla="*/ 473557 w 1473180"/>
                <a:gd name="connsiteY119" fmla="*/ 1335305 h 1568484"/>
                <a:gd name="connsiteX120" fmla="*/ 482984 w 1473180"/>
                <a:gd name="connsiteY120" fmla="*/ 1241037 h 1568484"/>
                <a:gd name="connsiteX121" fmla="*/ 511264 w 1473180"/>
                <a:gd name="connsiteY121" fmla="*/ 1222184 h 1568484"/>
                <a:gd name="connsiteX122" fmla="*/ 530118 w 1473180"/>
                <a:gd name="connsiteY122" fmla="*/ 1175050 h 1568484"/>
                <a:gd name="connsiteX123" fmla="*/ 539545 w 1473180"/>
                <a:gd name="connsiteY123" fmla="*/ 1137342 h 1568484"/>
                <a:gd name="connsiteX124" fmla="*/ 558398 w 1473180"/>
                <a:gd name="connsiteY124" fmla="*/ 1061928 h 1568484"/>
                <a:gd name="connsiteX125" fmla="*/ 548972 w 1473180"/>
                <a:gd name="connsiteY125" fmla="*/ 967660 h 1568484"/>
                <a:gd name="connsiteX126" fmla="*/ 520691 w 1473180"/>
                <a:gd name="connsiteY126" fmla="*/ 948806 h 1568484"/>
                <a:gd name="connsiteX127" fmla="*/ 445277 w 1473180"/>
                <a:gd name="connsiteY127" fmla="*/ 920526 h 1568484"/>
                <a:gd name="connsiteX128" fmla="*/ 379289 w 1473180"/>
                <a:gd name="connsiteY128" fmla="*/ 939379 h 1568484"/>
                <a:gd name="connsiteX129" fmla="*/ 388716 w 1473180"/>
                <a:gd name="connsiteY129" fmla="*/ 995940 h 1568484"/>
                <a:gd name="connsiteX130" fmla="*/ 454703 w 1473180"/>
                <a:gd name="connsiteY130" fmla="*/ 1071355 h 1568484"/>
                <a:gd name="connsiteX131" fmla="*/ 464130 w 1473180"/>
                <a:gd name="connsiteY131" fmla="*/ 1099635 h 1568484"/>
                <a:gd name="connsiteX132" fmla="*/ 426423 w 1473180"/>
                <a:gd name="connsiteY132" fmla="*/ 1137342 h 1568484"/>
                <a:gd name="connsiteX133" fmla="*/ 341582 w 1473180"/>
                <a:gd name="connsiteY133" fmla="*/ 1184476 h 1568484"/>
                <a:gd name="connsiteX134" fmla="*/ 285021 w 1473180"/>
                <a:gd name="connsiteY134" fmla="*/ 1193903 h 1568484"/>
                <a:gd name="connsiteX135" fmla="*/ 171899 w 1473180"/>
                <a:gd name="connsiteY135" fmla="*/ 1184476 h 1568484"/>
                <a:gd name="connsiteX136" fmla="*/ 134192 w 1473180"/>
                <a:gd name="connsiteY136" fmla="*/ 1175050 h 1568484"/>
                <a:gd name="connsiteX137" fmla="*/ 115339 w 1473180"/>
                <a:gd name="connsiteY137" fmla="*/ 1146769 h 1568484"/>
                <a:gd name="connsiteX138" fmla="*/ 134192 w 1473180"/>
                <a:gd name="connsiteY138" fmla="*/ 986513 h 1568484"/>
                <a:gd name="connsiteX139" fmla="*/ 143619 w 1473180"/>
                <a:gd name="connsiteY139" fmla="*/ 958233 h 1568484"/>
                <a:gd name="connsiteX140" fmla="*/ 200180 w 1473180"/>
                <a:gd name="connsiteY140" fmla="*/ 911099 h 1568484"/>
                <a:gd name="connsiteX141" fmla="*/ 256741 w 1473180"/>
                <a:gd name="connsiteY141" fmla="*/ 892245 h 1568484"/>
                <a:gd name="connsiteX142" fmla="*/ 247314 w 1473180"/>
                <a:gd name="connsiteY142" fmla="*/ 854538 h 1568484"/>
                <a:gd name="connsiteX143" fmla="*/ 209607 w 1473180"/>
                <a:gd name="connsiteY143" fmla="*/ 835685 h 1568484"/>
                <a:gd name="connsiteX144" fmla="*/ 153046 w 1473180"/>
                <a:gd name="connsiteY144" fmla="*/ 807404 h 1568484"/>
                <a:gd name="connsiteX145" fmla="*/ 124765 w 1473180"/>
                <a:gd name="connsiteY145" fmla="*/ 816831 h 1568484"/>
                <a:gd name="connsiteX146" fmla="*/ 153046 w 1473180"/>
                <a:gd name="connsiteY146" fmla="*/ 882819 h 1568484"/>
                <a:gd name="connsiteX147" fmla="*/ 181326 w 1473180"/>
                <a:gd name="connsiteY147" fmla="*/ 892245 h 1568484"/>
                <a:gd name="connsiteX148" fmla="*/ 256741 w 1473180"/>
                <a:gd name="connsiteY148" fmla="*/ 882819 h 1568484"/>
                <a:gd name="connsiteX149" fmla="*/ 275594 w 1473180"/>
                <a:gd name="connsiteY149" fmla="*/ 854538 h 1568484"/>
                <a:gd name="connsiteX150" fmla="*/ 294448 w 1473180"/>
                <a:gd name="connsiteY150" fmla="*/ 797977 h 1568484"/>
                <a:gd name="connsiteX151" fmla="*/ 266167 w 1473180"/>
                <a:gd name="connsiteY151" fmla="*/ 684856 h 1568484"/>
                <a:gd name="connsiteX152" fmla="*/ 209607 w 1473180"/>
                <a:gd name="connsiteY152" fmla="*/ 666002 h 1568484"/>
                <a:gd name="connsiteX153" fmla="*/ 124765 w 1473180"/>
                <a:gd name="connsiteY153" fmla="*/ 684856 h 1568484"/>
                <a:gd name="connsiteX154" fmla="*/ 96485 w 1473180"/>
                <a:gd name="connsiteY154" fmla="*/ 713136 h 1568484"/>
                <a:gd name="connsiteX155" fmla="*/ 58778 w 1473180"/>
                <a:gd name="connsiteY155" fmla="*/ 694283 h 1568484"/>
                <a:gd name="connsiteX156" fmla="*/ 49351 w 1473180"/>
                <a:gd name="connsiteY156" fmla="*/ 666002 h 1568484"/>
                <a:gd name="connsiteX157" fmla="*/ 58778 w 1473180"/>
                <a:gd name="connsiteY157" fmla="*/ 571734 h 1568484"/>
                <a:gd name="connsiteX158" fmla="*/ 87058 w 1473180"/>
                <a:gd name="connsiteY158" fmla="*/ 562307 h 1568484"/>
                <a:gd name="connsiteX159" fmla="*/ 124765 w 1473180"/>
                <a:gd name="connsiteY159" fmla="*/ 552880 h 1568484"/>
                <a:gd name="connsiteX160" fmla="*/ 190753 w 1473180"/>
                <a:gd name="connsiteY160" fmla="*/ 590588 h 1568484"/>
                <a:gd name="connsiteX161" fmla="*/ 209607 w 1473180"/>
                <a:gd name="connsiteY161" fmla="*/ 618868 h 1568484"/>
                <a:gd name="connsiteX162" fmla="*/ 96485 w 1473180"/>
                <a:gd name="connsiteY162" fmla="*/ 637722 h 1568484"/>
                <a:gd name="connsiteX163" fmla="*/ 68205 w 1473180"/>
                <a:gd name="connsiteY163" fmla="*/ 609441 h 1568484"/>
                <a:gd name="connsiteX164" fmla="*/ 30497 w 1473180"/>
                <a:gd name="connsiteY164" fmla="*/ 534027 h 1568484"/>
                <a:gd name="connsiteX165" fmla="*/ 77631 w 1473180"/>
                <a:gd name="connsiteY165" fmla="*/ 430332 h 1568484"/>
                <a:gd name="connsiteX166" fmla="*/ 105912 w 1473180"/>
                <a:gd name="connsiteY166" fmla="*/ 420905 h 1568484"/>
                <a:gd name="connsiteX167" fmla="*/ 143619 w 1473180"/>
                <a:gd name="connsiteY167" fmla="*/ 392625 h 1568484"/>
                <a:gd name="connsiteX168" fmla="*/ 171899 w 1473180"/>
                <a:gd name="connsiteY168" fmla="*/ 383198 h 1568484"/>
                <a:gd name="connsiteX169" fmla="*/ 200180 w 1473180"/>
                <a:gd name="connsiteY169" fmla="*/ 364344 h 1568484"/>
                <a:gd name="connsiteX170" fmla="*/ 200180 w 1473180"/>
                <a:gd name="connsiteY170" fmla="*/ 298357 h 1568484"/>
                <a:gd name="connsiteX171" fmla="*/ 171899 w 1473180"/>
                <a:gd name="connsiteY171" fmla="*/ 288930 h 1568484"/>
                <a:gd name="connsiteX172" fmla="*/ 162473 w 1473180"/>
                <a:gd name="connsiteY172" fmla="*/ 317210 h 1568484"/>
                <a:gd name="connsiteX173" fmla="*/ 275594 w 1473180"/>
                <a:gd name="connsiteY173" fmla="*/ 430332 h 1568484"/>
                <a:gd name="connsiteX174" fmla="*/ 313301 w 1473180"/>
                <a:gd name="connsiteY174" fmla="*/ 411478 h 1568484"/>
                <a:gd name="connsiteX175" fmla="*/ 341582 w 1473180"/>
                <a:gd name="connsiteY175" fmla="*/ 383198 h 1568484"/>
                <a:gd name="connsiteX176" fmla="*/ 369862 w 1473180"/>
                <a:gd name="connsiteY176" fmla="*/ 392625 h 1568484"/>
                <a:gd name="connsiteX177" fmla="*/ 351009 w 1473180"/>
                <a:gd name="connsiteY177" fmla="*/ 562307 h 1568484"/>
                <a:gd name="connsiteX178" fmla="*/ 285021 w 1473180"/>
                <a:gd name="connsiteY178" fmla="*/ 552880 h 1568484"/>
                <a:gd name="connsiteX179" fmla="*/ 332155 w 1473180"/>
                <a:gd name="connsiteY179" fmla="*/ 439759 h 1568484"/>
                <a:gd name="connsiteX180" fmla="*/ 360435 w 1473180"/>
                <a:gd name="connsiteY180" fmla="*/ 420905 h 1568484"/>
                <a:gd name="connsiteX181" fmla="*/ 360435 w 1473180"/>
                <a:gd name="connsiteY181" fmla="*/ 279503 h 1568484"/>
                <a:gd name="connsiteX182" fmla="*/ 351009 w 1473180"/>
                <a:gd name="connsiteY182" fmla="*/ 241796 h 1568484"/>
                <a:gd name="connsiteX183" fmla="*/ 322728 w 1473180"/>
                <a:gd name="connsiteY183" fmla="*/ 222942 h 1568484"/>
                <a:gd name="connsiteX184" fmla="*/ 256741 w 1473180"/>
                <a:gd name="connsiteY184" fmla="*/ 270076 h 1568484"/>
                <a:gd name="connsiteX185" fmla="*/ 266167 w 1473180"/>
                <a:gd name="connsiteY185" fmla="*/ 298357 h 1568484"/>
                <a:gd name="connsiteX186" fmla="*/ 322728 w 1473180"/>
                <a:gd name="connsiteY186" fmla="*/ 317210 h 1568484"/>
                <a:gd name="connsiteX187" fmla="*/ 407569 w 1473180"/>
                <a:gd name="connsiteY187" fmla="*/ 288930 h 1568484"/>
                <a:gd name="connsiteX188" fmla="*/ 492411 w 1473180"/>
                <a:gd name="connsiteY188" fmla="*/ 222942 h 1568484"/>
                <a:gd name="connsiteX189" fmla="*/ 567825 w 1473180"/>
                <a:gd name="connsiteY189" fmla="*/ 204089 h 1568484"/>
                <a:gd name="connsiteX190" fmla="*/ 633813 w 1473180"/>
                <a:gd name="connsiteY190" fmla="*/ 166381 h 1568484"/>
                <a:gd name="connsiteX191" fmla="*/ 662093 w 1473180"/>
                <a:gd name="connsiteY191" fmla="*/ 156955 h 1568484"/>
                <a:gd name="connsiteX192" fmla="*/ 680947 w 1473180"/>
                <a:gd name="connsiteY192" fmla="*/ 128674 h 1568484"/>
                <a:gd name="connsiteX193" fmla="*/ 690374 w 1473180"/>
                <a:gd name="connsiteY193" fmla="*/ 15553 h 1568484"/>
                <a:gd name="connsiteX194" fmla="*/ 709227 w 1473180"/>
                <a:gd name="connsiteY194" fmla="*/ 62687 h 1568484"/>
                <a:gd name="connsiteX195" fmla="*/ 728081 w 1473180"/>
                <a:gd name="connsiteY195" fmla="*/ 119247 h 1568484"/>
                <a:gd name="connsiteX196" fmla="*/ 718654 w 1473180"/>
                <a:gd name="connsiteY196" fmla="*/ 194662 h 1568484"/>
                <a:gd name="connsiteX197" fmla="*/ 652666 w 1473180"/>
                <a:gd name="connsiteY197" fmla="*/ 251223 h 1568484"/>
                <a:gd name="connsiteX198" fmla="*/ 633813 w 1473180"/>
                <a:gd name="connsiteY198" fmla="*/ 279503 h 1568484"/>
                <a:gd name="connsiteX199" fmla="*/ 633813 w 1473180"/>
                <a:gd name="connsiteY199" fmla="*/ 468039 h 1568484"/>
                <a:gd name="connsiteX200" fmla="*/ 680947 w 1473180"/>
                <a:gd name="connsiteY200" fmla="*/ 449186 h 1568484"/>
                <a:gd name="connsiteX201" fmla="*/ 709227 w 1473180"/>
                <a:gd name="connsiteY201" fmla="*/ 430332 h 1568484"/>
                <a:gd name="connsiteX202" fmla="*/ 765788 w 1473180"/>
                <a:gd name="connsiteY202" fmla="*/ 411478 h 1568484"/>
                <a:gd name="connsiteX203" fmla="*/ 822349 w 1473180"/>
                <a:gd name="connsiteY203" fmla="*/ 373771 h 1568484"/>
                <a:gd name="connsiteX204" fmla="*/ 841202 w 1473180"/>
                <a:gd name="connsiteY204" fmla="*/ 345491 h 1568484"/>
                <a:gd name="connsiteX205" fmla="*/ 916617 w 1473180"/>
                <a:gd name="connsiteY205" fmla="*/ 364344 h 1568484"/>
                <a:gd name="connsiteX206" fmla="*/ 973178 w 1473180"/>
                <a:gd name="connsiteY206" fmla="*/ 420905 h 1568484"/>
                <a:gd name="connsiteX207" fmla="*/ 982605 w 1473180"/>
                <a:gd name="connsiteY207" fmla="*/ 458612 h 1568484"/>
                <a:gd name="connsiteX208" fmla="*/ 1010885 w 1473180"/>
                <a:gd name="connsiteY208" fmla="*/ 515173 h 1568484"/>
                <a:gd name="connsiteX209" fmla="*/ 1039165 w 1473180"/>
                <a:gd name="connsiteY209" fmla="*/ 534027 h 1568484"/>
                <a:gd name="connsiteX210" fmla="*/ 1124007 w 1473180"/>
                <a:gd name="connsiteY210" fmla="*/ 524600 h 1568484"/>
                <a:gd name="connsiteX211" fmla="*/ 1161714 w 1473180"/>
                <a:gd name="connsiteY211" fmla="*/ 505746 h 1568484"/>
                <a:gd name="connsiteX212" fmla="*/ 1189994 w 1473180"/>
                <a:gd name="connsiteY212" fmla="*/ 496320 h 1568484"/>
                <a:gd name="connsiteX213" fmla="*/ 1227701 w 1473180"/>
                <a:gd name="connsiteY213" fmla="*/ 515173 h 1568484"/>
                <a:gd name="connsiteX214" fmla="*/ 1237128 w 1473180"/>
                <a:gd name="connsiteY214" fmla="*/ 543454 h 1568484"/>
                <a:gd name="connsiteX215" fmla="*/ 1218275 w 1473180"/>
                <a:gd name="connsiteY215" fmla="*/ 628295 h 1568484"/>
                <a:gd name="connsiteX216" fmla="*/ 1180567 w 1473180"/>
                <a:gd name="connsiteY216" fmla="*/ 618868 h 1568484"/>
                <a:gd name="connsiteX217" fmla="*/ 1152287 w 1473180"/>
                <a:gd name="connsiteY217" fmla="*/ 552880 h 1568484"/>
                <a:gd name="connsiteX218" fmla="*/ 1161714 w 1473180"/>
                <a:gd name="connsiteY218" fmla="*/ 458612 h 1568484"/>
                <a:gd name="connsiteX219" fmla="*/ 1180567 w 1473180"/>
                <a:gd name="connsiteY219" fmla="*/ 402052 h 1568484"/>
                <a:gd name="connsiteX220" fmla="*/ 1208848 w 1473180"/>
                <a:gd name="connsiteY220" fmla="*/ 383198 h 1568484"/>
                <a:gd name="connsiteX221" fmla="*/ 1199421 w 1473180"/>
                <a:gd name="connsiteY221" fmla="*/ 288930 h 1568484"/>
                <a:gd name="connsiteX222" fmla="*/ 1171141 w 1473180"/>
                <a:gd name="connsiteY222" fmla="*/ 270076 h 1568484"/>
                <a:gd name="connsiteX223" fmla="*/ 1152287 w 1473180"/>
                <a:gd name="connsiteY223" fmla="*/ 298357 h 1568484"/>
                <a:gd name="connsiteX224" fmla="*/ 1142860 w 1473180"/>
                <a:gd name="connsiteY224" fmla="*/ 354918 h 1568484"/>
                <a:gd name="connsiteX225" fmla="*/ 1189994 w 1473180"/>
                <a:gd name="connsiteY225" fmla="*/ 590588 h 1568484"/>
                <a:gd name="connsiteX226" fmla="*/ 1227701 w 1473180"/>
                <a:gd name="connsiteY226" fmla="*/ 618868 h 1568484"/>
                <a:gd name="connsiteX227" fmla="*/ 1265409 w 1473180"/>
                <a:gd name="connsiteY227" fmla="*/ 628295 h 1568484"/>
                <a:gd name="connsiteX228" fmla="*/ 1340823 w 1473180"/>
                <a:gd name="connsiteY228" fmla="*/ 609441 h 1568484"/>
                <a:gd name="connsiteX229" fmla="*/ 1387957 w 1473180"/>
                <a:gd name="connsiteY229" fmla="*/ 524600 h 1568484"/>
                <a:gd name="connsiteX230" fmla="*/ 1416238 w 1473180"/>
                <a:gd name="connsiteY230" fmla="*/ 534027 h 1568484"/>
                <a:gd name="connsiteX231" fmla="*/ 1463372 w 1473180"/>
                <a:gd name="connsiteY231" fmla="*/ 618868 h 1568484"/>
                <a:gd name="connsiteX232" fmla="*/ 1453945 w 1473180"/>
                <a:gd name="connsiteY232" fmla="*/ 694283 h 1568484"/>
                <a:gd name="connsiteX233" fmla="*/ 1397384 w 1473180"/>
                <a:gd name="connsiteY233" fmla="*/ 675429 h 1568484"/>
                <a:gd name="connsiteX234" fmla="*/ 1321969 w 1473180"/>
                <a:gd name="connsiteY234" fmla="*/ 684856 h 1568484"/>
                <a:gd name="connsiteX235" fmla="*/ 1293689 w 1473180"/>
                <a:gd name="connsiteY235" fmla="*/ 703709 h 1568484"/>
                <a:gd name="connsiteX236" fmla="*/ 1255982 w 1473180"/>
                <a:gd name="connsiteY236" fmla="*/ 722563 h 1568484"/>
                <a:gd name="connsiteX237" fmla="*/ 1218275 w 1473180"/>
                <a:gd name="connsiteY237" fmla="*/ 779124 h 1568484"/>
                <a:gd name="connsiteX238" fmla="*/ 1199421 w 1473180"/>
                <a:gd name="connsiteY238" fmla="*/ 807404 h 1568484"/>
                <a:gd name="connsiteX239" fmla="*/ 1199421 w 1473180"/>
                <a:gd name="connsiteY239" fmla="*/ 986513 h 1568484"/>
                <a:gd name="connsiteX240" fmla="*/ 1265409 w 1473180"/>
                <a:gd name="connsiteY240" fmla="*/ 977087 h 1568484"/>
                <a:gd name="connsiteX241" fmla="*/ 1312543 w 1473180"/>
                <a:gd name="connsiteY241" fmla="*/ 882819 h 1568484"/>
                <a:gd name="connsiteX242" fmla="*/ 1312543 w 1473180"/>
                <a:gd name="connsiteY242" fmla="*/ 882819 h 1568484"/>
                <a:gd name="connsiteX243" fmla="*/ 1340823 w 1473180"/>
                <a:gd name="connsiteY243" fmla="*/ 826258 h 1568484"/>
                <a:gd name="connsiteX244" fmla="*/ 1397384 w 1473180"/>
                <a:gd name="connsiteY244" fmla="*/ 882819 h 1568484"/>
                <a:gd name="connsiteX245" fmla="*/ 1406811 w 1473180"/>
                <a:gd name="connsiteY245" fmla="*/ 920526 h 1568484"/>
                <a:gd name="connsiteX246" fmla="*/ 1397384 w 1473180"/>
                <a:gd name="connsiteY246" fmla="*/ 1071355 h 1568484"/>
                <a:gd name="connsiteX247" fmla="*/ 1378530 w 1473180"/>
                <a:gd name="connsiteY247" fmla="*/ 1099635 h 1568484"/>
                <a:gd name="connsiteX248" fmla="*/ 1369103 w 1473180"/>
                <a:gd name="connsiteY248" fmla="*/ 1127915 h 1568484"/>
                <a:gd name="connsiteX249" fmla="*/ 1340823 w 1473180"/>
                <a:gd name="connsiteY249" fmla="*/ 1137342 h 1568484"/>
                <a:gd name="connsiteX250" fmla="*/ 1321969 w 1473180"/>
                <a:gd name="connsiteY250" fmla="*/ 1165623 h 1568484"/>
                <a:gd name="connsiteX251" fmla="*/ 1218275 w 1473180"/>
                <a:gd name="connsiteY251" fmla="*/ 1165623 h 1568484"/>
                <a:gd name="connsiteX252" fmla="*/ 1180567 w 1473180"/>
                <a:gd name="connsiteY252" fmla="*/ 1146769 h 1568484"/>
                <a:gd name="connsiteX253" fmla="*/ 1161714 w 1473180"/>
                <a:gd name="connsiteY253" fmla="*/ 1109062 h 1568484"/>
                <a:gd name="connsiteX254" fmla="*/ 1114580 w 1473180"/>
                <a:gd name="connsiteY254" fmla="*/ 1043074 h 1568484"/>
                <a:gd name="connsiteX255" fmla="*/ 1105153 w 1473180"/>
                <a:gd name="connsiteY255" fmla="*/ 986513 h 1568484"/>
                <a:gd name="connsiteX256" fmla="*/ 982605 w 1473180"/>
                <a:gd name="connsiteY256" fmla="*/ 995940 h 1568484"/>
                <a:gd name="connsiteX257" fmla="*/ 1020312 w 1473180"/>
                <a:gd name="connsiteY257" fmla="*/ 1156196 h 1568484"/>
                <a:gd name="connsiteX258" fmla="*/ 1048592 w 1473180"/>
                <a:gd name="connsiteY258" fmla="*/ 1175050 h 1568484"/>
                <a:gd name="connsiteX259" fmla="*/ 1152287 w 1473180"/>
                <a:gd name="connsiteY259" fmla="*/ 1175050 h 1568484"/>
                <a:gd name="connsiteX260" fmla="*/ 1161714 w 1473180"/>
                <a:gd name="connsiteY260" fmla="*/ 1203330 h 1568484"/>
                <a:gd name="connsiteX261" fmla="*/ 1152287 w 1473180"/>
                <a:gd name="connsiteY261" fmla="*/ 1278744 h 1568484"/>
                <a:gd name="connsiteX262" fmla="*/ 1124007 w 1473180"/>
                <a:gd name="connsiteY262" fmla="*/ 1307025 h 1568484"/>
                <a:gd name="connsiteX263" fmla="*/ 1058019 w 1473180"/>
                <a:gd name="connsiteY263" fmla="*/ 1382439 h 1568484"/>
                <a:gd name="connsiteX264" fmla="*/ 1020312 w 1473180"/>
                <a:gd name="connsiteY264" fmla="*/ 1401293 h 1568484"/>
                <a:gd name="connsiteX265" fmla="*/ 992031 w 1473180"/>
                <a:gd name="connsiteY265" fmla="*/ 1429573 h 1568484"/>
                <a:gd name="connsiteX266" fmla="*/ 907190 w 1473180"/>
                <a:gd name="connsiteY266" fmla="*/ 1476707 h 1568484"/>
                <a:gd name="connsiteX267" fmla="*/ 878910 w 1473180"/>
                <a:gd name="connsiteY267" fmla="*/ 1486134 h 1568484"/>
                <a:gd name="connsiteX268" fmla="*/ 746934 w 1473180"/>
                <a:gd name="connsiteY268" fmla="*/ 1476707 h 1568484"/>
                <a:gd name="connsiteX269" fmla="*/ 728081 w 1473180"/>
                <a:gd name="connsiteY269" fmla="*/ 1448427 h 1568484"/>
                <a:gd name="connsiteX270" fmla="*/ 709227 w 1473180"/>
                <a:gd name="connsiteY270" fmla="*/ 1344732 h 1568484"/>
                <a:gd name="connsiteX271" fmla="*/ 699800 w 1473180"/>
                <a:gd name="connsiteY271" fmla="*/ 1156196 h 1568484"/>
                <a:gd name="connsiteX272" fmla="*/ 652666 w 1473180"/>
                <a:gd name="connsiteY272" fmla="*/ 1165623 h 1568484"/>
                <a:gd name="connsiteX273" fmla="*/ 624386 w 1473180"/>
                <a:gd name="connsiteY273" fmla="*/ 1184476 h 1568484"/>
                <a:gd name="connsiteX274" fmla="*/ 596106 w 1473180"/>
                <a:gd name="connsiteY274" fmla="*/ 1193903 h 1568484"/>
                <a:gd name="connsiteX275" fmla="*/ 567825 w 1473180"/>
                <a:gd name="connsiteY275" fmla="*/ 1212757 h 1568484"/>
                <a:gd name="connsiteX276" fmla="*/ 501838 w 1473180"/>
                <a:gd name="connsiteY276" fmla="*/ 1231610 h 1568484"/>
                <a:gd name="connsiteX277" fmla="*/ 351009 w 1473180"/>
                <a:gd name="connsiteY277" fmla="*/ 1259891 h 1568484"/>
                <a:gd name="connsiteX278" fmla="*/ 294448 w 1473180"/>
                <a:gd name="connsiteY278" fmla="*/ 1203330 h 1568484"/>
                <a:gd name="connsiteX279" fmla="*/ 247314 w 1473180"/>
                <a:gd name="connsiteY279" fmla="*/ 1146769 h 1568484"/>
                <a:gd name="connsiteX280" fmla="*/ 275594 w 1473180"/>
                <a:gd name="connsiteY280" fmla="*/ 1033647 h 1568484"/>
                <a:gd name="connsiteX281" fmla="*/ 303875 w 1473180"/>
                <a:gd name="connsiteY281" fmla="*/ 1024221 h 1568484"/>
                <a:gd name="connsiteX282" fmla="*/ 379289 w 1473180"/>
                <a:gd name="connsiteY282" fmla="*/ 1033647 h 1568484"/>
                <a:gd name="connsiteX283" fmla="*/ 416996 w 1473180"/>
                <a:gd name="connsiteY283" fmla="*/ 1052501 h 1568484"/>
                <a:gd name="connsiteX284" fmla="*/ 445277 w 1473180"/>
                <a:gd name="connsiteY284" fmla="*/ 1061928 h 1568484"/>
                <a:gd name="connsiteX285" fmla="*/ 492411 w 1473180"/>
                <a:gd name="connsiteY285" fmla="*/ 1080781 h 1568484"/>
                <a:gd name="connsiteX286" fmla="*/ 643240 w 1473180"/>
                <a:gd name="connsiteY286" fmla="*/ 1071355 h 1568484"/>
                <a:gd name="connsiteX287" fmla="*/ 633813 w 1473180"/>
                <a:gd name="connsiteY287" fmla="*/ 1024221 h 1568484"/>
                <a:gd name="connsiteX288" fmla="*/ 577252 w 1473180"/>
                <a:gd name="connsiteY288" fmla="*/ 977087 h 1568484"/>
                <a:gd name="connsiteX289" fmla="*/ 520691 w 1473180"/>
                <a:gd name="connsiteY289" fmla="*/ 948806 h 1568484"/>
                <a:gd name="connsiteX290" fmla="*/ 351009 w 1473180"/>
                <a:gd name="connsiteY290" fmla="*/ 986513 h 1568484"/>
                <a:gd name="connsiteX291" fmla="*/ 285021 w 1473180"/>
                <a:gd name="connsiteY291" fmla="*/ 1005367 h 1568484"/>
                <a:gd name="connsiteX292" fmla="*/ 256741 w 1473180"/>
                <a:gd name="connsiteY292" fmla="*/ 1033647 h 1568484"/>
                <a:gd name="connsiteX293" fmla="*/ 200180 w 1473180"/>
                <a:gd name="connsiteY293" fmla="*/ 1052501 h 1568484"/>
                <a:gd name="connsiteX294" fmla="*/ 162473 w 1473180"/>
                <a:gd name="connsiteY294" fmla="*/ 1033647 h 1568484"/>
                <a:gd name="connsiteX295" fmla="*/ 77631 w 1473180"/>
                <a:gd name="connsiteY295" fmla="*/ 967660 h 1568484"/>
                <a:gd name="connsiteX296" fmla="*/ 21070 w 1473180"/>
                <a:gd name="connsiteY296" fmla="*/ 948806 h 1568484"/>
                <a:gd name="connsiteX297" fmla="*/ 30497 w 1473180"/>
                <a:gd name="connsiteY297" fmla="*/ 854538 h 1568484"/>
                <a:gd name="connsiteX298" fmla="*/ 58778 w 1473180"/>
                <a:gd name="connsiteY298" fmla="*/ 845111 h 1568484"/>
                <a:gd name="connsiteX299" fmla="*/ 153046 w 1473180"/>
                <a:gd name="connsiteY299" fmla="*/ 854538 h 1568484"/>
                <a:gd name="connsiteX300" fmla="*/ 143619 w 1473180"/>
                <a:gd name="connsiteY300" fmla="*/ 929953 h 1568484"/>
                <a:gd name="connsiteX301" fmla="*/ 153046 w 1473180"/>
                <a:gd name="connsiteY301" fmla="*/ 986513 h 1568484"/>
                <a:gd name="connsiteX302" fmla="*/ 181326 w 1473180"/>
                <a:gd name="connsiteY302" fmla="*/ 995940 h 1568484"/>
                <a:gd name="connsiteX303" fmla="*/ 209607 w 1473180"/>
                <a:gd name="connsiteY303" fmla="*/ 958233 h 1568484"/>
                <a:gd name="connsiteX304" fmla="*/ 219033 w 1473180"/>
                <a:gd name="connsiteY304" fmla="*/ 911099 h 1568484"/>
                <a:gd name="connsiteX305" fmla="*/ 228460 w 1473180"/>
                <a:gd name="connsiteY305" fmla="*/ 835685 h 1568484"/>
                <a:gd name="connsiteX306" fmla="*/ 256741 w 1473180"/>
                <a:gd name="connsiteY306" fmla="*/ 826258 h 1568484"/>
                <a:gd name="connsiteX307" fmla="*/ 285021 w 1473180"/>
                <a:gd name="connsiteY307" fmla="*/ 807404 h 1568484"/>
                <a:gd name="connsiteX308" fmla="*/ 313301 w 1473180"/>
                <a:gd name="connsiteY308" fmla="*/ 797977 h 1568484"/>
                <a:gd name="connsiteX309" fmla="*/ 266167 w 1473180"/>
                <a:gd name="connsiteY309" fmla="*/ 722563 h 1568484"/>
                <a:gd name="connsiteX310" fmla="*/ 124765 w 1473180"/>
                <a:gd name="connsiteY310" fmla="*/ 713136 h 1568484"/>
                <a:gd name="connsiteX311" fmla="*/ 115339 w 1473180"/>
                <a:gd name="connsiteY311" fmla="*/ 703709 h 156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473180" h="1568484">
                  <a:moveTo>
                    <a:pt x="341582" y="270076"/>
                  </a:moveTo>
                  <a:cubicBezTo>
                    <a:pt x="332155" y="266934"/>
                    <a:pt x="319077" y="268736"/>
                    <a:pt x="313301" y="260650"/>
                  </a:cubicBezTo>
                  <a:cubicBezTo>
                    <a:pt x="301750" y="244478"/>
                    <a:pt x="294448" y="204089"/>
                    <a:pt x="294448" y="204089"/>
                  </a:cubicBezTo>
                  <a:cubicBezTo>
                    <a:pt x="302118" y="161901"/>
                    <a:pt x="298073" y="106195"/>
                    <a:pt x="332155" y="72113"/>
                  </a:cubicBezTo>
                  <a:cubicBezTo>
                    <a:pt x="343264" y="61004"/>
                    <a:pt x="355809" y="50859"/>
                    <a:pt x="369862" y="43833"/>
                  </a:cubicBezTo>
                  <a:cubicBezTo>
                    <a:pt x="381450" y="38039"/>
                    <a:pt x="395000" y="37548"/>
                    <a:pt x="407569" y="34406"/>
                  </a:cubicBezTo>
                  <a:cubicBezTo>
                    <a:pt x="429565" y="37548"/>
                    <a:pt x="454265" y="32809"/>
                    <a:pt x="473557" y="43833"/>
                  </a:cubicBezTo>
                  <a:cubicBezTo>
                    <a:pt x="500565" y="59266"/>
                    <a:pt x="539545" y="109821"/>
                    <a:pt x="539545" y="109821"/>
                  </a:cubicBezTo>
                  <a:cubicBezTo>
                    <a:pt x="545829" y="128674"/>
                    <a:pt x="560863" y="146661"/>
                    <a:pt x="558398" y="166381"/>
                  </a:cubicBezTo>
                  <a:cubicBezTo>
                    <a:pt x="555256" y="191519"/>
                    <a:pt x="555116" y="217218"/>
                    <a:pt x="548972" y="241796"/>
                  </a:cubicBezTo>
                  <a:cubicBezTo>
                    <a:pt x="541950" y="269883"/>
                    <a:pt x="523173" y="290005"/>
                    <a:pt x="501838" y="307784"/>
                  </a:cubicBezTo>
                  <a:cubicBezTo>
                    <a:pt x="493134" y="315037"/>
                    <a:pt x="482984" y="320353"/>
                    <a:pt x="473557" y="326637"/>
                  </a:cubicBezTo>
                  <a:cubicBezTo>
                    <a:pt x="432708" y="323495"/>
                    <a:pt x="389877" y="330166"/>
                    <a:pt x="351009" y="317210"/>
                  </a:cubicBezTo>
                  <a:cubicBezTo>
                    <a:pt x="341582" y="314068"/>
                    <a:pt x="354228" y="296689"/>
                    <a:pt x="360435" y="288930"/>
                  </a:cubicBezTo>
                  <a:cubicBezTo>
                    <a:pt x="367513" y="280083"/>
                    <a:pt x="377785" y="273057"/>
                    <a:pt x="388716" y="270076"/>
                  </a:cubicBezTo>
                  <a:cubicBezTo>
                    <a:pt x="413157" y="263410"/>
                    <a:pt x="438877" y="262670"/>
                    <a:pt x="464130" y="260650"/>
                  </a:cubicBezTo>
                  <a:cubicBezTo>
                    <a:pt x="517471" y="256383"/>
                    <a:pt x="570967" y="254365"/>
                    <a:pt x="624386" y="251223"/>
                  </a:cubicBezTo>
                  <a:cubicBezTo>
                    <a:pt x="634144" y="248783"/>
                    <a:pt x="685366" y="240469"/>
                    <a:pt x="690374" y="222942"/>
                  </a:cubicBezTo>
                  <a:cubicBezTo>
                    <a:pt x="694776" y="207536"/>
                    <a:pt x="689549" y="189326"/>
                    <a:pt x="680947" y="175808"/>
                  </a:cubicBezTo>
                  <a:cubicBezTo>
                    <a:pt x="646707" y="122003"/>
                    <a:pt x="638744" y="124033"/>
                    <a:pt x="596106" y="109821"/>
                  </a:cubicBezTo>
                  <a:cubicBezTo>
                    <a:pt x="589821" y="119248"/>
                    <a:pt x="581715" y="127688"/>
                    <a:pt x="577252" y="138101"/>
                  </a:cubicBezTo>
                  <a:cubicBezTo>
                    <a:pt x="562293" y="173004"/>
                    <a:pt x="564819" y="197393"/>
                    <a:pt x="586679" y="232369"/>
                  </a:cubicBezTo>
                  <a:cubicBezTo>
                    <a:pt x="592737" y="242061"/>
                    <a:pt x="646891" y="267189"/>
                    <a:pt x="652666" y="270076"/>
                  </a:cubicBezTo>
                  <a:cubicBezTo>
                    <a:pt x="690373" y="266934"/>
                    <a:pt x="728282" y="265651"/>
                    <a:pt x="765788" y="260650"/>
                  </a:cubicBezTo>
                  <a:cubicBezTo>
                    <a:pt x="793966" y="256893"/>
                    <a:pt x="798172" y="246184"/>
                    <a:pt x="822349" y="232369"/>
                  </a:cubicBezTo>
                  <a:cubicBezTo>
                    <a:pt x="834550" y="225397"/>
                    <a:pt x="847855" y="220487"/>
                    <a:pt x="860056" y="213515"/>
                  </a:cubicBezTo>
                  <a:cubicBezTo>
                    <a:pt x="911221" y="184278"/>
                    <a:pt x="864768" y="202518"/>
                    <a:pt x="916617" y="185235"/>
                  </a:cubicBezTo>
                  <a:cubicBezTo>
                    <a:pt x="951182" y="188377"/>
                    <a:pt x="988596" y="180566"/>
                    <a:pt x="1020312" y="194662"/>
                  </a:cubicBezTo>
                  <a:cubicBezTo>
                    <a:pt x="1055361" y="210239"/>
                    <a:pt x="1083230" y="256046"/>
                    <a:pt x="1105153" y="288930"/>
                  </a:cubicBezTo>
                  <a:cubicBezTo>
                    <a:pt x="1103687" y="295528"/>
                    <a:pt x="1102642" y="392625"/>
                    <a:pt x="1058019" y="392625"/>
                  </a:cubicBezTo>
                  <a:cubicBezTo>
                    <a:pt x="1032107" y="392625"/>
                    <a:pt x="1007743" y="380056"/>
                    <a:pt x="982605" y="373771"/>
                  </a:cubicBezTo>
                  <a:cubicBezTo>
                    <a:pt x="973178" y="358060"/>
                    <a:pt x="963222" y="342654"/>
                    <a:pt x="954324" y="326637"/>
                  </a:cubicBezTo>
                  <a:cubicBezTo>
                    <a:pt x="947499" y="314353"/>
                    <a:pt x="942918" y="300847"/>
                    <a:pt x="935470" y="288930"/>
                  </a:cubicBezTo>
                  <a:cubicBezTo>
                    <a:pt x="927143" y="275607"/>
                    <a:pt x="915517" y="264546"/>
                    <a:pt x="907190" y="251223"/>
                  </a:cubicBezTo>
                  <a:cubicBezTo>
                    <a:pt x="899742" y="239306"/>
                    <a:pt x="895308" y="225716"/>
                    <a:pt x="888336" y="213515"/>
                  </a:cubicBezTo>
                  <a:cubicBezTo>
                    <a:pt x="859098" y="162348"/>
                    <a:pt x="877340" y="208805"/>
                    <a:pt x="860056" y="156955"/>
                  </a:cubicBezTo>
                  <a:cubicBezTo>
                    <a:pt x="863198" y="131817"/>
                    <a:pt x="857180" y="103686"/>
                    <a:pt x="869483" y="81540"/>
                  </a:cubicBezTo>
                  <a:cubicBezTo>
                    <a:pt x="875775" y="70215"/>
                    <a:pt x="894234" y="72113"/>
                    <a:pt x="907190" y="72113"/>
                  </a:cubicBezTo>
                  <a:cubicBezTo>
                    <a:pt x="938769" y="72113"/>
                    <a:pt x="970035" y="78398"/>
                    <a:pt x="1001458" y="81540"/>
                  </a:cubicBezTo>
                  <a:cubicBezTo>
                    <a:pt x="1020312" y="100394"/>
                    <a:pt x="1049587" y="112806"/>
                    <a:pt x="1058019" y="138101"/>
                  </a:cubicBezTo>
                  <a:cubicBezTo>
                    <a:pt x="1068517" y="169593"/>
                    <a:pt x="1068982" y="168580"/>
                    <a:pt x="1076873" y="204089"/>
                  </a:cubicBezTo>
                  <a:cubicBezTo>
                    <a:pt x="1092040" y="272344"/>
                    <a:pt x="1078880" y="228967"/>
                    <a:pt x="1095726" y="279503"/>
                  </a:cubicBezTo>
                  <a:cubicBezTo>
                    <a:pt x="1092584" y="326637"/>
                    <a:pt x="1097756" y="375077"/>
                    <a:pt x="1086299" y="420905"/>
                  </a:cubicBezTo>
                  <a:cubicBezTo>
                    <a:pt x="1083889" y="430545"/>
                    <a:pt x="1058019" y="420395"/>
                    <a:pt x="1058019" y="430332"/>
                  </a:cubicBezTo>
                  <a:cubicBezTo>
                    <a:pt x="1058019" y="441662"/>
                    <a:pt x="1076692" y="443181"/>
                    <a:pt x="1086299" y="449186"/>
                  </a:cubicBezTo>
                  <a:cubicBezTo>
                    <a:pt x="1101836" y="458897"/>
                    <a:pt x="1117722" y="468039"/>
                    <a:pt x="1133433" y="477466"/>
                  </a:cubicBezTo>
                  <a:cubicBezTo>
                    <a:pt x="1180567" y="474324"/>
                    <a:pt x="1228721" y="478286"/>
                    <a:pt x="1274835" y="468039"/>
                  </a:cubicBezTo>
                  <a:cubicBezTo>
                    <a:pt x="1287849" y="465147"/>
                    <a:pt x="1294581" y="450001"/>
                    <a:pt x="1303116" y="439759"/>
                  </a:cubicBezTo>
                  <a:cubicBezTo>
                    <a:pt x="1323419" y="415396"/>
                    <a:pt x="1321949" y="411539"/>
                    <a:pt x="1331396" y="383198"/>
                  </a:cubicBezTo>
                  <a:lnTo>
                    <a:pt x="1312543" y="326637"/>
                  </a:lnTo>
                  <a:cubicBezTo>
                    <a:pt x="1309401" y="317210"/>
                    <a:pt x="1312543" y="301499"/>
                    <a:pt x="1303116" y="298357"/>
                  </a:cubicBezTo>
                  <a:lnTo>
                    <a:pt x="1274835" y="288930"/>
                  </a:lnTo>
                  <a:cubicBezTo>
                    <a:pt x="1268551" y="298357"/>
                    <a:pt x="1260445" y="306797"/>
                    <a:pt x="1255982" y="317210"/>
                  </a:cubicBezTo>
                  <a:cubicBezTo>
                    <a:pt x="1240209" y="354014"/>
                    <a:pt x="1246948" y="370826"/>
                    <a:pt x="1255982" y="411478"/>
                  </a:cubicBezTo>
                  <a:cubicBezTo>
                    <a:pt x="1258138" y="421178"/>
                    <a:pt x="1259201" y="432000"/>
                    <a:pt x="1265409" y="439759"/>
                  </a:cubicBezTo>
                  <a:cubicBezTo>
                    <a:pt x="1272486" y="448606"/>
                    <a:pt x="1284986" y="451359"/>
                    <a:pt x="1293689" y="458612"/>
                  </a:cubicBezTo>
                  <a:cubicBezTo>
                    <a:pt x="1320905" y="481292"/>
                    <a:pt x="1322286" y="487368"/>
                    <a:pt x="1340823" y="515173"/>
                  </a:cubicBezTo>
                  <a:cubicBezTo>
                    <a:pt x="1371167" y="606204"/>
                    <a:pt x="1322511" y="464679"/>
                    <a:pt x="1369103" y="581161"/>
                  </a:cubicBezTo>
                  <a:cubicBezTo>
                    <a:pt x="1376484" y="599613"/>
                    <a:pt x="1387957" y="637722"/>
                    <a:pt x="1387957" y="637722"/>
                  </a:cubicBezTo>
                  <a:cubicBezTo>
                    <a:pt x="1384815" y="678571"/>
                    <a:pt x="1397699" y="724061"/>
                    <a:pt x="1378530" y="760270"/>
                  </a:cubicBezTo>
                  <a:cubicBezTo>
                    <a:pt x="1365380" y="785109"/>
                    <a:pt x="1303116" y="797977"/>
                    <a:pt x="1303116" y="797977"/>
                  </a:cubicBezTo>
                  <a:cubicBezTo>
                    <a:pt x="1286828" y="785761"/>
                    <a:pt x="1251803" y="770671"/>
                    <a:pt x="1255982" y="741417"/>
                  </a:cubicBezTo>
                  <a:cubicBezTo>
                    <a:pt x="1257969" y="727505"/>
                    <a:pt x="1268551" y="716278"/>
                    <a:pt x="1274835" y="703709"/>
                  </a:cubicBezTo>
                  <a:cubicBezTo>
                    <a:pt x="1293689" y="706851"/>
                    <a:pt x="1313263" y="707092"/>
                    <a:pt x="1331396" y="713136"/>
                  </a:cubicBezTo>
                  <a:cubicBezTo>
                    <a:pt x="1342144" y="716719"/>
                    <a:pt x="1349543" y="726923"/>
                    <a:pt x="1359677" y="731990"/>
                  </a:cubicBezTo>
                  <a:cubicBezTo>
                    <a:pt x="1368565" y="736434"/>
                    <a:pt x="1378530" y="738275"/>
                    <a:pt x="1387957" y="741417"/>
                  </a:cubicBezTo>
                  <a:cubicBezTo>
                    <a:pt x="1401731" y="751747"/>
                    <a:pt x="1452740" y="784505"/>
                    <a:pt x="1453945" y="807404"/>
                  </a:cubicBezTo>
                  <a:cubicBezTo>
                    <a:pt x="1456444" y="854889"/>
                    <a:pt x="1447818" y="902990"/>
                    <a:pt x="1435091" y="948806"/>
                  </a:cubicBezTo>
                  <a:cubicBezTo>
                    <a:pt x="1431523" y="961651"/>
                    <a:pt x="1417053" y="968552"/>
                    <a:pt x="1406811" y="977087"/>
                  </a:cubicBezTo>
                  <a:cubicBezTo>
                    <a:pt x="1398107" y="984340"/>
                    <a:pt x="1388664" y="990873"/>
                    <a:pt x="1378530" y="995940"/>
                  </a:cubicBezTo>
                  <a:cubicBezTo>
                    <a:pt x="1352203" y="1009103"/>
                    <a:pt x="1308585" y="1011319"/>
                    <a:pt x="1284262" y="1014794"/>
                  </a:cubicBezTo>
                  <a:cubicBezTo>
                    <a:pt x="1259117" y="1090232"/>
                    <a:pt x="1259340" y="1063226"/>
                    <a:pt x="1274835" y="1156196"/>
                  </a:cubicBezTo>
                  <a:cubicBezTo>
                    <a:pt x="1276469" y="1165997"/>
                    <a:pt x="1277236" y="1177450"/>
                    <a:pt x="1284262" y="1184476"/>
                  </a:cubicBezTo>
                  <a:cubicBezTo>
                    <a:pt x="1294199" y="1194413"/>
                    <a:pt x="1309400" y="1197045"/>
                    <a:pt x="1321969" y="1203330"/>
                  </a:cubicBezTo>
                  <a:cubicBezTo>
                    <a:pt x="1331396" y="1197045"/>
                    <a:pt x="1344629" y="1194313"/>
                    <a:pt x="1350250" y="1184476"/>
                  </a:cubicBezTo>
                  <a:cubicBezTo>
                    <a:pt x="1358199" y="1170565"/>
                    <a:pt x="1359677" y="1153364"/>
                    <a:pt x="1359677" y="1137342"/>
                  </a:cubicBezTo>
                  <a:cubicBezTo>
                    <a:pt x="1359677" y="1100410"/>
                    <a:pt x="1361440" y="1031992"/>
                    <a:pt x="1331396" y="995940"/>
                  </a:cubicBezTo>
                  <a:cubicBezTo>
                    <a:pt x="1317339" y="979072"/>
                    <a:pt x="1294137" y="974094"/>
                    <a:pt x="1274835" y="967660"/>
                  </a:cubicBezTo>
                  <a:cubicBezTo>
                    <a:pt x="1262266" y="970802"/>
                    <a:pt x="1247245" y="968994"/>
                    <a:pt x="1237128" y="977087"/>
                  </a:cubicBezTo>
                  <a:cubicBezTo>
                    <a:pt x="1229369" y="983294"/>
                    <a:pt x="1232145" y="996479"/>
                    <a:pt x="1227701" y="1005367"/>
                  </a:cubicBezTo>
                  <a:cubicBezTo>
                    <a:pt x="1222634" y="1015500"/>
                    <a:pt x="1213449" y="1023294"/>
                    <a:pt x="1208848" y="1033647"/>
                  </a:cubicBezTo>
                  <a:cubicBezTo>
                    <a:pt x="1200777" y="1051808"/>
                    <a:pt x="1189994" y="1090208"/>
                    <a:pt x="1189994" y="1090208"/>
                  </a:cubicBezTo>
                  <a:cubicBezTo>
                    <a:pt x="1193136" y="1118489"/>
                    <a:pt x="1193840" y="1147148"/>
                    <a:pt x="1199421" y="1175050"/>
                  </a:cubicBezTo>
                  <a:cubicBezTo>
                    <a:pt x="1203319" y="1194537"/>
                    <a:pt x="1211991" y="1212757"/>
                    <a:pt x="1218275" y="1231610"/>
                  </a:cubicBezTo>
                  <a:lnTo>
                    <a:pt x="1227701" y="1259891"/>
                  </a:lnTo>
                  <a:cubicBezTo>
                    <a:pt x="1209990" y="1283506"/>
                    <a:pt x="1194775" y="1307496"/>
                    <a:pt x="1171141" y="1325878"/>
                  </a:cubicBezTo>
                  <a:cubicBezTo>
                    <a:pt x="1153255" y="1339790"/>
                    <a:pt x="1133434" y="1351017"/>
                    <a:pt x="1114580" y="1363586"/>
                  </a:cubicBezTo>
                  <a:lnTo>
                    <a:pt x="1086299" y="1382439"/>
                  </a:lnTo>
                  <a:cubicBezTo>
                    <a:pt x="1080015" y="1366728"/>
                    <a:pt x="1071251" y="1351793"/>
                    <a:pt x="1067446" y="1335305"/>
                  </a:cubicBezTo>
                  <a:cubicBezTo>
                    <a:pt x="1061750" y="1310620"/>
                    <a:pt x="1061602" y="1284970"/>
                    <a:pt x="1058019" y="1259891"/>
                  </a:cubicBezTo>
                  <a:cubicBezTo>
                    <a:pt x="1055316" y="1240969"/>
                    <a:pt x="1051734" y="1222184"/>
                    <a:pt x="1048592" y="1203330"/>
                  </a:cubicBezTo>
                  <a:cubicBezTo>
                    <a:pt x="1051734" y="1184476"/>
                    <a:pt x="1046079" y="1161694"/>
                    <a:pt x="1058019" y="1146769"/>
                  </a:cubicBezTo>
                  <a:cubicBezTo>
                    <a:pt x="1064226" y="1139010"/>
                    <a:pt x="1078031" y="1150684"/>
                    <a:pt x="1086299" y="1156196"/>
                  </a:cubicBezTo>
                  <a:cubicBezTo>
                    <a:pt x="1097392" y="1163591"/>
                    <a:pt x="1105153" y="1175049"/>
                    <a:pt x="1114580" y="1184476"/>
                  </a:cubicBezTo>
                  <a:cubicBezTo>
                    <a:pt x="1117722" y="1193903"/>
                    <a:pt x="1124007" y="1202820"/>
                    <a:pt x="1124007" y="1212757"/>
                  </a:cubicBezTo>
                  <a:cubicBezTo>
                    <a:pt x="1124007" y="1241211"/>
                    <a:pt x="1127305" y="1272148"/>
                    <a:pt x="1114580" y="1297598"/>
                  </a:cubicBezTo>
                  <a:cubicBezTo>
                    <a:pt x="1108786" y="1309186"/>
                    <a:pt x="1089750" y="1305594"/>
                    <a:pt x="1076873" y="1307025"/>
                  </a:cubicBezTo>
                  <a:cubicBezTo>
                    <a:pt x="1033039" y="1311896"/>
                    <a:pt x="988889" y="1313310"/>
                    <a:pt x="944897" y="1316452"/>
                  </a:cubicBezTo>
                  <a:cubicBezTo>
                    <a:pt x="932328" y="1322736"/>
                    <a:pt x="919391" y="1328333"/>
                    <a:pt x="907190" y="1335305"/>
                  </a:cubicBezTo>
                  <a:cubicBezTo>
                    <a:pt x="897353" y="1340926"/>
                    <a:pt x="889557" y="1350287"/>
                    <a:pt x="878910" y="1354159"/>
                  </a:cubicBezTo>
                  <a:cubicBezTo>
                    <a:pt x="854558" y="1363014"/>
                    <a:pt x="828077" y="1364818"/>
                    <a:pt x="803495" y="1373012"/>
                  </a:cubicBezTo>
                  <a:cubicBezTo>
                    <a:pt x="794068" y="1376154"/>
                    <a:pt x="784769" y="1379709"/>
                    <a:pt x="775215" y="1382439"/>
                  </a:cubicBezTo>
                  <a:cubicBezTo>
                    <a:pt x="734984" y="1393934"/>
                    <a:pt x="734110" y="1391574"/>
                    <a:pt x="690374" y="1401293"/>
                  </a:cubicBezTo>
                  <a:cubicBezTo>
                    <a:pt x="677726" y="1404104"/>
                    <a:pt x="665235" y="1407578"/>
                    <a:pt x="652666" y="1410720"/>
                  </a:cubicBezTo>
                  <a:cubicBezTo>
                    <a:pt x="655808" y="1448427"/>
                    <a:pt x="636781" y="1495717"/>
                    <a:pt x="662093" y="1523841"/>
                  </a:cubicBezTo>
                  <a:cubicBezTo>
                    <a:pt x="702272" y="1568484"/>
                    <a:pt x="752568" y="1484907"/>
                    <a:pt x="765788" y="1467280"/>
                  </a:cubicBezTo>
                  <a:cubicBezTo>
                    <a:pt x="768930" y="1454711"/>
                    <a:pt x="771656" y="1442030"/>
                    <a:pt x="775215" y="1429573"/>
                  </a:cubicBezTo>
                  <a:cubicBezTo>
                    <a:pt x="777945" y="1420019"/>
                    <a:pt x="785875" y="1411153"/>
                    <a:pt x="784642" y="1401293"/>
                  </a:cubicBezTo>
                  <a:cubicBezTo>
                    <a:pt x="777443" y="1343705"/>
                    <a:pt x="766910" y="1359573"/>
                    <a:pt x="728081" y="1335305"/>
                  </a:cubicBezTo>
                  <a:cubicBezTo>
                    <a:pt x="663986" y="1295246"/>
                    <a:pt x="718829" y="1314139"/>
                    <a:pt x="652666" y="1297598"/>
                  </a:cubicBezTo>
                  <a:cubicBezTo>
                    <a:pt x="624386" y="1300740"/>
                    <a:pt x="595892" y="1302347"/>
                    <a:pt x="567825" y="1307025"/>
                  </a:cubicBezTo>
                  <a:cubicBezTo>
                    <a:pt x="547021" y="1310492"/>
                    <a:pt x="519006" y="1326721"/>
                    <a:pt x="501838" y="1335305"/>
                  </a:cubicBezTo>
                  <a:cubicBezTo>
                    <a:pt x="492411" y="1332163"/>
                    <a:pt x="480584" y="1332904"/>
                    <a:pt x="473557" y="1325878"/>
                  </a:cubicBezTo>
                  <a:cubicBezTo>
                    <a:pt x="450139" y="1302461"/>
                    <a:pt x="470485" y="1288066"/>
                    <a:pt x="482984" y="1269318"/>
                  </a:cubicBezTo>
                  <a:cubicBezTo>
                    <a:pt x="514407" y="1272460"/>
                    <a:pt x="547574" y="1267952"/>
                    <a:pt x="577252" y="1278744"/>
                  </a:cubicBezTo>
                  <a:cubicBezTo>
                    <a:pt x="586591" y="1282140"/>
                    <a:pt x="586679" y="1297088"/>
                    <a:pt x="586679" y="1307025"/>
                  </a:cubicBezTo>
                  <a:cubicBezTo>
                    <a:pt x="586679" y="1319981"/>
                    <a:pt x="584439" y="1333952"/>
                    <a:pt x="577252" y="1344732"/>
                  </a:cubicBezTo>
                  <a:cubicBezTo>
                    <a:pt x="564231" y="1364264"/>
                    <a:pt x="530186" y="1368282"/>
                    <a:pt x="511264" y="1373012"/>
                  </a:cubicBezTo>
                  <a:cubicBezTo>
                    <a:pt x="501837" y="1369870"/>
                    <a:pt x="490010" y="1370612"/>
                    <a:pt x="482984" y="1363586"/>
                  </a:cubicBezTo>
                  <a:cubicBezTo>
                    <a:pt x="475958" y="1356560"/>
                    <a:pt x="473557" y="1345242"/>
                    <a:pt x="473557" y="1335305"/>
                  </a:cubicBezTo>
                  <a:cubicBezTo>
                    <a:pt x="473557" y="1303726"/>
                    <a:pt x="472998" y="1270996"/>
                    <a:pt x="482984" y="1241037"/>
                  </a:cubicBezTo>
                  <a:cubicBezTo>
                    <a:pt x="486567" y="1230289"/>
                    <a:pt x="501837" y="1228468"/>
                    <a:pt x="511264" y="1222184"/>
                  </a:cubicBezTo>
                  <a:cubicBezTo>
                    <a:pt x="517549" y="1206473"/>
                    <a:pt x="524767" y="1191103"/>
                    <a:pt x="530118" y="1175050"/>
                  </a:cubicBezTo>
                  <a:cubicBezTo>
                    <a:pt x="534215" y="1162759"/>
                    <a:pt x="535986" y="1149800"/>
                    <a:pt x="539545" y="1137342"/>
                  </a:cubicBezTo>
                  <a:cubicBezTo>
                    <a:pt x="558869" y="1069708"/>
                    <a:pt x="539235" y="1157752"/>
                    <a:pt x="558398" y="1061928"/>
                  </a:cubicBezTo>
                  <a:cubicBezTo>
                    <a:pt x="555256" y="1030505"/>
                    <a:pt x="558958" y="997619"/>
                    <a:pt x="548972" y="967660"/>
                  </a:cubicBezTo>
                  <a:cubicBezTo>
                    <a:pt x="545389" y="956912"/>
                    <a:pt x="530528" y="954427"/>
                    <a:pt x="520691" y="948806"/>
                  </a:cubicBezTo>
                  <a:cubicBezTo>
                    <a:pt x="482352" y="926898"/>
                    <a:pt x="486516" y="930836"/>
                    <a:pt x="445277" y="920526"/>
                  </a:cubicBezTo>
                  <a:cubicBezTo>
                    <a:pt x="423281" y="926810"/>
                    <a:pt x="398688" y="927255"/>
                    <a:pt x="379289" y="939379"/>
                  </a:cubicBezTo>
                  <a:cubicBezTo>
                    <a:pt x="352320" y="956235"/>
                    <a:pt x="380266" y="984673"/>
                    <a:pt x="388716" y="995940"/>
                  </a:cubicBezTo>
                  <a:cubicBezTo>
                    <a:pt x="423243" y="1041976"/>
                    <a:pt x="419821" y="1036472"/>
                    <a:pt x="454703" y="1071355"/>
                  </a:cubicBezTo>
                  <a:cubicBezTo>
                    <a:pt x="457845" y="1080782"/>
                    <a:pt x="468044" y="1090502"/>
                    <a:pt x="464130" y="1099635"/>
                  </a:cubicBezTo>
                  <a:cubicBezTo>
                    <a:pt x="457128" y="1115973"/>
                    <a:pt x="439800" y="1125637"/>
                    <a:pt x="426423" y="1137342"/>
                  </a:cubicBezTo>
                  <a:cubicBezTo>
                    <a:pt x="397923" y="1162280"/>
                    <a:pt x="378808" y="1174324"/>
                    <a:pt x="341582" y="1184476"/>
                  </a:cubicBezTo>
                  <a:cubicBezTo>
                    <a:pt x="323142" y="1189505"/>
                    <a:pt x="303875" y="1190761"/>
                    <a:pt x="285021" y="1193903"/>
                  </a:cubicBezTo>
                  <a:cubicBezTo>
                    <a:pt x="247314" y="1190761"/>
                    <a:pt x="209445" y="1189169"/>
                    <a:pt x="171899" y="1184476"/>
                  </a:cubicBezTo>
                  <a:cubicBezTo>
                    <a:pt x="159043" y="1182869"/>
                    <a:pt x="144972" y="1182237"/>
                    <a:pt x="134192" y="1175050"/>
                  </a:cubicBezTo>
                  <a:cubicBezTo>
                    <a:pt x="124765" y="1168765"/>
                    <a:pt x="121623" y="1156196"/>
                    <a:pt x="115339" y="1146769"/>
                  </a:cubicBezTo>
                  <a:cubicBezTo>
                    <a:pt x="122536" y="1053201"/>
                    <a:pt x="115847" y="1050718"/>
                    <a:pt x="134192" y="986513"/>
                  </a:cubicBezTo>
                  <a:cubicBezTo>
                    <a:pt x="136922" y="976959"/>
                    <a:pt x="138107" y="966501"/>
                    <a:pt x="143619" y="958233"/>
                  </a:cubicBezTo>
                  <a:cubicBezTo>
                    <a:pt x="152967" y="944212"/>
                    <a:pt x="183705" y="918421"/>
                    <a:pt x="200180" y="911099"/>
                  </a:cubicBezTo>
                  <a:cubicBezTo>
                    <a:pt x="218341" y="903028"/>
                    <a:pt x="256741" y="892245"/>
                    <a:pt x="256741" y="892245"/>
                  </a:cubicBezTo>
                  <a:cubicBezTo>
                    <a:pt x="253599" y="879676"/>
                    <a:pt x="255608" y="864491"/>
                    <a:pt x="247314" y="854538"/>
                  </a:cubicBezTo>
                  <a:cubicBezTo>
                    <a:pt x="238318" y="843743"/>
                    <a:pt x="221808" y="842657"/>
                    <a:pt x="209607" y="835685"/>
                  </a:cubicBezTo>
                  <a:cubicBezTo>
                    <a:pt x="158437" y="806445"/>
                    <a:pt x="204898" y="824689"/>
                    <a:pt x="153046" y="807404"/>
                  </a:cubicBezTo>
                  <a:cubicBezTo>
                    <a:pt x="143619" y="810546"/>
                    <a:pt x="128456" y="807605"/>
                    <a:pt x="124765" y="816831"/>
                  </a:cubicBezTo>
                  <a:cubicBezTo>
                    <a:pt x="119276" y="830554"/>
                    <a:pt x="142453" y="874344"/>
                    <a:pt x="153046" y="882819"/>
                  </a:cubicBezTo>
                  <a:cubicBezTo>
                    <a:pt x="160805" y="889026"/>
                    <a:pt x="171899" y="889103"/>
                    <a:pt x="181326" y="892245"/>
                  </a:cubicBezTo>
                  <a:cubicBezTo>
                    <a:pt x="206464" y="889103"/>
                    <a:pt x="233219" y="892228"/>
                    <a:pt x="256741" y="882819"/>
                  </a:cubicBezTo>
                  <a:cubicBezTo>
                    <a:pt x="267260" y="878611"/>
                    <a:pt x="270993" y="864891"/>
                    <a:pt x="275594" y="854538"/>
                  </a:cubicBezTo>
                  <a:cubicBezTo>
                    <a:pt x="283665" y="836377"/>
                    <a:pt x="294448" y="797977"/>
                    <a:pt x="294448" y="797977"/>
                  </a:cubicBezTo>
                  <a:cubicBezTo>
                    <a:pt x="292858" y="783671"/>
                    <a:pt x="297186" y="704243"/>
                    <a:pt x="266167" y="684856"/>
                  </a:cubicBezTo>
                  <a:cubicBezTo>
                    <a:pt x="249315" y="674323"/>
                    <a:pt x="209607" y="666002"/>
                    <a:pt x="209607" y="666002"/>
                  </a:cubicBezTo>
                  <a:cubicBezTo>
                    <a:pt x="202763" y="667143"/>
                    <a:pt x="140236" y="674542"/>
                    <a:pt x="124765" y="684856"/>
                  </a:cubicBezTo>
                  <a:cubicBezTo>
                    <a:pt x="113673" y="692251"/>
                    <a:pt x="105912" y="703709"/>
                    <a:pt x="96485" y="713136"/>
                  </a:cubicBezTo>
                  <a:cubicBezTo>
                    <a:pt x="83916" y="706852"/>
                    <a:pt x="68715" y="704220"/>
                    <a:pt x="58778" y="694283"/>
                  </a:cubicBezTo>
                  <a:cubicBezTo>
                    <a:pt x="51752" y="687257"/>
                    <a:pt x="49351" y="675939"/>
                    <a:pt x="49351" y="666002"/>
                  </a:cubicBezTo>
                  <a:cubicBezTo>
                    <a:pt x="49351" y="634423"/>
                    <a:pt x="47986" y="601412"/>
                    <a:pt x="58778" y="571734"/>
                  </a:cubicBezTo>
                  <a:cubicBezTo>
                    <a:pt x="62174" y="562396"/>
                    <a:pt x="77504" y="565037"/>
                    <a:pt x="87058" y="562307"/>
                  </a:cubicBezTo>
                  <a:cubicBezTo>
                    <a:pt x="99515" y="558748"/>
                    <a:pt x="112196" y="556022"/>
                    <a:pt x="124765" y="552880"/>
                  </a:cubicBezTo>
                  <a:cubicBezTo>
                    <a:pt x="139555" y="560275"/>
                    <a:pt x="177427" y="577262"/>
                    <a:pt x="190753" y="590588"/>
                  </a:cubicBezTo>
                  <a:cubicBezTo>
                    <a:pt x="198764" y="598599"/>
                    <a:pt x="203322" y="609441"/>
                    <a:pt x="209607" y="618868"/>
                  </a:cubicBezTo>
                  <a:cubicBezTo>
                    <a:pt x="191132" y="674290"/>
                    <a:pt x="203341" y="668252"/>
                    <a:pt x="96485" y="637722"/>
                  </a:cubicBezTo>
                  <a:cubicBezTo>
                    <a:pt x="83666" y="634060"/>
                    <a:pt x="75362" y="620688"/>
                    <a:pt x="68205" y="609441"/>
                  </a:cubicBezTo>
                  <a:cubicBezTo>
                    <a:pt x="53116" y="585730"/>
                    <a:pt x="30497" y="534027"/>
                    <a:pt x="30497" y="534027"/>
                  </a:cubicBezTo>
                  <a:cubicBezTo>
                    <a:pt x="39626" y="460999"/>
                    <a:pt x="21050" y="462663"/>
                    <a:pt x="77631" y="430332"/>
                  </a:cubicBezTo>
                  <a:cubicBezTo>
                    <a:pt x="86259" y="425402"/>
                    <a:pt x="96485" y="424047"/>
                    <a:pt x="105912" y="420905"/>
                  </a:cubicBezTo>
                  <a:cubicBezTo>
                    <a:pt x="118481" y="411478"/>
                    <a:pt x="129978" y="400420"/>
                    <a:pt x="143619" y="392625"/>
                  </a:cubicBezTo>
                  <a:cubicBezTo>
                    <a:pt x="152246" y="387695"/>
                    <a:pt x="163011" y="387642"/>
                    <a:pt x="171899" y="383198"/>
                  </a:cubicBezTo>
                  <a:cubicBezTo>
                    <a:pt x="182033" y="378131"/>
                    <a:pt x="190753" y="370629"/>
                    <a:pt x="200180" y="364344"/>
                  </a:cubicBezTo>
                  <a:cubicBezTo>
                    <a:pt x="207830" y="341396"/>
                    <a:pt x="219676" y="322727"/>
                    <a:pt x="200180" y="298357"/>
                  </a:cubicBezTo>
                  <a:cubicBezTo>
                    <a:pt x="193972" y="290598"/>
                    <a:pt x="181326" y="292072"/>
                    <a:pt x="171899" y="288930"/>
                  </a:cubicBezTo>
                  <a:cubicBezTo>
                    <a:pt x="168757" y="298357"/>
                    <a:pt x="162473" y="307273"/>
                    <a:pt x="162473" y="317210"/>
                  </a:cubicBezTo>
                  <a:cubicBezTo>
                    <a:pt x="162473" y="475463"/>
                    <a:pt x="141337" y="442537"/>
                    <a:pt x="275594" y="430332"/>
                  </a:cubicBezTo>
                  <a:cubicBezTo>
                    <a:pt x="288163" y="424047"/>
                    <a:pt x="301866" y="419646"/>
                    <a:pt x="313301" y="411478"/>
                  </a:cubicBezTo>
                  <a:cubicBezTo>
                    <a:pt x="324149" y="403729"/>
                    <a:pt x="328935" y="387414"/>
                    <a:pt x="341582" y="383198"/>
                  </a:cubicBezTo>
                  <a:lnTo>
                    <a:pt x="369862" y="392625"/>
                  </a:lnTo>
                  <a:cubicBezTo>
                    <a:pt x="363578" y="449186"/>
                    <a:pt x="377636" y="512012"/>
                    <a:pt x="351009" y="562307"/>
                  </a:cubicBezTo>
                  <a:cubicBezTo>
                    <a:pt x="340613" y="581944"/>
                    <a:pt x="296453" y="571933"/>
                    <a:pt x="285021" y="552880"/>
                  </a:cubicBezTo>
                  <a:cubicBezTo>
                    <a:pt x="247820" y="490879"/>
                    <a:pt x="298388" y="463878"/>
                    <a:pt x="332155" y="439759"/>
                  </a:cubicBezTo>
                  <a:cubicBezTo>
                    <a:pt x="341374" y="433174"/>
                    <a:pt x="351008" y="427190"/>
                    <a:pt x="360435" y="420905"/>
                  </a:cubicBezTo>
                  <a:cubicBezTo>
                    <a:pt x="377076" y="354343"/>
                    <a:pt x="374261" y="383198"/>
                    <a:pt x="360435" y="279503"/>
                  </a:cubicBezTo>
                  <a:cubicBezTo>
                    <a:pt x="358723" y="266661"/>
                    <a:pt x="358196" y="252576"/>
                    <a:pt x="351009" y="241796"/>
                  </a:cubicBezTo>
                  <a:cubicBezTo>
                    <a:pt x="344724" y="232369"/>
                    <a:pt x="332155" y="229227"/>
                    <a:pt x="322728" y="222942"/>
                  </a:cubicBezTo>
                  <a:cubicBezTo>
                    <a:pt x="289599" y="231224"/>
                    <a:pt x="268759" y="228013"/>
                    <a:pt x="256741" y="270076"/>
                  </a:cubicBezTo>
                  <a:cubicBezTo>
                    <a:pt x="254011" y="279630"/>
                    <a:pt x="258081" y="292581"/>
                    <a:pt x="266167" y="298357"/>
                  </a:cubicBezTo>
                  <a:cubicBezTo>
                    <a:pt x="282339" y="309908"/>
                    <a:pt x="322728" y="317210"/>
                    <a:pt x="322728" y="317210"/>
                  </a:cubicBezTo>
                  <a:cubicBezTo>
                    <a:pt x="371833" y="309027"/>
                    <a:pt x="374430" y="316546"/>
                    <a:pt x="407569" y="288930"/>
                  </a:cubicBezTo>
                  <a:cubicBezTo>
                    <a:pt x="434200" y="266738"/>
                    <a:pt x="454796" y="230465"/>
                    <a:pt x="492411" y="222942"/>
                  </a:cubicBezTo>
                  <a:cubicBezTo>
                    <a:pt x="520068" y="217410"/>
                    <a:pt x="542466" y="214957"/>
                    <a:pt x="567825" y="204089"/>
                  </a:cubicBezTo>
                  <a:cubicBezTo>
                    <a:pt x="683514" y="154508"/>
                    <a:pt x="539137" y="213718"/>
                    <a:pt x="633813" y="166381"/>
                  </a:cubicBezTo>
                  <a:cubicBezTo>
                    <a:pt x="642701" y="161937"/>
                    <a:pt x="652666" y="160097"/>
                    <a:pt x="662093" y="156955"/>
                  </a:cubicBezTo>
                  <a:cubicBezTo>
                    <a:pt x="668378" y="147528"/>
                    <a:pt x="678725" y="139784"/>
                    <a:pt x="680947" y="128674"/>
                  </a:cubicBezTo>
                  <a:cubicBezTo>
                    <a:pt x="688368" y="91571"/>
                    <a:pt x="675469" y="50331"/>
                    <a:pt x="690374" y="15553"/>
                  </a:cubicBezTo>
                  <a:cubicBezTo>
                    <a:pt x="697040" y="0"/>
                    <a:pt x="703444" y="46784"/>
                    <a:pt x="709227" y="62687"/>
                  </a:cubicBezTo>
                  <a:cubicBezTo>
                    <a:pt x="716019" y="81364"/>
                    <a:pt x="728081" y="119247"/>
                    <a:pt x="728081" y="119247"/>
                  </a:cubicBezTo>
                  <a:cubicBezTo>
                    <a:pt x="724939" y="144385"/>
                    <a:pt x="727312" y="170853"/>
                    <a:pt x="718654" y="194662"/>
                  </a:cubicBezTo>
                  <a:cubicBezTo>
                    <a:pt x="713730" y="208202"/>
                    <a:pt x="660419" y="245408"/>
                    <a:pt x="652666" y="251223"/>
                  </a:cubicBezTo>
                  <a:cubicBezTo>
                    <a:pt x="646382" y="260650"/>
                    <a:pt x="638276" y="269090"/>
                    <a:pt x="633813" y="279503"/>
                  </a:cubicBezTo>
                  <a:cubicBezTo>
                    <a:pt x="610200" y="334599"/>
                    <a:pt x="631228" y="426683"/>
                    <a:pt x="633813" y="468039"/>
                  </a:cubicBezTo>
                  <a:cubicBezTo>
                    <a:pt x="649524" y="461755"/>
                    <a:pt x="665812" y="456754"/>
                    <a:pt x="680947" y="449186"/>
                  </a:cubicBezTo>
                  <a:cubicBezTo>
                    <a:pt x="691080" y="444119"/>
                    <a:pt x="698874" y="434933"/>
                    <a:pt x="709227" y="430332"/>
                  </a:cubicBezTo>
                  <a:cubicBezTo>
                    <a:pt x="727388" y="422260"/>
                    <a:pt x="749252" y="422502"/>
                    <a:pt x="765788" y="411478"/>
                  </a:cubicBezTo>
                  <a:lnTo>
                    <a:pt x="822349" y="373771"/>
                  </a:lnTo>
                  <a:cubicBezTo>
                    <a:pt x="828633" y="364344"/>
                    <a:pt x="830309" y="348603"/>
                    <a:pt x="841202" y="345491"/>
                  </a:cubicBezTo>
                  <a:cubicBezTo>
                    <a:pt x="853450" y="341992"/>
                    <a:pt x="900814" y="359077"/>
                    <a:pt x="916617" y="364344"/>
                  </a:cubicBezTo>
                  <a:cubicBezTo>
                    <a:pt x="935471" y="383198"/>
                    <a:pt x="966711" y="395038"/>
                    <a:pt x="973178" y="420905"/>
                  </a:cubicBezTo>
                  <a:cubicBezTo>
                    <a:pt x="976320" y="433474"/>
                    <a:pt x="979046" y="446155"/>
                    <a:pt x="982605" y="458612"/>
                  </a:cubicBezTo>
                  <a:cubicBezTo>
                    <a:pt x="988739" y="480083"/>
                    <a:pt x="994356" y="498644"/>
                    <a:pt x="1010885" y="515173"/>
                  </a:cubicBezTo>
                  <a:cubicBezTo>
                    <a:pt x="1018896" y="523184"/>
                    <a:pt x="1029738" y="527742"/>
                    <a:pt x="1039165" y="534027"/>
                  </a:cubicBezTo>
                  <a:cubicBezTo>
                    <a:pt x="1067446" y="530885"/>
                    <a:pt x="1096281" y="530998"/>
                    <a:pt x="1124007" y="524600"/>
                  </a:cubicBezTo>
                  <a:cubicBezTo>
                    <a:pt x="1137700" y="521440"/>
                    <a:pt x="1148798" y="511282"/>
                    <a:pt x="1161714" y="505746"/>
                  </a:cubicBezTo>
                  <a:cubicBezTo>
                    <a:pt x="1170847" y="501832"/>
                    <a:pt x="1180567" y="499462"/>
                    <a:pt x="1189994" y="496320"/>
                  </a:cubicBezTo>
                  <a:cubicBezTo>
                    <a:pt x="1202563" y="502604"/>
                    <a:pt x="1217764" y="505236"/>
                    <a:pt x="1227701" y="515173"/>
                  </a:cubicBezTo>
                  <a:cubicBezTo>
                    <a:pt x="1234727" y="522199"/>
                    <a:pt x="1237128" y="533517"/>
                    <a:pt x="1237128" y="543454"/>
                  </a:cubicBezTo>
                  <a:cubicBezTo>
                    <a:pt x="1237128" y="576630"/>
                    <a:pt x="1227994" y="599134"/>
                    <a:pt x="1218275" y="628295"/>
                  </a:cubicBezTo>
                  <a:cubicBezTo>
                    <a:pt x="1205706" y="625153"/>
                    <a:pt x="1190520" y="627162"/>
                    <a:pt x="1180567" y="618868"/>
                  </a:cubicBezTo>
                  <a:cubicBezTo>
                    <a:pt x="1169815" y="609908"/>
                    <a:pt x="1157287" y="567879"/>
                    <a:pt x="1152287" y="552880"/>
                  </a:cubicBezTo>
                  <a:cubicBezTo>
                    <a:pt x="1155429" y="521457"/>
                    <a:pt x="1155894" y="489651"/>
                    <a:pt x="1161714" y="458612"/>
                  </a:cubicBezTo>
                  <a:cubicBezTo>
                    <a:pt x="1165376" y="439079"/>
                    <a:pt x="1164032" y="413076"/>
                    <a:pt x="1180567" y="402052"/>
                  </a:cubicBezTo>
                  <a:lnTo>
                    <a:pt x="1208848" y="383198"/>
                  </a:lnTo>
                  <a:cubicBezTo>
                    <a:pt x="1205706" y="351775"/>
                    <a:pt x="1209407" y="318889"/>
                    <a:pt x="1199421" y="288930"/>
                  </a:cubicBezTo>
                  <a:cubicBezTo>
                    <a:pt x="1195838" y="278182"/>
                    <a:pt x="1182251" y="267854"/>
                    <a:pt x="1171141" y="270076"/>
                  </a:cubicBezTo>
                  <a:cubicBezTo>
                    <a:pt x="1160031" y="272298"/>
                    <a:pt x="1158572" y="288930"/>
                    <a:pt x="1152287" y="298357"/>
                  </a:cubicBezTo>
                  <a:cubicBezTo>
                    <a:pt x="1149145" y="317211"/>
                    <a:pt x="1142153" y="335817"/>
                    <a:pt x="1142860" y="354918"/>
                  </a:cubicBezTo>
                  <a:cubicBezTo>
                    <a:pt x="1146612" y="456219"/>
                    <a:pt x="1125876" y="526469"/>
                    <a:pt x="1189994" y="590588"/>
                  </a:cubicBezTo>
                  <a:cubicBezTo>
                    <a:pt x="1201103" y="601698"/>
                    <a:pt x="1213648" y="611842"/>
                    <a:pt x="1227701" y="618868"/>
                  </a:cubicBezTo>
                  <a:cubicBezTo>
                    <a:pt x="1239289" y="624662"/>
                    <a:pt x="1252840" y="625153"/>
                    <a:pt x="1265409" y="628295"/>
                  </a:cubicBezTo>
                  <a:cubicBezTo>
                    <a:pt x="1290547" y="622010"/>
                    <a:pt x="1319263" y="623814"/>
                    <a:pt x="1340823" y="609441"/>
                  </a:cubicBezTo>
                  <a:cubicBezTo>
                    <a:pt x="1368606" y="590919"/>
                    <a:pt x="1378133" y="554070"/>
                    <a:pt x="1387957" y="524600"/>
                  </a:cubicBezTo>
                  <a:cubicBezTo>
                    <a:pt x="1397384" y="527742"/>
                    <a:pt x="1409212" y="527001"/>
                    <a:pt x="1416238" y="534027"/>
                  </a:cubicBezTo>
                  <a:cubicBezTo>
                    <a:pt x="1448651" y="566440"/>
                    <a:pt x="1451518" y="583307"/>
                    <a:pt x="1463372" y="618868"/>
                  </a:cubicBezTo>
                  <a:cubicBezTo>
                    <a:pt x="1460230" y="644006"/>
                    <a:pt x="1473180" y="677796"/>
                    <a:pt x="1453945" y="694283"/>
                  </a:cubicBezTo>
                  <a:cubicBezTo>
                    <a:pt x="1438856" y="707217"/>
                    <a:pt x="1397384" y="675429"/>
                    <a:pt x="1397384" y="675429"/>
                  </a:cubicBezTo>
                  <a:cubicBezTo>
                    <a:pt x="1372246" y="678571"/>
                    <a:pt x="1346410" y="678190"/>
                    <a:pt x="1321969" y="684856"/>
                  </a:cubicBezTo>
                  <a:cubicBezTo>
                    <a:pt x="1311039" y="687837"/>
                    <a:pt x="1303526" y="698088"/>
                    <a:pt x="1293689" y="703709"/>
                  </a:cubicBezTo>
                  <a:cubicBezTo>
                    <a:pt x="1281488" y="710681"/>
                    <a:pt x="1268551" y="716278"/>
                    <a:pt x="1255982" y="722563"/>
                  </a:cubicBezTo>
                  <a:lnTo>
                    <a:pt x="1218275" y="779124"/>
                  </a:lnTo>
                  <a:lnTo>
                    <a:pt x="1199421" y="807404"/>
                  </a:lnTo>
                  <a:cubicBezTo>
                    <a:pt x="1179807" y="866247"/>
                    <a:pt x="1160265" y="913096"/>
                    <a:pt x="1199421" y="986513"/>
                  </a:cubicBezTo>
                  <a:cubicBezTo>
                    <a:pt x="1209877" y="1006118"/>
                    <a:pt x="1243413" y="980229"/>
                    <a:pt x="1265409" y="977087"/>
                  </a:cubicBezTo>
                  <a:cubicBezTo>
                    <a:pt x="1305613" y="923480"/>
                    <a:pt x="1288720" y="954284"/>
                    <a:pt x="1312543" y="882819"/>
                  </a:cubicBezTo>
                  <a:lnTo>
                    <a:pt x="1312543" y="882819"/>
                  </a:lnTo>
                  <a:cubicBezTo>
                    <a:pt x="1336908" y="846270"/>
                    <a:pt x="1327813" y="865286"/>
                    <a:pt x="1340823" y="826258"/>
                  </a:cubicBezTo>
                  <a:cubicBezTo>
                    <a:pt x="1369529" y="845395"/>
                    <a:pt x="1379844" y="847740"/>
                    <a:pt x="1397384" y="882819"/>
                  </a:cubicBezTo>
                  <a:cubicBezTo>
                    <a:pt x="1403178" y="894407"/>
                    <a:pt x="1403669" y="907957"/>
                    <a:pt x="1406811" y="920526"/>
                  </a:cubicBezTo>
                  <a:cubicBezTo>
                    <a:pt x="1403669" y="970802"/>
                    <a:pt x="1405241" y="1021597"/>
                    <a:pt x="1397384" y="1071355"/>
                  </a:cubicBezTo>
                  <a:cubicBezTo>
                    <a:pt x="1395617" y="1082546"/>
                    <a:pt x="1383597" y="1089502"/>
                    <a:pt x="1378530" y="1099635"/>
                  </a:cubicBezTo>
                  <a:cubicBezTo>
                    <a:pt x="1374086" y="1108523"/>
                    <a:pt x="1376129" y="1120889"/>
                    <a:pt x="1369103" y="1127915"/>
                  </a:cubicBezTo>
                  <a:cubicBezTo>
                    <a:pt x="1362077" y="1134941"/>
                    <a:pt x="1350250" y="1134200"/>
                    <a:pt x="1340823" y="1137342"/>
                  </a:cubicBezTo>
                  <a:cubicBezTo>
                    <a:pt x="1334538" y="1146769"/>
                    <a:pt x="1330816" y="1158545"/>
                    <a:pt x="1321969" y="1165623"/>
                  </a:cubicBezTo>
                  <a:cubicBezTo>
                    <a:pt x="1296048" y="1186361"/>
                    <a:pt x="1236262" y="1167871"/>
                    <a:pt x="1218275" y="1165623"/>
                  </a:cubicBezTo>
                  <a:cubicBezTo>
                    <a:pt x="1205706" y="1159338"/>
                    <a:pt x="1190504" y="1156706"/>
                    <a:pt x="1180567" y="1146769"/>
                  </a:cubicBezTo>
                  <a:cubicBezTo>
                    <a:pt x="1170630" y="1136832"/>
                    <a:pt x="1168686" y="1121263"/>
                    <a:pt x="1161714" y="1109062"/>
                  </a:cubicBezTo>
                  <a:cubicBezTo>
                    <a:pt x="1150687" y="1089765"/>
                    <a:pt x="1126718" y="1059259"/>
                    <a:pt x="1114580" y="1043074"/>
                  </a:cubicBezTo>
                  <a:cubicBezTo>
                    <a:pt x="1111438" y="1024220"/>
                    <a:pt x="1123153" y="992942"/>
                    <a:pt x="1105153" y="986513"/>
                  </a:cubicBezTo>
                  <a:cubicBezTo>
                    <a:pt x="1066570" y="972733"/>
                    <a:pt x="1008199" y="963948"/>
                    <a:pt x="982605" y="995940"/>
                  </a:cubicBezTo>
                  <a:cubicBezTo>
                    <a:pt x="932761" y="1058244"/>
                    <a:pt x="979048" y="1121809"/>
                    <a:pt x="1020312" y="1156196"/>
                  </a:cubicBezTo>
                  <a:cubicBezTo>
                    <a:pt x="1029016" y="1163449"/>
                    <a:pt x="1039165" y="1168765"/>
                    <a:pt x="1048592" y="1175050"/>
                  </a:cubicBezTo>
                  <a:cubicBezTo>
                    <a:pt x="1054830" y="1174270"/>
                    <a:pt x="1130973" y="1153736"/>
                    <a:pt x="1152287" y="1175050"/>
                  </a:cubicBezTo>
                  <a:cubicBezTo>
                    <a:pt x="1159313" y="1182076"/>
                    <a:pt x="1158572" y="1193903"/>
                    <a:pt x="1161714" y="1203330"/>
                  </a:cubicBezTo>
                  <a:cubicBezTo>
                    <a:pt x="1158572" y="1228468"/>
                    <a:pt x="1160945" y="1254936"/>
                    <a:pt x="1152287" y="1278744"/>
                  </a:cubicBezTo>
                  <a:cubicBezTo>
                    <a:pt x="1147731" y="1291273"/>
                    <a:pt x="1132683" y="1296903"/>
                    <a:pt x="1124007" y="1307025"/>
                  </a:cubicBezTo>
                  <a:cubicBezTo>
                    <a:pt x="1095374" y="1340430"/>
                    <a:pt x="1095167" y="1354578"/>
                    <a:pt x="1058019" y="1382439"/>
                  </a:cubicBezTo>
                  <a:cubicBezTo>
                    <a:pt x="1046777" y="1390871"/>
                    <a:pt x="1031747" y="1393125"/>
                    <a:pt x="1020312" y="1401293"/>
                  </a:cubicBezTo>
                  <a:cubicBezTo>
                    <a:pt x="1009464" y="1409042"/>
                    <a:pt x="1002696" y="1421574"/>
                    <a:pt x="992031" y="1429573"/>
                  </a:cubicBezTo>
                  <a:cubicBezTo>
                    <a:pt x="976135" y="1441495"/>
                    <a:pt x="928086" y="1467752"/>
                    <a:pt x="907190" y="1476707"/>
                  </a:cubicBezTo>
                  <a:cubicBezTo>
                    <a:pt x="898057" y="1480621"/>
                    <a:pt x="888337" y="1482992"/>
                    <a:pt x="878910" y="1486134"/>
                  </a:cubicBezTo>
                  <a:cubicBezTo>
                    <a:pt x="834918" y="1482992"/>
                    <a:pt x="789721" y="1487404"/>
                    <a:pt x="746934" y="1476707"/>
                  </a:cubicBezTo>
                  <a:cubicBezTo>
                    <a:pt x="735943" y="1473959"/>
                    <a:pt x="732059" y="1459035"/>
                    <a:pt x="728081" y="1448427"/>
                  </a:cubicBezTo>
                  <a:cubicBezTo>
                    <a:pt x="724128" y="1437886"/>
                    <a:pt x="710286" y="1351086"/>
                    <a:pt x="709227" y="1344732"/>
                  </a:cubicBezTo>
                  <a:cubicBezTo>
                    <a:pt x="706085" y="1281887"/>
                    <a:pt x="718748" y="1216199"/>
                    <a:pt x="699800" y="1156196"/>
                  </a:cubicBezTo>
                  <a:cubicBezTo>
                    <a:pt x="694975" y="1140917"/>
                    <a:pt x="667668" y="1159997"/>
                    <a:pt x="652666" y="1165623"/>
                  </a:cubicBezTo>
                  <a:cubicBezTo>
                    <a:pt x="642058" y="1169601"/>
                    <a:pt x="634519" y="1179409"/>
                    <a:pt x="624386" y="1184476"/>
                  </a:cubicBezTo>
                  <a:cubicBezTo>
                    <a:pt x="615498" y="1188920"/>
                    <a:pt x="604994" y="1189459"/>
                    <a:pt x="596106" y="1193903"/>
                  </a:cubicBezTo>
                  <a:cubicBezTo>
                    <a:pt x="585972" y="1198970"/>
                    <a:pt x="577959" y="1207690"/>
                    <a:pt x="567825" y="1212757"/>
                  </a:cubicBezTo>
                  <a:cubicBezTo>
                    <a:pt x="554298" y="1219521"/>
                    <a:pt x="513924" y="1228589"/>
                    <a:pt x="501838" y="1231610"/>
                  </a:cubicBezTo>
                  <a:cubicBezTo>
                    <a:pt x="419001" y="1286835"/>
                    <a:pt x="467824" y="1271573"/>
                    <a:pt x="351009" y="1259891"/>
                  </a:cubicBezTo>
                  <a:cubicBezTo>
                    <a:pt x="317819" y="1210107"/>
                    <a:pt x="349013" y="1250099"/>
                    <a:pt x="294448" y="1203330"/>
                  </a:cubicBezTo>
                  <a:cubicBezTo>
                    <a:pt x="266218" y="1179134"/>
                    <a:pt x="266710" y="1175864"/>
                    <a:pt x="247314" y="1146769"/>
                  </a:cubicBezTo>
                  <a:cubicBezTo>
                    <a:pt x="250565" y="1117508"/>
                    <a:pt x="243915" y="1058990"/>
                    <a:pt x="275594" y="1033647"/>
                  </a:cubicBezTo>
                  <a:cubicBezTo>
                    <a:pt x="283353" y="1027440"/>
                    <a:pt x="294448" y="1027363"/>
                    <a:pt x="303875" y="1024221"/>
                  </a:cubicBezTo>
                  <a:cubicBezTo>
                    <a:pt x="329013" y="1027363"/>
                    <a:pt x="354712" y="1027503"/>
                    <a:pt x="379289" y="1033647"/>
                  </a:cubicBezTo>
                  <a:cubicBezTo>
                    <a:pt x="392922" y="1037055"/>
                    <a:pt x="404080" y="1046965"/>
                    <a:pt x="416996" y="1052501"/>
                  </a:cubicBezTo>
                  <a:cubicBezTo>
                    <a:pt x="426129" y="1056415"/>
                    <a:pt x="435973" y="1058439"/>
                    <a:pt x="445277" y="1061928"/>
                  </a:cubicBezTo>
                  <a:cubicBezTo>
                    <a:pt x="461121" y="1067869"/>
                    <a:pt x="476700" y="1074497"/>
                    <a:pt x="492411" y="1080781"/>
                  </a:cubicBezTo>
                  <a:cubicBezTo>
                    <a:pt x="542687" y="1077639"/>
                    <a:pt x="596468" y="1090063"/>
                    <a:pt x="643240" y="1071355"/>
                  </a:cubicBezTo>
                  <a:cubicBezTo>
                    <a:pt x="658117" y="1065404"/>
                    <a:pt x="639439" y="1039223"/>
                    <a:pt x="633813" y="1024221"/>
                  </a:cubicBezTo>
                  <a:cubicBezTo>
                    <a:pt x="620687" y="989219"/>
                    <a:pt x="608320" y="994840"/>
                    <a:pt x="577252" y="977087"/>
                  </a:cubicBezTo>
                  <a:cubicBezTo>
                    <a:pt x="526082" y="947847"/>
                    <a:pt x="572545" y="966091"/>
                    <a:pt x="520691" y="948806"/>
                  </a:cubicBezTo>
                  <a:cubicBezTo>
                    <a:pt x="401020" y="972741"/>
                    <a:pt x="457507" y="959889"/>
                    <a:pt x="351009" y="986513"/>
                  </a:cubicBezTo>
                  <a:cubicBezTo>
                    <a:pt x="303664" y="998349"/>
                    <a:pt x="325590" y="991843"/>
                    <a:pt x="285021" y="1005367"/>
                  </a:cubicBezTo>
                  <a:cubicBezTo>
                    <a:pt x="275594" y="1014794"/>
                    <a:pt x="268395" y="1027173"/>
                    <a:pt x="256741" y="1033647"/>
                  </a:cubicBezTo>
                  <a:cubicBezTo>
                    <a:pt x="239368" y="1043298"/>
                    <a:pt x="200180" y="1052501"/>
                    <a:pt x="200180" y="1052501"/>
                  </a:cubicBezTo>
                  <a:cubicBezTo>
                    <a:pt x="187611" y="1046216"/>
                    <a:pt x="173908" y="1041815"/>
                    <a:pt x="162473" y="1033647"/>
                  </a:cubicBezTo>
                  <a:cubicBezTo>
                    <a:pt x="119772" y="1003147"/>
                    <a:pt x="142560" y="989303"/>
                    <a:pt x="77631" y="967660"/>
                  </a:cubicBezTo>
                  <a:lnTo>
                    <a:pt x="21070" y="948806"/>
                  </a:lnTo>
                  <a:cubicBezTo>
                    <a:pt x="8283" y="910441"/>
                    <a:pt x="0" y="903334"/>
                    <a:pt x="30497" y="854538"/>
                  </a:cubicBezTo>
                  <a:cubicBezTo>
                    <a:pt x="35764" y="846111"/>
                    <a:pt x="49351" y="848253"/>
                    <a:pt x="58778" y="845111"/>
                  </a:cubicBezTo>
                  <a:cubicBezTo>
                    <a:pt x="90201" y="848253"/>
                    <a:pt x="130716" y="832208"/>
                    <a:pt x="153046" y="854538"/>
                  </a:cubicBezTo>
                  <a:cubicBezTo>
                    <a:pt x="170960" y="872452"/>
                    <a:pt x="143619" y="904619"/>
                    <a:pt x="143619" y="929953"/>
                  </a:cubicBezTo>
                  <a:cubicBezTo>
                    <a:pt x="143619" y="949066"/>
                    <a:pt x="143563" y="969918"/>
                    <a:pt x="153046" y="986513"/>
                  </a:cubicBezTo>
                  <a:cubicBezTo>
                    <a:pt x="157976" y="995140"/>
                    <a:pt x="171899" y="992798"/>
                    <a:pt x="181326" y="995940"/>
                  </a:cubicBezTo>
                  <a:cubicBezTo>
                    <a:pt x="190753" y="983371"/>
                    <a:pt x="203226" y="972590"/>
                    <a:pt x="209607" y="958233"/>
                  </a:cubicBezTo>
                  <a:cubicBezTo>
                    <a:pt x="216114" y="943592"/>
                    <a:pt x="216597" y="926935"/>
                    <a:pt x="219033" y="911099"/>
                  </a:cubicBezTo>
                  <a:cubicBezTo>
                    <a:pt x="222885" y="886060"/>
                    <a:pt x="218171" y="858835"/>
                    <a:pt x="228460" y="835685"/>
                  </a:cubicBezTo>
                  <a:cubicBezTo>
                    <a:pt x="232496" y="826605"/>
                    <a:pt x="247314" y="829400"/>
                    <a:pt x="256741" y="826258"/>
                  </a:cubicBezTo>
                  <a:cubicBezTo>
                    <a:pt x="266168" y="819973"/>
                    <a:pt x="274888" y="812471"/>
                    <a:pt x="285021" y="807404"/>
                  </a:cubicBezTo>
                  <a:cubicBezTo>
                    <a:pt x="293909" y="802960"/>
                    <a:pt x="311896" y="807814"/>
                    <a:pt x="313301" y="797977"/>
                  </a:cubicBezTo>
                  <a:cubicBezTo>
                    <a:pt x="316687" y="774277"/>
                    <a:pt x="296262" y="727579"/>
                    <a:pt x="266167" y="722563"/>
                  </a:cubicBezTo>
                  <a:cubicBezTo>
                    <a:pt x="219571" y="714797"/>
                    <a:pt x="171639" y="718995"/>
                    <a:pt x="124765" y="713136"/>
                  </a:cubicBezTo>
                  <a:cubicBezTo>
                    <a:pt x="120356" y="712585"/>
                    <a:pt x="118481" y="706851"/>
                    <a:pt x="115339" y="703709"/>
                  </a:cubicBezTo>
                </a:path>
              </a:pathLst>
            </a:cu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sp>
          <p:nvSpPr>
            <p:cNvPr id="336" name="Oval 335">
              <a:extLst>
                <a:ext uri="{FF2B5EF4-FFF2-40B4-BE49-F238E27FC236}">
                  <a16:creationId xmlns:a16="http://schemas.microsoft.com/office/drawing/2014/main" id="{E7B50AAF-2BFC-594D-9F2E-4A8AD2005C81}"/>
                </a:ext>
              </a:extLst>
            </p:cNvPr>
            <p:cNvSpPr/>
            <p:nvPr/>
          </p:nvSpPr>
          <p:spPr>
            <a:xfrm rot="6121391">
              <a:off x="2905892" y="2380328"/>
              <a:ext cx="252816" cy="24190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37" name="Group 361">
              <a:extLst>
                <a:ext uri="{FF2B5EF4-FFF2-40B4-BE49-F238E27FC236}">
                  <a16:creationId xmlns:a16="http://schemas.microsoft.com/office/drawing/2014/main" id="{6D230DB7-7FE4-5446-8C1E-1EEEB81F4071}"/>
                </a:ext>
              </a:extLst>
            </p:cNvPr>
            <p:cNvGrpSpPr/>
            <p:nvPr/>
          </p:nvGrpSpPr>
          <p:grpSpPr>
            <a:xfrm>
              <a:off x="519766" y="1030677"/>
              <a:ext cx="5563796" cy="3345249"/>
              <a:chOff x="820565" y="864414"/>
              <a:chExt cx="6705600" cy="4123224"/>
            </a:xfrm>
          </p:grpSpPr>
          <p:sp>
            <p:nvSpPr>
              <p:cNvPr id="420" name="Freeform 419">
                <a:extLst>
                  <a:ext uri="{FF2B5EF4-FFF2-40B4-BE49-F238E27FC236}">
                    <a16:creationId xmlns:a16="http://schemas.microsoft.com/office/drawing/2014/main" id="{5ECF88EB-B4AB-104F-9FD9-E2B0CFA55846}"/>
                  </a:ext>
                </a:extLst>
              </p:cNvPr>
              <p:cNvSpPr/>
              <p:nvPr/>
            </p:nvSpPr>
            <p:spPr>
              <a:xfrm>
                <a:off x="820565" y="864414"/>
                <a:ext cx="6705600" cy="4123224"/>
              </a:xfrm>
              <a:custGeom>
                <a:avLst/>
                <a:gdLst>
                  <a:gd name="connsiteX0" fmla="*/ 325565 w 6136517"/>
                  <a:gd name="connsiteY0" fmla="*/ 191729 h 3082413"/>
                  <a:gd name="connsiteX1" fmla="*/ 296068 w 6136517"/>
                  <a:gd name="connsiteY1" fmla="*/ 250723 h 3082413"/>
                  <a:gd name="connsiteX2" fmla="*/ 266571 w 6136517"/>
                  <a:gd name="connsiteY2" fmla="*/ 294968 h 3082413"/>
                  <a:gd name="connsiteX3" fmla="*/ 207578 w 6136517"/>
                  <a:gd name="connsiteY3" fmla="*/ 427703 h 3082413"/>
                  <a:gd name="connsiteX4" fmla="*/ 222326 w 6136517"/>
                  <a:gd name="connsiteY4" fmla="*/ 766916 h 3082413"/>
                  <a:gd name="connsiteX5" fmla="*/ 192829 w 6136517"/>
                  <a:gd name="connsiteY5" fmla="*/ 988142 h 3082413"/>
                  <a:gd name="connsiteX6" fmla="*/ 163332 w 6136517"/>
                  <a:gd name="connsiteY6" fmla="*/ 1032387 h 3082413"/>
                  <a:gd name="connsiteX7" fmla="*/ 148584 w 6136517"/>
                  <a:gd name="connsiteY7" fmla="*/ 1106129 h 3082413"/>
                  <a:gd name="connsiteX8" fmla="*/ 119087 w 6136517"/>
                  <a:gd name="connsiteY8" fmla="*/ 1194619 h 3082413"/>
                  <a:gd name="connsiteX9" fmla="*/ 104339 w 6136517"/>
                  <a:gd name="connsiteY9" fmla="*/ 1799303 h 3082413"/>
                  <a:gd name="connsiteX10" fmla="*/ 89590 w 6136517"/>
                  <a:gd name="connsiteY10" fmla="*/ 1843548 h 3082413"/>
                  <a:gd name="connsiteX11" fmla="*/ 74842 w 6136517"/>
                  <a:gd name="connsiteY11" fmla="*/ 1917290 h 3082413"/>
                  <a:gd name="connsiteX12" fmla="*/ 45345 w 6136517"/>
                  <a:gd name="connsiteY12" fmla="*/ 2005781 h 3082413"/>
                  <a:gd name="connsiteX13" fmla="*/ 45345 w 6136517"/>
                  <a:gd name="connsiteY13" fmla="*/ 2492477 h 3082413"/>
                  <a:gd name="connsiteX14" fmla="*/ 104339 w 6136517"/>
                  <a:gd name="connsiteY14" fmla="*/ 2566219 h 3082413"/>
                  <a:gd name="connsiteX15" fmla="*/ 148584 w 6136517"/>
                  <a:gd name="connsiteY15" fmla="*/ 2654710 h 3082413"/>
                  <a:gd name="connsiteX16" fmla="*/ 237074 w 6136517"/>
                  <a:gd name="connsiteY16" fmla="*/ 2713703 h 3082413"/>
                  <a:gd name="connsiteX17" fmla="*/ 266571 w 6136517"/>
                  <a:gd name="connsiteY17" fmla="*/ 2757948 h 3082413"/>
                  <a:gd name="connsiteX18" fmla="*/ 310816 w 6136517"/>
                  <a:gd name="connsiteY18" fmla="*/ 2772697 h 3082413"/>
                  <a:gd name="connsiteX19" fmla="*/ 532042 w 6136517"/>
                  <a:gd name="connsiteY19" fmla="*/ 2816942 h 3082413"/>
                  <a:gd name="connsiteX20" fmla="*/ 635281 w 6136517"/>
                  <a:gd name="connsiteY20" fmla="*/ 2831690 h 3082413"/>
                  <a:gd name="connsiteX21" fmla="*/ 694274 w 6136517"/>
                  <a:gd name="connsiteY21" fmla="*/ 2846439 h 3082413"/>
                  <a:gd name="connsiteX22" fmla="*/ 768016 w 6136517"/>
                  <a:gd name="connsiteY22" fmla="*/ 2861187 h 3082413"/>
                  <a:gd name="connsiteX23" fmla="*/ 812261 w 6136517"/>
                  <a:gd name="connsiteY23" fmla="*/ 2890684 h 3082413"/>
                  <a:gd name="connsiteX24" fmla="*/ 900752 w 6136517"/>
                  <a:gd name="connsiteY24" fmla="*/ 2920181 h 3082413"/>
                  <a:gd name="connsiteX25" fmla="*/ 1284210 w 6136517"/>
                  <a:gd name="connsiteY25" fmla="*/ 2905432 h 3082413"/>
                  <a:gd name="connsiteX26" fmla="*/ 1431694 w 6136517"/>
                  <a:gd name="connsiteY26" fmla="*/ 2875935 h 3082413"/>
                  <a:gd name="connsiteX27" fmla="*/ 1859397 w 6136517"/>
                  <a:gd name="connsiteY27" fmla="*/ 2846439 h 3082413"/>
                  <a:gd name="connsiteX28" fmla="*/ 1977384 w 6136517"/>
                  <a:gd name="connsiteY28" fmla="*/ 2816942 h 3082413"/>
                  <a:gd name="connsiteX29" fmla="*/ 2169113 w 6136517"/>
                  <a:gd name="connsiteY29" fmla="*/ 2831690 h 3082413"/>
                  <a:gd name="connsiteX30" fmla="*/ 2228107 w 6136517"/>
                  <a:gd name="connsiteY30" fmla="*/ 2846439 h 3082413"/>
                  <a:gd name="connsiteX31" fmla="*/ 2301849 w 6136517"/>
                  <a:gd name="connsiteY31" fmla="*/ 2861187 h 3082413"/>
                  <a:gd name="connsiteX32" fmla="*/ 2390339 w 6136517"/>
                  <a:gd name="connsiteY32" fmla="*/ 2890684 h 3082413"/>
                  <a:gd name="connsiteX33" fmla="*/ 2434584 w 6136517"/>
                  <a:gd name="connsiteY33" fmla="*/ 2905432 h 3082413"/>
                  <a:gd name="connsiteX34" fmla="*/ 2493578 w 6136517"/>
                  <a:gd name="connsiteY34" fmla="*/ 2920181 h 3082413"/>
                  <a:gd name="connsiteX35" fmla="*/ 2641061 w 6136517"/>
                  <a:gd name="connsiteY35" fmla="*/ 2964426 h 3082413"/>
                  <a:gd name="connsiteX36" fmla="*/ 3260494 w 6136517"/>
                  <a:gd name="connsiteY36" fmla="*/ 2949677 h 3082413"/>
                  <a:gd name="connsiteX37" fmla="*/ 3348984 w 6136517"/>
                  <a:gd name="connsiteY37" fmla="*/ 2920181 h 3082413"/>
                  <a:gd name="connsiteX38" fmla="*/ 3437474 w 6136517"/>
                  <a:gd name="connsiteY38" fmla="*/ 2831690 h 3082413"/>
                  <a:gd name="connsiteX39" fmla="*/ 3525965 w 6136517"/>
                  <a:gd name="connsiteY39" fmla="*/ 2772697 h 3082413"/>
                  <a:gd name="connsiteX40" fmla="*/ 4042158 w 6136517"/>
                  <a:gd name="connsiteY40" fmla="*/ 2787445 h 3082413"/>
                  <a:gd name="connsiteX41" fmla="*/ 4189642 w 6136517"/>
                  <a:gd name="connsiteY41" fmla="*/ 2802193 h 3082413"/>
                  <a:gd name="connsiteX42" fmla="*/ 4381371 w 6136517"/>
                  <a:gd name="connsiteY42" fmla="*/ 2816942 h 3082413"/>
                  <a:gd name="connsiteX43" fmla="*/ 4440365 w 6136517"/>
                  <a:gd name="connsiteY43" fmla="*/ 2831690 h 3082413"/>
                  <a:gd name="connsiteX44" fmla="*/ 4484610 w 6136517"/>
                  <a:gd name="connsiteY44" fmla="*/ 2846439 h 3082413"/>
                  <a:gd name="connsiteX45" fmla="*/ 4558352 w 6136517"/>
                  <a:gd name="connsiteY45" fmla="*/ 2861187 h 3082413"/>
                  <a:gd name="connsiteX46" fmla="*/ 4617345 w 6136517"/>
                  <a:gd name="connsiteY46" fmla="*/ 2875935 h 3082413"/>
                  <a:gd name="connsiteX47" fmla="*/ 4720584 w 6136517"/>
                  <a:gd name="connsiteY47" fmla="*/ 2890684 h 3082413"/>
                  <a:gd name="connsiteX48" fmla="*/ 4853320 w 6136517"/>
                  <a:gd name="connsiteY48" fmla="*/ 2920181 h 3082413"/>
                  <a:gd name="connsiteX49" fmla="*/ 5915203 w 6136517"/>
                  <a:gd name="connsiteY49" fmla="*/ 2890684 h 3082413"/>
                  <a:gd name="connsiteX50" fmla="*/ 6003694 w 6136517"/>
                  <a:gd name="connsiteY50" fmla="*/ 2861187 h 3082413"/>
                  <a:gd name="connsiteX51" fmla="*/ 6033190 w 6136517"/>
                  <a:gd name="connsiteY51" fmla="*/ 2772697 h 3082413"/>
                  <a:gd name="connsiteX52" fmla="*/ 6018442 w 6136517"/>
                  <a:gd name="connsiteY52" fmla="*/ 2654710 h 3082413"/>
                  <a:gd name="connsiteX53" fmla="*/ 5988945 w 6136517"/>
                  <a:gd name="connsiteY53" fmla="*/ 2566219 h 3082413"/>
                  <a:gd name="connsiteX54" fmla="*/ 5944700 w 6136517"/>
                  <a:gd name="connsiteY54" fmla="*/ 2448232 h 3082413"/>
                  <a:gd name="connsiteX55" fmla="*/ 5915203 w 6136517"/>
                  <a:gd name="connsiteY55" fmla="*/ 2315497 h 3082413"/>
                  <a:gd name="connsiteX56" fmla="*/ 5900455 w 6136517"/>
                  <a:gd name="connsiteY56" fmla="*/ 2271252 h 3082413"/>
                  <a:gd name="connsiteX57" fmla="*/ 5885707 w 6136517"/>
                  <a:gd name="connsiteY57" fmla="*/ 2212258 h 3082413"/>
                  <a:gd name="connsiteX58" fmla="*/ 5841461 w 6136517"/>
                  <a:gd name="connsiteY58" fmla="*/ 2079523 h 3082413"/>
                  <a:gd name="connsiteX59" fmla="*/ 5826713 w 6136517"/>
                  <a:gd name="connsiteY59" fmla="*/ 2035277 h 3082413"/>
                  <a:gd name="connsiteX60" fmla="*/ 5811965 w 6136517"/>
                  <a:gd name="connsiteY60" fmla="*/ 1976284 h 3082413"/>
                  <a:gd name="connsiteX61" fmla="*/ 5841461 w 6136517"/>
                  <a:gd name="connsiteY61" fmla="*/ 1607574 h 3082413"/>
                  <a:gd name="connsiteX62" fmla="*/ 5870958 w 6136517"/>
                  <a:gd name="connsiteY62" fmla="*/ 1533832 h 3082413"/>
                  <a:gd name="connsiteX63" fmla="*/ 5885707 w 6136517"/>
                  <a:gd name="connsiteY63" fmla="*/ 1489587 h 3082413"/>
                  <a:gd name="connsiteX64" fmla="*/ 5915203 w 6136517"/>
                  <a:gd name="connsiteY64" fmla="*/ 1430593 h 3082413"/>
                  <a:gd name="connsiteX65" fmla="*/ 5944700 w 6136517"/>
                  <a:gd name="connsiteY65" fmla="*/ 1327355 h 3082413"/>
                  <a:gd name="connsiteX66" fmla="*/ 5959449 w 6136517"/>
                  <a:gd name="connsiteY66" fmla="*/ 1106129 h 3082413"/>
                  <a:gd name="connsiteX67" fmla="*/ 5974197 w 6136517"/>
                  <a:gd name="connsiteY67" fmla="*/ 1047135 h 3082413"/>
                  <a:gd name="connsiteX68" fmla="*/ 5988945 w 6136517"/>
                  <a:gd name="connsiteY68" fmla="*/ 958645 h 3082413"/>
                  <a:gd name="connsiteX69" fmla="*/ 5974197 w 6136517"/>
                  <a:gd name="connsiteY69" fmla="*/ 737419 h 3082413"/>
                  <a:gd name="connsiteX70" fmla="*/ 5929952 w 6136517"/>
                  <a:gd name="connsiteY70" fmla="*/ 604684 h 3082413"/>
                  <a:gd name="connsiteX71" fmla="*/ 5915203 w 6136517"/>
                  <a:gd name="connsiteY71" fmla="*/ 545690 h 3082413"/>
                  <a:gd name="connsiteX72" fmla="*/ 5870958 w 6136517"/>
                  <a:gd name="connsiteY72" fmla="*/ 383458 h 3082413"/>
                  <a:gd name="connsiteX73" fmla="*/ 5797216 w 6136517"/>
                  <a:gd name="connsiteY73" fmla="*/ 265471 h 3082413"/>
                  <a:gd name="connsiteX74" fmla="*/ 5752971 w 6136517"/>
                  <a:gd name="connsiteY74" fmla="*/ 147484 h 3082413"/>
                  <a:gd name="connsiteX75" fmla="*/ 5708726 w 6136517"/>
                  <a:gd name="connsiteY75" fmla="*/ 132735 h 3082413"/>
                  <a:gd name="connsiteX76" fmla="*/ 5693978 w 6136517"/>
                  <a:gd name="connsiteY76" fmla="*/ 88490 h 3082413"/>
                  <a:gd name="connsiteX77" fmla="*/ 5502249 w 6136517"/>
                  <a:gd name="connsiteY77" fmla="*/ 44245 h 3082413"/>
                  <a:gd name="connsiteX78" fmla="*/ 5354765 w 6136517"/>
                  <a:gd name="connsiteY78" fmla="*/ 58993 h 3082413"/>
                  <a:gd name="connsiteX79" fmla="*/ 5207281 w 6136517"/>
                  <a:gd name="connsiteY79" fmla="*/ 88490 h 3082413"/>
                  <a:gd name="connsiteX80" fmla="*/ 5089294 w 6136517"/>
                  <a:gd name="connsiteY80" fmla="*/ 117987 h 3082413"/>
                  <a:gd name="connsiteX81" fmla="*/ 5059797 w 6136517"/>
                  <a:gd name="connsiteY81" fmla="*/ 162232 h 3082413"/>
                  <a:gd name="connsiteX82" fmla="*/ 4868068 w 6136517"/>
                  <a:gd name="connsiteY82" fmla="*/ 206477 h 3082413"/>
                  <a:gd name="connsiteX83" fmla="*/ 4705836 w 6136517"/>
                  <a:gd name="connsiteY83" fmla="*/ 176981 h 3082413"/>
                  <a:gd name="connsiteX84" fmla="*/ 4602597 w 6136517"/>
                  <a:gd name="connsiteY84" fmla="*/ 147484 h 3082413"/>
                  <a:gd name="connsiteX85" fmla="*/ 4514107 w 6136517"/>
                  <a:gd name="connsiteY85" fmla="*/ 132735 h 3082413"/>
                  <a:gd name="connsiteX86" fmla="*/ 4396120 w 6136517"/>
                  <a:gd name="connsiteY86" fmla="*/ 103239 h 3082413"/>
                  <a:gd name="connsiteX87" fmla="*/ 4219139 w 6136517"/>
                  <a:gd name="connsiteY87" fmla="*/ 73742 h 3082413"/>
                  <a:gd name="connsiteX88" fmla="*/ 4145397 w 6136517"/>
                  <a:gd name="connsiteY88" fmla="*/ 44245 h 3082413"/>
                  <a:gd name="connsiteX89" fmla="*/ 3835681 w 6136517"/>
                  <a:gd name="connsiteY89" fmla="*/ 44245 h 3082413"/>
                  <a:gd name="connsiteX90" fmla="*/ 3717694 w 6136517"/>
                  <a:gd name="connsiteY90" fmla="*/ 73742 h 3082413"/>
                  <a:gd name="connsiteX91" fmla="*/ 3555461 w 6136517"/>
                  <a:gd name="connsiteY91" fmla="*/ 103239 h 3082413"/>
                  <a:gd name="connsiteX92" fmla="*/ 3422726 w 6136517"/>
                  <a:gd name="connsiteY92" fmla="*/ 117987 h 3082413"/>
                  <a:gd name="connsiteX93" fmla="*/ 2921281 w 6136517"/>
                  <a:gd name="connsiteY93" fmla="*/ 132735 h 3082413"/>
                  <a:gd name="connsiteX94" fmla="*/ 1726661 w 6136517"/>
                  <a:gd name="connsiteY94" fmla="*/ 162232 h 3082413"/>
                  <a:gd name="connsiteX95" fmla="*/ 1593926 w 6136517"/>
                  <a:gd name="connsiteY95" fmla="*/ 206477 h 3082413"/>
                  <a:gd name="connsiteX96" fmla="*/ 1520184 w 6136517"/>
                  <a:gd name="connsiteY96" fmla="*/ 221226 h 3082413"/>
                  <a:gd name="connsiteX97" fmla="*/ 1239965 w 6136517"/>
                  <a:gd name="connsiteY97" fmla="*/ 265471 h 3082413"/>
                  <a:gd name="connsiteX98" fmla="*/ 1003990 w 6136517"/>
                  <a:gd name="connsiteY98" fmla="*/ 250723 h 3082413"/>
                  <a:gd name="connsiteX99" fmla="*/ 900752 w 6136517"/>
                  <a:gd name="connsiteY99" fmla="*/ 235974 h 3082413"/>
                  <a:gd name="connsiteX100" fmla="*/ 782765 w 6136517"/>
                  <a:gd name="connsiteY100" fmla="*/ 221226 h 3082413"/>
                  <a:gd name="connsiteX101" fmla="*/ 709023 w 6136517"/>
                  <a:gd name="connsiteY101" fmla="*/ 176981 h 3082413"/>
                  <a:gd name="connsiteX102" fmla="*/ 369810 w 6136517"/>
                  <a:gd name="connsiteY102" fmla="*/ 176981 h 3082413"/>
                  <a:gd name="connsiteX103" fmla="*/ 281320 w 6136517"/>
                  <a:gd name="connsiteY103" fmla="*/ 206477 h 3082413"/>
                  <a:gd name="connsiteX104" fmla="*/ 237074 w 6136517"/>
                  <a:gd name="connsiteY104" fmla="*/ 221226 h 3082413"/>
                  <a:gd name="connsiteX105" fmla="*/ 192829 w 6136517"/>
                  <a:gd name="connsiteY105" fmla="*/ 250723 h 3082413"/>
                  <a:gd name="connsiteX106" fmla="*/ 178081 w 6136517"/>
                  <a:gd name="connsiteY106" fmla="*/ 383458 h 3082413"/>
                  <a:gd name="connsiteX107" fmla="*/ 222326 w 6136517"/>
                  <a:gd name="connsiteY107" fmla="*/ 412955 h 3082413"/>
                  <a:gd name="connsiteX108" fmla="*/ 281320 w 6136517"/>
                  <a:gd name="connsiteY108" fmla="*/ 545690 h 3082413"/>
                  <a:gd name="connsiteX109" fmla="*/ 296068 w 6136517"/>
                  <a:gd name="connsiteY109" fmla="*/ 589935 h 3082413"/>
                  <a:gd name="connsiteX110" fmla="*/ 266571 w 6136517"/>
                  <a:gd name="connsiteY110" fmla="*/ 737419 h 3082413"/>
                  <a:gd name="connsiteX111" fmla="*/ 237074 w 6136517"/>
                  <a:gd name="connsiteY111" fmla="*/ 781664 h 3082413"/>
                  <a:gd name="connsiteX112" fmla="*/ 192829 w 6136517"/>
                  <a:gd name="connsiteY112" fmla="*/ 884903 h 3082413"/>
                  <a:gd name="connsiteX113" fmla="*/ 133836 w 6136517"/>
                  <a:gd name="connsiteY113" fmla="*/ 973393 h 3082413"/>
                  <a:gd name="connsiteX114" fmla="*/ 104339 w 6136517"/>
                  <a:gd name="connsiteY114" fmla="*/ 1017639 h 3082413"/>
                  <a:gd name="connsiteX115" fmla="*/ 89590 w 6136517"/>
                  <a:gd name="connsiteY115" fmla="*/ 1076632 h 3082413"/>
                  <a:gd name="connsiteX116" fmla="*/ 89590 w 6136517"/>
                  <a:gd name="connsiteY116" fmla="*/ 1460090 h 3082413"/>
                  <a:gd name="connsiteX117" fmla="*/ 104339 w 6136517"/>
                  <a:gd name="connsiteY117" fmla="*/ 1504335 h 3082413"/>
                  <a:gd name="connsiteX118" fmla="*/ 133836 w 6136517"/>
                  <a:gd name="connsiteY118" fmla="*/ 1607574 h 3082413"/>
                  <a:gd name="connsiteX119" fmla="*/ 178081 w 6136517"/>
                  <a:gd name="connsiteY119" fmla="*/ 1622323 h 3082413"/>
                  <a:gd name="connsiteX120" fmla="*/ 192829 w 6136517"/>
                  <a:gd name="connsiteY120" fmla="*/ 1666568 h 3082413"/>
                  <a:gd name="connsiteX121" fmla="*/ 222326 w 6136517"/>
                  <a:gd name="connsiteY121" fmla="*/ 1710813 h 3082413"/>
                  <a:gd name="connsiteX122" fmla="*/ 207578 w 6136517"/>
                  <a:gd name="connsiteY122" fmla="*/ 1755058 h 3082413"/>
                  <a:gd name="connsiteX123" fmla="*/ 163332 w 6136517"/>
                  <a:gd name="connsiteY123" fmla="*/ 1858297 h 3082413"/>
                  <a:gd name="connsiteX124" fmla="*/ 148584 w 6136517"/>
                  <a:gd name="connsiteY124" fmla="*/ 1902542 h 3082413"/>
                  <a:gd name="connsiteX125" fmla="*/ 119087 w 6136517"/>
                  <a:gd name="connsiteY125" fmla="*/ 1946787 h 3082413"/>
                  <a:gd name="connsiteX126" fmla="*/ 104339 w 6136517"/>
                  <a:gd name="connsiteY126" fmla="*/ 2020529 h 3082413"/>
                  <a:gd name="connsiteX127" fmla="*/ 15849 w 6136517"/>
                  <a:gd name="connsiteY127" fmla="*/ 2094271 h 3082413"/>
                  <a:gd name="connsiteX128" fmla="*/ 1100 w 6136517"/>
                  <a:gd name="connsiteY128" fmla="*/ 2138516 h 3082413"/>
                  <a:gd name="connsiteX129" fmla="*/ 15849 w 6136517"/>
                  <a:gd name="connsiteY129" fmla="*/ 2227006 h 3082413"/>
                  <a:gd name="connsiteX130" fmla="*/ 119087 w 6136517"/>
                  <a:gd name="connsiteY130" fmla="*/ 2271252 h 3082413"/>
                  <a:gd name="connsiteX131" fmla="*/ 133836 w 6136517"/>
                  <a:gd name="connsiteY131" fmla="*/ 2728452 h 3082413"/>
                  <a:gd name="connsiteX132" fmla="*/ 119087 w 6136517"/>
                  <a:gd name="connsiteY132" fmla="*/ 2772697 h 3082413"/>
                  <a:gd name="connsiteX133" fmla="*/ 60094 w 6136517"/>
                  <a:gd name="connsiteY133" fmla="*/ 2861187 h 3082413"/>
                  <a:gd name="connsiteX134" fmla="*/ 45345 w 6136517"/>
                  <a:gd name="connsiteY134" fmla="*/ 3038168 h 3082413"/>
                  <a:gd name="connsiteX135" fmla="*/ 148584 w 6136517"/>
                  <a:gd name="connsiteY135" fmla="*/ 3023419 h 3082413"/>
                  <a:gd name="connsiteX136" fmla="*/ 222326 w 6136517"/>
                  <a:gd name="connsiteY136" fmla="*/ 2949677 h 3082413"/>
                  <a:gd name="connsiteX137" fmla="*/ 266571 w 6136517"/>
                  <a:gd name="connsiteY137" fmla="*/ 2890684 h 3082413"/>
                  <a:gd name="connsiteX138" fmla="*/ 310816 w 6136517"/>
                  <a:gd name="connsiteY138" fmla="*/ 2802193 h 3082413"/>
                  <a:gd name="connsiteX139" fmla="*/ 355061 w 6136517"/>
                  <a:gd name="connsiteY139" fmla="*/ 2772697 h 3082413"/>
                  <a:gd name="connsiteX140" fmla="*/ 473049 w 6136517"/>
                  <a:gd name="connsiteY140" fmla="*/ 2713703 h 3082413"/>
                  <a:gd name="connsiteX141" fmla="*/ 561539 w 6136517"/>
                  <a:gd name="connsiteY141" fmla="*/ 2684206 h 3082413"/>
                  <a:gd name="connsiteX142" fmla="*/ 738520 w 6136517"/>
                  <a:gd name="connsiteY142" fmla="*/ 2802193 h 3082413"/>
                  <a:gd name="connsiteX143" fmla="*/ 782765 w 6136517"/>
                  <a:gd name="connsiteY143" fmla="*/ 2831690 h 3082413"/>
                  <a:gd name="connsiteX144" fmla="*/ 915500 w 6136517"/>
                  <a:gd name="connsiteY144" fmla="*/ 2875935 h 3082413"/>
                  <a:gd name="connsiteX145" fmla="*/ 959745 w 6136517"/>
                  <a:gd name="connsiteY145" fmla="*/ 2890684 h 3082413"/>
                  <a:gd name="connsiteX146" fmla="*/ 989242 w 6136517"/>
                  <a:gd name="connsiteY146" fmla="*/ 2934929 h 3082413"/>
                  <a:gd name="connsiteX147" fmla="*/ 1033487 w 6136517"/>
                  <a:gd name="connsiteY147" fmla="*/ 2949677 h 3082413"/>
                  <a:gd name="connsiteX148" fmla="*/ 1077732 w 6136517"/>
                  <a:gd name="connsiteY148" fmla="*/ 2979174 h 3082413"/>
                  <a:gd name="connsiteX149" fmla="*/ 1269461 w 6136517"/>
                  <a:gd name="connsiteY149" fmla="*/ 2964426 h 3082413"/>
                  <a:gd name="connsiteX150" fmla="*/ 1328455 w 6136517"/>
                  <a:gd name="connsiteY150" fmla="*/ 2934929 h 3082413"/>
                  <a:gd name="connsiteX151" fmla="*/ 1416945 w 6136517"/>
                  <a:gd name="connsiteY151" fmla="*/ 2920181 h 3082413"/>
                  <a:gd name="connsiteX152" fmla="*/ 1505436 w 6136517"/>
                  <a:gd name="connsiteY152" fmla="*/ 2875935 h 3082413"/>
                  <a:gd name="connsiteX153" fmla="*/ 1534932 w 6136517"/>
                  <a:gd name="connsiteY153" fmla="*/ 2831690 h 3082413"/>
                  <a:gd name="connsiteX154" fmla="*/ 1623423 w 6136517"/>
                  <a:gd name="connsiteY154" fmla="*/ 2787445 h 3082413"/>
                  <a:gd name="connsiteX155" fmla="*/ 1667668 w 6136517"/>
                  <a:gd name="connsiteY155" fmla="*/ 2757948 h 3082413"/>
                  <a:gd name="connsiteX156" fmla="*/ 1977384 w 6136517"/>
                  <a:gd name="connsiteY156" fmla="*/ 2787445 h 3082413"/>
                  <a:gd name="connsiteX157" fmla="*/ 2021629 w 6136517"/>
                  <a:gd name="connsiteY157" fmla="*/ 2816942 h 3082413"/>
                  <a:gd name="connsiteX158" fmla="*/ 2065874 w 6136517"/>
                  <a:gd name="connsiteY158" fmla="*/ 2905432 h 3082413"/>
                  <a:gd name="connsiteX159" fmla="*/ 2110120 w 6136517"/>
                  <a:gd name="connsiteY159" fmla="*/ 2934929 h 3082413"/>
                  <a:gd name="connsiteX160" fmla="*/ 2154365 w 6136517"/>
                  <a:gd name="connsiteY160" fmla="*/ 2979174 h 3082413"/>
                  <a:gd name="connsiteX161" fmla="*/ 2198610 w 6136517"/>
                  <a:gd name="connsiteY161" fmla="*/ 2949677 h 3082413"/>
                  <a:gd name="connsiteX162" fmla="*/ 2478829 w 6136517"/>
                  <a:gd name="connsiteY162" fmla="*/ 2920181 h 3082413"/>
                  <a:gd name="connsiteX163" fmla="*/ 2700055 w 6136517"/>
                  <a:gd name="connsiteY163" fmla="*/ 2875935 h 3082413"/>
                  <a:gd name="connsiteX164" fmla="*/ 2965526 w 6136517"/>
                  <a:gd name="connsiteY164" fmla="*/ 2890684 h 3082413"/>
                  <a:gd name="connsiteX165" fmla="*/ 3024520 w 6136517"/>
                  <a:gd name="connsiteY165" fmla="*/ 2920181 h 3082413"/>
                  <a:gd name="connsiteX166" fmla="*/ 3393229 w 6136517"/>
                  <a:gd name="connsiteY166" fmla="*/ 2905432 h 3082413"/>
                  <a:gd name="connsiteX167" fmla="*/ 3584958 w 6136517"/>
                  <a:gd name="connsiteY167" fmla="*/ 2920181 h 3082413"/>
                  <a:gd name="connsiteX168" fmla="*/ 3629203 w 6136517"/>
                  <a:gd name="connsiteY168" fmla="*/ 2934929 h 3082413"/>
                  <a:gd name="connsiteX169" fmla="*/ 3732442 w 6136517"/>
                  <a:gd name="connsiteY169" fmla="*/ 2920181 h 3082413"/>
                  <a:gd name="connsiteX170" fmla="*/ 3761939 w 6136517"/>
                  <a:gd name="connsiteY170" fmla="*/ 2875935 h 3082413"/>
                  <a:gd name="connsiteX171" fmla="*/ 3894674 w 6136517"/>
                  <a:gd name="connsiteY171" fmla="*/ 2772697 h 3082413"/>
                  <a:gd name="connsiteX172" fmla="*/ 3938920 w 6136517"/>
                  <a:gd name="connsiteY172" fmla="*/ 2743200 h 3082413"/>
                  <a:gd name="connsiteX173" fmla="*/ 4027410 w 6136517"/>
                  <a:gd name="connsiteY173" fmla="*/ 2713703 h 3082413"/>
                  <a:gd name="connsiteX174" fmla="*/ 4204390 w 6136517"/>
                  <a:gd name="connsiteY174" fmla="*/ 2743200 h 3082413"/>
                  <a:gd name="connsiteX175" fmla="*/ 4322378 w 6136517"/>
                  <a:gd name="connsiteY175" fmla="*/ 2772697 h 3082413"/>
                  <a:gd name="connsiteX176" fmla="*/ 4366623 w 6136517"/>
                  <a:gd name="connsiteY176" fmla="*/ 2802193 h 3082413"/>
                  <a:gd name="connsiteX177" fmla="*/ 4410868 w 6136517"/>
                  <a:gd name="connsiteY177" fmla="*/ 2816942 h 3082413"/>
                  <a:gd name="connsiteX178" fmla="*/ 4425616 w 6136517"/>
                  <a:gd name="connsiteY178" fmla="*/ 2949677 h 3082413"/>
                  <a:gd name="connsiteX179" fmla="*/ 4528855 w 6136517"/>
                  <a:gd name="connsiteY179" fmla="*/ 3067664 h 3082413"/>
                  <a:gd name="connsiteX180" fmla="*/ 4573100 w 6136517"/>
                  <a:gd name="connsiteY180" fmla="*/ 3082413 h 3082413"/>
                  <a:gd name="connsiteX181" fmla="*/ 4720584 w 6136517"/>
                  <a:gd name="connsiteY181" fmla="*/ 3052916 h 3082413"/>
                  <a:gd name="connsiteX182" fmla="*/ 4809074 w 6136517"/>
                  <a:gd name="connsiteY182" fmla="*/ 2993923 h 3082413"/>
                  <a:gd name="connsiteX183" fmla="*/ 4956558 w 6136517"/>
                  <a:gd name="connsiteY183" fmla="*/ 2949677 h 3082413"/>
                  <a:gd name="connsiteX184" fmla="*/ 5059797 w 6136517"/>
                  <a:gd name="connsiteY184" fmla="*/ 2846439 h 3082413"/>
                  <a:gd name="connsiteX185" fmla="*/ 5222029 w 6136517"/>
                  <a:gd name="connsiteY185" fmla="*/ 2861187 h 3082413"/>
                  <a:gd name="connsiteX186" fmla="*/ 5310520 w 6136517"/>
                  <a:gd name="connsiteY186" fmla="*/ 2920181 h 3082413"/>
                  <a:gd name="connsiteX187" fmla="*/ 5399010 w 6136517"/>
                  <a:gd name="connsiteY187" fmla="*/ 2949677 h 3082413"/>
                  <a:gd name="connsiteX188" fmla="*/ 5443255 w 6136517"/>
                  <a:gd name="connsiteY188" fmla="*/ 2964426 h 3082413"/>
                  <a:gd name="connsiteX189" fmla="*/ 5502249 w 6136517"/>
                  <a:gd name="connsiteY189" fmla="*/ 2993923 h 3082413"/>
                  <a:gd name="connsiteX190" fmla="*/ 5664481 w 6136517"/>
                  <a:gd name="connsiteY190" fmla="*/ 2949677 h 3082413"/>
                  <a:gd name="connsiteX191" fmla="*/ 5752971 w 6136517"/>
                  <a:gd name="connsiteY191" fmla="*/ 2787445 h 3082413"/>
                  <a:gd name="connsiteX192" fmla="*/ 5708726 w 6136517"/>
                  <a:gd name="connsiteY192" fmla="*/ 2698955 h 3082413"/>
                  <a:gd name="connsiteX193" fmla="*/ 5693978 w 6136517"/>
                  <a:gd name="connsiteY193" fmla="*/ 2654710 h 3082413"/>
                  <a:gd name="connsiteX194" fmla="*/ 5649732 w 6136517"/>
                  <a:gd name="connsiteY194" fmla="*/ 2625213 h 3082413"/>
                  <a:gd name="connsiteX195" fmla="*/ 5620236 w 6136517"/>
                  <a:gd name="connsiteY195" fmla="*/ 2580968 h 3082413"/>
                  <a:gd name="connsiteX196" fmla="*/ 5590739 w 6136517"/>
                  <a:gd name="connsiteY196" fmla="*/ 2492477 h 3082413"/>
                  <a:gd name="connsiteX197" fmla="*/ 5634984 w 6136517"/>
                  <a:gd name="connsiteY197" fmla="*/ 2344993 h 3082413"/>
                  <a:gd name="connsiteX198" fmla="*/ 5693978 w 6136517"/>
                  <a:gd name="connsiteY198" fmla="*/ 2330245 h 3082413"/>
                  <a:gd name="connsiteX199" fmla="*/ 5738223 w 6136517"/>
                  <a:gd name="connsiteY199" fmla="*/ 2300748 h 3082413"/>
                  <a:gd name="connsiteX200" fmla="*/ 5782468 w 6136517"/>
                  <a:gd name="connsiteY200" fmla="*/ 2286000 h 3082413"/>
                  <a:gd name="connsiteX201" fmla="*/ 5811965 w 6136517"/>
                  <a:gd name="connsiteY201" fmla="*/ 2227006 h 3082413"/>
                  <a:gd name="connsiteX202" fmla="*/ 5929952 w 6136517"/>
                  <a:gd name="connsiteY202" fmla="*/ 2153264 h 3082413"/>
                  <a:gd name="connsiteX203" fmla="*/ 5974197 w 6136517"/>
                  <a:gd name="connsiteY203" fmla="*/ 2109019 h 3082413"/>
                  <a:gd name="connsiteX204" fmla="*/ 6018442 w 6136517"/>
                  <a:gd name="connsiteY204" fmla="*/ 2094271 h 3082413"/>
                  <a:gd name="connsiteX205" fmla="*/ 6047939 w 6136517"/>
                  <a:gd name="connsiteY205" fmla="*/ 2050026 h 3082413"/>
                  <a:gd name="connsiteX206" fmla="*/ 6077436 w 6136517"/>
                  <a:gd name="connsiteY206" fmla="*/ 1961535 h 3082413"/>
                  <a:gd name="connsiteX207" fmla="*/ 6047939 w 6136517"/>
                  <a:gd name="connsiteY207" fmla="*/ 1858297 h 3082413"/>
                  <a:gd name="connsiteX208" fmla="*/ 5944700 w 6136517"/>
                  <a:gd name="connsiteY208" fmla="*/ 1725561 h 3082413"/>
                  <a:gd name="connsiteX209" fmla="*/ 5915203 w 6136517"/>
                  <a:gd name="connsiteY209" fmla="*/ 1681316 h 3082413"/>
                  <a:gd name="connsiteX210" fmla="*/ 5870958 w 6136517"/>
                  <a:gd name="connsiteY210" fmla="*/ 1622323 h 3082413"/>
                  <a:gd name="connsiteX211" fmla="*/ 5856210 w 6136517"/>
                  <a:gd name="connsiteY211" fmla="*/ 1578077 h 3082413"/>
                  <a:gd name="connsiteX212" fmla="*/ 5811965 w 6136517"/>
                  <a:gd name="connsiteY212" fmla="*/ 1489587 h 3082413"/>
                  <a:gd name="connsiteX213" fmla="*/ 5870958 w 6136517"/>
                  <a:gd name="connsiteY213" fmla="*/ 1297858 h 3082413"/>
                  <a:gd name="connsiteX214" fmla="*/ 5915203 w 6136517"/>
                  <a:gd name="connsiteY214" fmla="*/ 1268361 h 3082413"/>
                  <a:gd name="connsiteX215" fmla="*/ 5974197 w 6136517"/>
                  <a:gd name="connsiteY215" fmla="*/ 1179871 h 3082413"/>
                  <a:gd name="connsiteX216" fmla="*/ 6003694 w 6136517"/>
                  <a:gd name="connsiteY216" fmla="*/ 1135626 h 3082413"/>
                  <a:gd name="connsiteX217" fmla="*/ 6018442 w 6136517"/>
                  <a:gd name="connsiteY217" fmla="*/ 1047135 h 3082413"/>
                  <a:gd name="connsiteX218" fmla="*/ 6047939 w 6136517"/>
                  <a:gd name="connsiteY218" fmla="*/ 988142 h 3082413"/>
                  <a:gd name="connsiteX219" fmla="*/ 6077436 w 6136517"/>
                  <a:gd name="connsiteY219" fmla="*/ 884903 h 3082413"/>
                  <a:gd name="connsiteX220" fmla="*/ 6062687 w 6136517"/>
                  <a:gd name="connsiteY220" fmla="*/ 516193 h 3082413"/>
                  <a:gd name="connsiteX221" fmla="*/ 6047939 w 6136517"/>
                  <a:gd name="connsiteY221" fmla="*/ 471948 h 3082413"/>
                  <a:gd name="connsiteX222" fmla="*/ 5959449 w 6136517"/>
                  <a:gd name="connsiteY222" fmla="*/ 427703 h 3082413"/>
                  <a:gd name="connsiteX223" fmla="*/ 5797216 w 6136517"/>
                  <a:gd name="connsiteY223" fmla="*/ 457200 h 3082413"/>
                  <a:gd name="connsiteX224" fmla="*/ 5752971 w 6136517"/>
                  <a:gd name="connsiteY224" fmla="*/ 486697 h 3082413"/>
                  <a:gd name="connsiteX225" fmla="*/ 5664481 w 6136517"/>
                  <a:gd name="connsiteY225" fmla="*/ 516193 h 3082413"/>
                  <a:gd name="connsiteX226" fmla="*/ 5679229 w 6136517"/>
                  <a:gd name="connsiteY226" fmla="*/ 368710 h 3082413"/>
                  <a:gd name="connsiteX227" fmla="*/ 5723474 w 6136517"/>
                  <a:gd name="connsiteY227" fmla="*/ 339213 h 3082413"/>
                  <a:gd name="connsiteX228" fmla="*/ 5811965 w 6136517"/>
                  <a:gd name="connsiteY228" fmla="*/ 309716 h 3082413"/>
                  <a:gd name="connsiteX229" fmla="*/ 5856210 w 6136517"/>
                  <a:gd name="connsiteY229" fmla="*/ 294968 h 3082413"/>
                  <a:gd name="connsiteX230" fmla="*/ 5944700 w 6136517"/>
                  <a:gd name="connsiteY230" fmla="*/ 235974 h 3082413"/>
                  <a:gd name="connsiteX231" fmla="*/ 5885707 w 6136517"/>
                  <a:gd name="connsiteY231" fmla="*/ 191729 h 3082413"/>
                  <a:gd name="connsiteX232" fmla="*/ 5811965 w 6136517"/>
                  <a:gd name="connsiteY232" fmla="*/ 176981 h 3082413"/>
                  <a:gd name="connsiteX233" fmla="*/ 5649732 w 6136517"/>
                  <a:gd name="connsiteY233" fmla="*/ 162232 h 3082413"/>
                  <a:gd name="connsiteX234" fmla="*/ 5605487 w 6136517"/>
                  <a:gd name="connsiteY234" fmla="*/ 147484 h 3082413"/>
                  <a:gd name="connsiteX235" fmla="*/ 5546494 w 6136517"/>
                  <a:gd name="connsiteY235" fmla="*/ 117987 h 3082413"/>
                  <a:gd name="connsiteX236" fmla="*/ 5472752 w 6136517"/>
                  <a:gd name="connsiteY236" fmla="*/ 103239 h 3082413"/>
                  <a:gd name="connsiteX237" fmla="*/ 5089294 w 6136517"/>
                  <a:gd name="connsiteY237" fmla="*/ 88490 h 3082413"/>
                  <a:gd name="connsiteX238" fmla="*/ 5030300 w 6136517"/>
                  <a:gd name="connsiteY238" fmla="*/ 73742 h 3082413"/>
                  <a:gd name="connsiteX239" fmla="*/ 4986055 w 6136517"/>
                  <a:gd name="connsiteY239" fmla="*/ 44245 h 3082413"/>
                  <a:gd name="connsiteX240" fmla="*/ 4794326 w 6136517"/>
                  <a:gd name="connsiteY240" fmla="*/ 58993 h 3082413"/>
                  <a:gd name="connsiteX241" fmla="*/ 4750081 w 6136517"/>
                  <a:gd name="connsiteY241" fmla="*/ 88490 h 3082413"/>
                  <a:gd name="connsiteX242" fmla="*/ 4632094 w 6136517"/>
                  <a:gd name="connsiteY242" fmla="*/ 117987 h 3082413"/>
                  <a:gd name="connsiteX243" fmla="*/ 4499358 w 6136517"/>
                  <a:gd name="connsiteY243" fmla="*/ 206477 h 3082413"/>
                  <a:gd name="connsiteX244" fmla="*/ 4455113 w 6136517"/>
                  <a:gd name="connsiteY244" fmla="*/ 235974 h 3082413"/>
                  <a:gd name="connsiteX245" fmla="*/ 4410868 w 6136517"/>
                  <a:gd name="connsiteY245" fmla="*/ 250723 h 3082413"/>
                  <a:gd name="connsiteX246" fmla="*/ 4233887 w 6136517"/>
                  <a:gd name="connsiteY246" fmla="*/ 221226 h 3082413"/>
                  <a:gd name="connsiteX247" fmla="*/ 4130649 w 6136517"/>
                  <a:gd name="connsiteY247" fmla="*/ 176981 h 3082413"/>
                  <a:gd name="connsiteX248" fmla="*/ 4056907 w 6136517"/>
                  <a:gd name="connsiteY248" fmla="*/ 147484 h 3082413"/>
                  <a:gd name="connsiteX249" fmla="*/ 3894674 w 6136517"/>
                  <a:gd name="connsiteY249" fmla="*/ 88490 h 3082413"/>
                  <a:gd name="connsiteX250" fmla="*/ 3747190 w 6136517"/>
                  <a:gd name="connsiteY250" fmla="*/ 29497 h 3082413"/>
                  <a:gd name="connsiteX251" fmla="*/ 3702945 w 6136517"/>
                  <a:gd name="connsiteY251" fmla="*/ 14748 h 3082413"/>
                  <a:gd name="connsiteX252" fmla="*/ 3466971 w 6136517"/>
                  <a:gd name="connsiteY252" fmla="*/ 44245 h 3082413"/>
                  <a:gd name="connsiteX253" fmla="*/ 3422726 w 6136517"/>
                  <a:gd name="connsiteY253" fmla="*/ 73742 h 3082413"/>
                  <a:gd name="connsiteX254" fmla="*/ 3393229 w 6136517"/>
                  <a:gd name="connsiteY254" fmla="*/ 117987 h 3082413"/>
                  <a:gd name="connsiteX255" fmla="*/ 3304739 w 6136517"/>
                  <a:gd name="connsiteY255" fmla="*/ 191729 h 3082413"/>
                  <a:gd name="connsiteX256" fmla="*/ 3216249 w 6136517"/>
                  <a:gd name="connsiteY256" fmla="*/ 221226 h 3082413"/>
                  <a:gd name="connsiteX257" fmla="*/ 3068765 w 6136517"/>
                  <a:gd name="connsiteY257" fmla="*/ 162232 h 3082413"/>
                  <a:gd name="connsiteX258" fmla="*/ 2980274 w 6136517"/>
                  <a:gd name="connsiteY258" fmla="*/ 132735 h 3082413"/>
                  <a:gd name="connsiteX259" fmla="*/ 2891784 w 6136517"/>
                  <a:gd name="connsiteY259" fmla="*/ 88490 h 3082413"/>
                  <a:gd name="connsiteX260" fmla="*/ 2847539 w 6136517"/>
                  <a:gd name="connsiteY260" fmla="*/ 58993 h 3082413"/>
                  <a:gd name="connsiteX261" fmla="*/ 2655810 w 6136517"/>
                  <a:gd name="connsiteY261" fmla="*/ 73742 h 3082413"/>
                  <a:gd name="connsiteX262" fmla="*/ 2596816 w 6136517"/>
                  <a:gd name="connsiteY262" fmla="*/ 88490 h 3082413"/>
                  <a:gd name="connsiteX263" fmla="*/ 2508326 w 6136517"/>
                  <a:gd name="connsiteY263" fmla="*/ 147484 h 3082413"/>
                  <a:gd name="connsiteX264" fmla="*/ 2375590 w 6136517"/>
                  <a:gd name="connsiteY264" fmla="*/ 221226 h 3082413"/>
                  <a:gd name="connsiteX265" fmla="*/ 2331345 w 6136517"/>
                  <a:gd name="connsiteY265" fmla="*/ 235974 h 3082413"/>
                  <a:gd name="connsiteX266" fmla="*/ 2287100 w 6136517"/>
                  <a:gd name="connsiteY266" fmla="*/ 250723 h 3082413"/>
                  <a:gd name="connsiteX267" fmla="*/ 2154365 w 6136517"/>
                  <a:gd name="connsiteY267" fmla="*/ 235974 h 3082413"/>
                  <a:gd name="connsiteX268" fmla="*/ 2110120 w 6136517"/>
                  <a:gd name="connsiteY268" fmla="*/ 206477 h 3082413"/>
                  <a:gd name="connsiteX269" fmla="*/ 2021629 w 6136517"/>
                  <a:gd name="connsiteY269" fmla="*/ 103239 h 3082413"/>
                  <a:gd name="connsiteX270" fmla="*/ 1992132 w 6136517"/>
                  <a:gd name="connsiteY270" fmla="*/ 58993 h 3082413"/>
                  <a:gd name="connsiteX271" fmla="*/ 1903642 w 6136517"/>
                  <a:gd name="connsiteY271" fmla="*/ 29497 h 3082413"/>
                  <a:gd name="connsiteX272" fmla="*/ 1697165 w 6136517"/>
                  <a:gd name="connsiteY272" fmla="*/ 44245 h 3082413"/>
                  <a:gd name="connsiteX273" fmla="*/ 1638171 w 6136517"/>
                  <a:gd name="connsiteY273" fmla="*/ 58993 h 3082413"/>
                  <a:gd name="connsiteX274" fmla="*/ 1608674 w 6136517"/>
                  <a:gd name="connsiteY274" fmla="*/ 103239 h 3082413"/>
                  <a:gd name="connsiteX275" fmla="*/ 1579178 w 6136517"/>
                  <a:gd name="connsiteY275" fmla="*/ 162232 h 3082413"/>
                  <a:gd name="connsiteX276" fmla="*/ 1549681 w 6136517"/>
                  <a:gd name="connsiteY276" fmla="*/ 206477 h 3082413"/>
                  <a:gd name="connsiteX277" fmla="*/ 1505436 w 6136517"/>
                  <a:gd name="connsiteY277" fmla="*/ 294968 h 3082413"/>
                  <a:gd name="connsiteX278" fmla="*/ 1402197 w 6136517"/>
                  <a:gd name="connsiteY278" fmla="*/ 324464 h 3082413"/>
                  <a:gd name="connsiteX279" fmla="*/ 1210468 w 6136517"/>
                  <a:gd name="connsiteY279" fmla="*/ 309716 h 3082413"/>
                  <a:gd name="connsiteX280" fmla="*/ 1180971 w 6136517"/>
                  <a:gd name="connsiteY280" fmla="*/ 265471 h 3082413"/>
                  <a:gd name="connsiteX281" fmla="*/ 1033487 w 6136517"/>
                  <a:gd name="connsiteY281" fmla="*/ 206477 h 3082413"/>
                  <a:gd name="connsiteX282" fmla="*/ 989242 w 6136517"/>
                  <a:gd name="connsiteY282" fmla="*/ 176981 h 3082413"/>
                  <a:gd name="connsiteX283" fmla="*/ 782765 w 6136517"/>
                  <a:gd name="connsiteY283" fmla="*/ 162232 h 3082413"/>
                  <a:gd name="connsiteX284" fmla="*/ 591036 w 6136517"/>
                  <a:gd name="connsiteY284" fmla="*/ 176981 h 3082413"/>
                  <a:gd name="connsiteX285" fmla="*/ 546790 w 6136517"/>
                  <a:gd name="connsiteY285" fmla="*/ 309716 h 3082413"/>
                  <a:gd name="connsiteX286" fmla="*/ 502545 w 6136517"/>
                  <a:gd name="connsiteY286" fmla="*/ 339213 h 3082413"/>
                  <a:gd name="connsiteX287" fmla="*/ 443552 w 6136517"/>
                  <a:gd name="connsiteY287" fmla="*/ 324464 h 3082413"/>
                  <a:gd name="connsiteX288" fmla="*/ 384558 w 6136517"/>
                  <a:gd name="connsiteY288" fmla="*/ 206477 h 3082413"/>
                  <a:gd name="connsiteX289" fmla="*/ 369810 w 6136517"/>
                  <a:gd name="connsiteY289" fmla="*/ 162232 h 3082413"/>
                  <a:gd name="connsiteX290" fmla="*/ 384558 w 6136517"/>
                  <a:gd name="connsiteY290" fmla="*/ 58993 h 3082413"/>
                  <a:gd name="connsiteX291" fmla="*/ 428803 w 6136517"/>
                  <a:gd name="connsiteY291" fmla="*/ 44245 h 3082413"/>
                  <a:gd name="connsiteX292" fmla="*/ 576287 w 6136517"/>
                  <a:gd name="connsiteY292" fmla="*/ 58993 h 3082413"/>
                  <a:gd name="connsiteX293" fmla="*/ 620532 w 6136517"/>
                  <a:gd name="connsiteY293" fmla="*/ 103239 h 3082413"/>
                  <a:gd name="connsiteX294" fmla="*/ 664778 w 6136517"/>
                  <a:gd name="connsiteY294" fmla="*/ 117987 h 3082413"/>
                  <a:gd name="connsiteX295" fmla="*/ 709023 w 6136517"/>
                  <a:gd name="connsiteY295" fmla="*/ 147484 h 3082413"/>
                  <a:gd name="connsiteX296" fmla="*/ 782765 w 6136517"/>
                  <a:gd name="connsiteY296" fmla="*/ 235974 h 3082413"/>
                  <a:gd name="connsiteX297" fmla="*/ 871255 w 6136517"/>
                  <a:gd name="connsiteY297" fmla="*/ 206477 h 3082413"/>
                  <a:gd name="connsiteX298" fmla="*/ 974494 w 6136517"/>
                  <a:gd name="connsiteY298" fmla="*/ 73742 h 3082413"/>
                  <a:gd name="connsiteX299" fmla="*/ 1003990 w 6136517"/>
                  <a:gd name="connsiteY299" fmla="*/ 29497 h 3082413"/>
                  <a:gd name="connsiteX300" fmla="*/ 1048236 w 6136517"/>
                  <a:gd name="connsiteY300" fmla="*/ 0 h 3082413"/>
                  <a:gd name="connsiteX301" fmla="*/ 1180971 w 6136517"/>
                  <a:gd name="connsiteY301" fmla="*/ 14748 h 3082413"/>
                  <a:gd name="connsiteX302" fmla="*/ 1225216 w 6136517"/>
                  <a:gd name="connsiteY302" fmla="*/ 29497 h 3082413"/>
                  <a:gd name="connsiteX303" fmla="*/ 1269461 w 6136517"/>
                  <a:gd name="connsiteY303" fmla="*/ 73742 h 3082413"/>
                  <a:gd name="connsiteX304" fmla="*/ 1343203 w 6136517"/>
                  <a:gd name="connsiteY304" fmla="*/ 147484 h 3082413"/>
                  <a:gd name="connsiteX305" fmla="*/ 1490687 w 6136517"/>
                  <a:gd name="connsiteY305" fmla="*/ 162232 h 3082413"/>
                  <a:gd name="connsiteX306" fmla="*/ 1534932 w 6136517"/>
                  <a:gd name="connsiteY306" fmla="*/ 206477 h 3082413"/>
                  <a:gd name="connsiteX307" fmla="*/ 1638171 w 6136517"/>
                  <a:gd name="connsiteY307" fmla="*/ 250723 h 3082413"/>
                  <a:gd name="connsiteX308" fmla="*/ 1726661 w 6136517"/>
                  <a:gd name="connsiteY308" fmla="*/ 235974 h 3082413"/>
                  <a:gd name="connsiteX309" fmla="*/ 1785655 w 6136517"/>
                  <a:gd name="connsiteY309" fmla="*/ 221226 h 3082413"/>
                  <a:gd name="connsiteX310" fmla="*/ 2095371 w 6136517"/>
                  <a:gd name="connsiteY310" fmla="*/ 206477 h 3082413"/>
                  <a:gd name="connsiteX311" fmla="*/ 2198610 w 6136517"/>
                  <a:gd name="connsiteY311" fmla="*/ 176981 h 3082413"/>
                  <a:gd name="connsiteX312" fmla="*/ 2257603 w 6136517"/>
                  <a:gd name="connsiteY312" fmla="*/ 162232 h 3082413"/>
                  <a:gd name="connsiteX313" fmla="*/ 2346094 w 6136517"/>
                  <a:gd name="connsiteY313" fmla="*/ 132735 h 3082413"/>
                  <a:gd name="connsiteX314" fmla="*/ 2390339 w 6136517"/>
                  <a:gd name="connsiteY314" fmla="*/ 117987 h 3082413"/>
                  <a:gd name="connsiteX315" fmla="*/ 2523074 w 6136517"/>
                  <a:gd name="connsiteY315" fmla="*/ 132735 h 3082413"/>
                  <a:gd name="connsiteX316" fmla="*/ 2537823 w 6136517"/>
                  <a:gd name="connsiteY316" fmla="*/ 176981 h 3082413"/>
                  <a:gd name="connsiteX317" fmla="*/ 2655810 w 6136517"/>
                  <a:gd name="connsiteY317" fmla="*/ 191729 h 3082413"/>
                  <a:gd name="connsiteX318" fmla="*/ 2714803 w 6136517"/>
                  <a:gd name="connsiteY318" fmla="*/ 206477 h 3082413"/>
                  <a:gd name="connsiteX319" fmla="*/ 2803294 w 6136517"/>
                  <a:gd name="connsiteY319" fmla="*/ 235974 h 3082413"/>
                  <a:gd name="connsiteX320" fmla="*/ 2862287 w 6136517"/>
                  <a:gd name="connsiteY320" fmla="*/ 250723 h 3082413"/>
                  <a:gd name="connsiteX321" fmla="*/ 2950778 w 6136517"/>
                  <a:gd name="connsiteY321" fmla="*/ 280219 h 3082413"/>
                  <a:gd name="connsiteX322" fmla="*/ 3083513 w 6136517"/>
                  <a:gd name="connsiteY322" fmla="*/ 353961 h 3082413"/>
                  <a:gd name="connsiteX323" fmla="*/ 3142507 w 6136517"/>
                  <a:gd name="connsiteY323" fmla="*/ 368710 h 3082413"/>
                  <a:gd name="connsiteX324" fmla="*/ 3393229 w 6136517"/>
                  <a:gd name="connsiteY324" fmla="*/ 353961 h 3082413"/>
                  <a:gd name="connsiteX325" fmla="*/ 3452223 w 6136517"/>
                  <a:gd name="connsiteY325" fmla="*/ 339213 h 3082413"/>
                  <a:gd name="connsiteX326" fmla="*/ 3496468 w 6136517"/>
                  <a:gd name="connsiteY326" fmla="*/ 309716 h 3082413"/>
                  <a:gd name="connsiteX327" fmla="*/ 3525965 w 6136517"/>
                  <a:gd name="connsiteY327" fmla="*/ 265471 h 3082413"/>
                  <a:gd name="connsiteX328" fmla="*/ 3570210 w 6136517"/>
                  <a:gd name="connsiteY328" fmla="*/ 250723 h 3082413"/>
                  <a:gd name="connsiteX329" fmla="*/ 3747190 w 6136517"/>
                  <a:gd name="connsiteY329" fmla="*/ 221226 h 3082413"/>
                  <a:gd name="connsiteX330" fmla="*/ 3997913 w 6136517"/>
                  <a:gd name="connsiteY330" fmla="*/ 221226 h 3082413"/>
                  <a:gd name="connsiteX331" fmla="*/ 4042158 w 6136517"/>
                  <a:gd name="connsiteY331" fmla="*/ 250723 h 3082413"/>
                  <a:gd name="connsiteX332" fmla="*/ 4115900 w 6136517"/>
                  <a:gd name="connsiteY332" fmla="*/ 339213 h 3082413"/>
                  <a:gd name="connsiteX333" fmla="*/ 4204390 w 6136517"/>
                  <a:gd name="connsiteY333" fmla="*/ 383458 h 3082413"/>
                  <a:gd name="connsiteX334" fmla="*/ 4248636 w 6136517"/>
                  <a:gd name="connsiteY334" fmla="*/ 368710 h 3082413"/>
                  <a:gd name="connsiteX335" fmla="*/ 4351874 w 6136517"/>
                  <a:gd name="connsiteY335" fmla="*/ 206477 h 3082413"/>
                  <a:gd name="connsiteX336" fmla="*/ 4381371 w 6136517"/>
                  <a:gd name="connsiteY336" fmla="*/ 162232 h 3082413"/>
                  <a:gd name="connsiteX337" fmla="*/ 4484610 w 6136517"/>
                  <a:gd name="connsiteY337" fmla="*/ 117987 h 3082413"/>
                  <a:gd name="connsiteX338" fmla="*/ 4587849 w 6136517"/>
                  <a:gd name="connsiteY338" fmla="*/ 132735 h 3082413"/>
                  <a:gd name="connsiteX339" fmla="*/ 4705836 w 6136517"/>
                  <a:gd name="connsiteY339" fmla="*/ 206477 h 3082413"/>
                  <a:gd name="connsiteX340" fmla="*/ 4794326 w 6136517"/>
                  <a:gd name="connsiteY340" fmla="*/ 235974 h 3082413"/>
                  <a:gd name="connsiteX341" fmla="*/ 4838571 w 6136517"/>
                  <a:gd name="connsiteY341" fmla="*/ 265471 h 3082413"/>
                  <a:gd name="connsiteX342" fmla="*/ 4882816 w 6136517"/>
                  <a:gd name="connsiteY342" fmla="*/ 280219 h 3082413"/>
                  <a:gd name="connsiteX343" fmla="*/ 4897565 w 6136517"/>
                  <a:gd name="connsiteY343" fmla="*/ 324464 h 3082413"/>
                  <a:gd name="connsiteX344" fmla="*/ 4927061 w 6136517"/>
                  <a:gd name="connsiteY344" fmla="*/ 368710 h 3082413"/>
                  <a:gd name="connsiteX345" fmla="*/ 4941810 w 6136517"/>
                  <a:gd name="connsiteY345" fmla="*/ 427703 h 3082413"/>
                  <a:gd name="connsiteX346" fmla="*/ 4986055 w 6136517"/>
                  <a:gd name="connsiteY346" fmla="*/ 442452 h 3082413"/>
                  <a:gd name="connsiteX347" fmla="*/ 5163036 w 6136517"/>
                  <a:gd name="connsiteY347" fmla="*/ 427703 h 3082413"/>
                  <a:gd name="connsiteX348" fmla="*/ 5207281 w 6136517"/>
                  <a:gd name="connsiteY348" fmla="*/ 412955 h 3082413"/>
                  <a:gd name="connsiteX349" fmla="*/ 5310520 w 6136517"/>
                  <a:gd name="connsiteY349" fmla="*/ 383458 h 3082413"/>
                  <a:gd name="connsiteX350" fmla="*/ 5413758 w 6136517"/>
                  <a:gd name="connsiteY350" fmla="*/ 398206 h 3082413"/>
                  <a:gd name="connsiteX351" fmla="*/ 5620236 w 6136517"/>
                  <a:gd name="connsiteY351" fmla="*/ 442452 h 3082413"/>
                  <a:gd name="connsiteX352" fmla="*/ 5664481 w 6136517"/>
                  <a:gd name="connsiteY352" fmla="*/ 501445 h 3082413"/>
                  <a:gd name="connsiteX353" fmla="*/ 5723474 w 6136517"/>
                  <a:gd name="connsiteY353" fmla="*/ 575187 h 3082413"/>
                  <a:gd name="connsiteX354" fmla="*/ 5708726 w 6136517"/>
                  <a:gd name="connsiteY354" fmla="*/ 914400 h 3082413"/>
                  <a:gd name="connsiteX355" fmla="*/ 5693978 w 6136517"/>
                  <a:gd name="connsiteY355" fmla="*/ 1017639 h 3082413"/>
                  <a:gd name="connsiteX356" fmla="*/ 5723474 w 6136517"/>
                  <a:gd name="connsiteY356" fmla="*/ 1268361 h 3082413"/>
                  <a:gd name="connsiteX357" fmla="*/ 5797216 w 6136517"/>
                  <a:gd name="connsiteY357" fmla="*/ 1371600 h 3082413"/>
                  <a:gd name="connsiteX358" fmla="*/ 5841461 w 6136517"/>
                  <a:gd name="connsiteY358" fmla="*/ 1474839 h 3082413"/>
                  <a:gd name="connsiteX359" fmla="*/ 5885707 w 6136517"/>
                  <a:gd name="connsiteY359" fmla="*/ 1519084 h 3082413"/>
                  <a:gd name="connsiteX360" fmla="*/ 5988945 w 6136517"/>
                  <a:gd name="connsiteY360" fmla="*/ 1651819 h 3082413"/>
                  <a:gd name="connsiteX361" fmla="*/ 6003694 w 6136517"/>
                  <a:gd name="connsiteY361" fmla="*/ 1696064 h 3082413"/>
                  <a:gd name="connsiteX362" fmla="*/ 6033190 w 6136517"/>
                  <a:gd name="connsiteY362" fmla="*/ 1740310 h 3082413"/>
                  <a:gd name="connsiteX363" fmla="*/ 6062687 w 6136517"/>
                  <a:gd name="connsiteY363" fmla="*/ 1828800 h 3082413"/>
                  <a:gd name="connsiteX364" fmla="*/ 6092184 w 6136517"/>
                  <a:gd name="connsiteY364" fmla="*/ 2227006 h 3082413"/>
                  <a:gd name="connsiteX365" fmla="*/ 6106932 w 6136517"/>
                  <a:gd name="connsiteY365" fmla="*/ 2344993 h 3082413"/>
                  <a:gd name="connsiteX366" fmla="*/ 6121681 w 6136517"/>
                  <a:gd name="connsiteY366" fmla="*/ 2389239 h 3082413"/>
                  <a:gd name="connsiteX367" fmla="*/ 6136429 w 6136517"/>
                  <a:gd name="connsiteY367" fmla="*/ 2462981 h 3082413"/>
                  <a:gd name="connsiteX368" fmla="*/ 6121681 w 6136517"/>
                  <a:gd name="connsiteY368" fmla="*/ 2551471 h 3082413"/>
                  <a:gd name="connsiteX369" fmla="*/ 6077436 w 6136517"/>
                  <a:gd name="connsiteY369" fmla="*/ 2566219 h 3082413"/>
                  <a:gd name="connsiteX370" fmla="*/ 5856210 w 6136517"/>
                  <a:gd name="connsiteY370" fmla="*/ 2551471 h 3082413"/>
                  <a:gd name="connsiteX371" fmla="*/ 5634984 w 6136517"/>
                  <a:gd name="connsiteY371" fmla="*/ 2566219 h 3082413"/>
                  <a:gd name="connsiteX372" fmla="*/ 5472752 w 6136517"/>
                  <a:gd name="connsiteY372" fmla="*/ 2610464 h 3082413"/>
                  <a:gd name="connsiteX373" fmla="*/ 5384261 w 6136517"/>
                  <a:gd name="connsiteY373" fmla="*/ 2669458 h 3082413"/>
                  <a:gd name="connsiteX374" fmla="*/ 5325268 w 6136517"/>
                  <a:gd name="connsiteY374" fmla="*/ 2698955 h 3082413"/>
                  <a:gd name="connsiteX375" fmla="*/ 5266274 w 6136517"/>
                  <a:gd name="connsiteY375" fmla="*/ 2743200 h 3082413"/>
                  <a:gd name="connsiteX376" fmla="*/ 5222029 w 6136517"/>
                  <a:gd name="connsiteY376" fmla="*/ 2772697 h 3082413"/>
                  <a:gd name="connsiteX377" fmla="*/ 5163036 w 6136517"/>
                  <a:gd name="connsiteY377" fmla="*/ 2816942 h 3082413"/>
                  <a:gd name="connsiteX378" fmla="*/ 5104042 w 6136517"/>
                  <a:gd name="connsiteY378" fmla="*/ 2831690 h 3082413"/>
                  <a:gd name="connsiteX379" fmla="*/ 5045049 w 6136517"/>
                  <a:gd name="connsiteY379" fmla="*/ 2861187 h 3082413"/>
                  <a:gd name="connsiteX380" fmla="*/ 4543603 w 6136517"/>
                  <a:gd name="connsiteY380" fmla="*/ 2890684 h 3082413"/>
                  <a:gd name="connsiteX381" fmla="*/ 4396120 w 6136517"/>
                  <a:gd name="connsiteY381" fmla="*/ 2905432 h 3082413"/>
                  <a:gd name="connsiteX382" fmla="*/ 4292881 w 6136517"/>
                  <a:gd name="connsiteY382" fmla="*/ 2920181 h 3082413"/>
                  <a:gd name="connsiteX383" fmla="*/ 4263384 w 6136517"/>
                  <a:gd name="connsiteY383" fmla="*/ 2964426 h 3082413"/>
                  <a:gd name="connsiteX384" fmla="*/ 4115900 w 6136517"/>
                  <a:gd name="connsiteY384" fmla="*/ 3008671 h 3082413"/>
                  <a:gd name="connsiteX385" fmla="*/ 3938920 w 6136517"/>
                  <a:gd name="connsiteY385" fmla="*/ 2993923 h 3082413"/>
                  <a:gd name="connsiteX386" fmla="*/ 3820932 w 6136517"/>
                  <a:gd name="connsiteY386" fmla="*/ 2934929 h 3082413"/>
                  <a:gd name="connsiteX387" fmla="*/ 3717694 w 6136517"/>
                  <a:gd name="connsiteY387" fmla="*/ 2905432 h 3082413"/>
                  <a:gd name="connsiteX388" fmla="*/ 3673449 w 6136517"/>
                  <a:gd name="connsiteY388" fmla="*/ 2875935 h 3082413"/>
                  <a:gd name="connsiteX389" fmla="*/ 3614455 w 6136517"/>
                  <a:gd name="connsiteY389" fmla="*/ 2831690 h 3082413"/>
                  <a:gd name="connsiteX390" fmla="*/ 3540713 w 6136517"/>
                  <a:gd name="connsiteY390" fmla="*/ 2816942 h 3082413"/>
                  <a:gd name="connsiteX391" fmla="*/ 3496468 w 6136517"/>
                  <a:gd name="connsiteY391" fmla="*/ 2802193 h 3082413"/>
                  <a:gd name="connsiteX392" fmla="*/ 3437474 w 6136517"/>
                  <a:gd name="connsiteY392" fmla="*/ 2787445 h 3082413"/>
                  <a:gd name="connsiteX393" fmla="*/ 3098261 w 6136517"/>
                  <a:gd name="connsiteY393" fmla="*/ 2802193 h 3082413"/>
                  <a:gd name="connsiteX394" fmla="*/ 3039268 w 6136517"/>
                  <a:gd name="connsiteY394" fmla="*/ 2831690 h 3082413"/>
                  <a:gd name="connsiteX395" fmla="*/ 2950778 w 6136517"/>
                  <a:gd name="connsiteY395" fmla="*/ 2861187 h 3082413"/>
                  <a:gd name="connsiteX396" fmla="*/ 2847539 w 6136517"/>
                  <a:gd name="connsiteY396" fmla="*/ 2905432 h 3082413"/>
                  <a:gd name="connsiteX397" fmla="*/ 2523074 w 6136517"/>
                  <a:gd name="connsiteY397" fmla="*/ 2934929 h 3082413"/>
                  <a:gd name="connsiteX398" fmla="*/ 2434584 w 6136517"/>
                  <a:gd name="connsiteY398" fmla="*/ 2964426 h 3082413"/>
                  <a:gd name="connsiteX399" fmla="*/ 2390339 w 6136517"/>
                  <a:gd name="connsiteY399" fmla="*/ 2993923 h 3082413"/>
                  <a:gd name="connsiteX400" fmla="*/ 2346094 w 6136517"/>
                  <a:gd name="connsiteY400" fmla="*/ 3008671 h 3082413"/>
                  <a:gd name="connsiteX401" fmla="*/ 2287100 w 6136517"/>
                  <a:gd name="connsiteY401" fmla="*/ 3038168 h 3082413"/>
                  <a:gd name="connsiteX402" fmla="*/ 2051126 w 6136517"/>
                  <a:gd name="connsiteY402" fmla="*/ 3023419 h 3082413"/>
                  <a:gd name="connsiteX403" fmla="*/ 2006881 w 6136517"/>
                  <a:gd name="connsiteY403" fmla="*/ 3008671 h 3082413"/>
                  <a:gd name="connsiteX404" fmla="*/ 1903642 w 6136517"/>
                  <a:gd name="connsiteY404" fmla="*/ 2949677 h 3082413"/>
                  <a:gd name="connsiteX405" fmla="*/ 1844649 w 6136517"/>
                  <a:gd name="connsiteY405" fmla="*/ 2920181 h 3082413"/>
                  <a:gd name="connsiteX406" fmla="*/ 1711913 w 6136517"/>
                  <a:gd name="connsiteY406" fmla="*/ 2890684 h 3082413"/>
                  <a:gd name="connsiteX407" fmla="*/ 1490687 w 6136517"/>
                  <a:gd name="connsiteY407" fmla="*/ 2905432 h 3082413"/>
                  <a:gd name="connsiteX408" fmla="*/ 1343203 w 6136517"/>
                  <a:gd name="connsiteY408" fmla="*/ 2934929 h 3082413"/>
                  <a:gd name="connsiteX409" fmla="*/ 1298958 w 6136517"/>
                  <a:gd name="connsiteY409" fmla="*/ 2949677 h 3082413"/>
                  <a:gd name="connsiteX410" fmla="*/ 768016 w 6136517"/>
                  <a:gd name="connsiteY410" fmla="*/ 2934929 h 3082413"/>
                  <a:gd name="connsiteX411" fmla="*/ 664778 w 6136517"/>
                  <a:gd name="connsiteY411" fmla="*/ 2920181 h 3082413"/>
                  <a:gd name="connsiteX412" fmla="*/ 487797 w 6136517"/>
                  <a:gd name="connsiteY412" fmla="*/ 2905432 h 3082413"/>
                  <a:gd name="connsiteX413" fmla="*/ 148584 w 6136517"/>
                  <a:gd name="connsiteY413" fmla="*/ 2861187 h 3082413"/>
                  <a:gd name="connsiteX414" fmla="*/ 119087 w 6136517"/>
                  <a:gd name="connsiteY414" fmla="*/ 2816942 h 3082413"/>
                  <a:gd name="connsiteX415" fmla="*/ 74842 w 6136517"/>
                  <a:gd name="connsiteY415" fmla="*/ 2772697 h 3082413"/>
                  <a:gd name="connsiteX416" fmla="*/ 60094 w 6136517"/>
                  <a:gd name="connsiteY416" fmla="*/ 2728452 h 3082413"/>
                  <a:gd name="connsiteX417" fmla="*/ 30597 w 6136517"/>
                  <a:gd name="connsiteY417" fmla="*/ 2684206 h 3082413"/>
                  <a:gd name="connsiteX418" fmla="*/ 74842 w 6136517"/>
                  <a:gd name="connsiteY418" fmla="*/ 2507226 h 3082413"/>
                  <a:gd name="connsiteX419" fmla="*/ 104339 w 6136517"/>
                  <a:gd name="connsiteY419" fmla="*/ 2462981 h 3082413"/>
                  <a:gd name="connsiteX420" fmla="*/ 163332 w 6136517"/>
                  <a:gd name="connsiteY420" fmla="*/ 2330245 h 3082413"/>
                  <a:gd name="connsiteX421" fmla="*/ 207578 w 6136517"/>
                  <a:gd name="connsiteY421" fmla="*/ 2286000 h 3082413"/>
                  <a:gd name="connsiteX422" fmla="*/ 251823 w 6136517"/>
                  <a:gd name="connsiteY422" fmla="*/ 2197510 h 3082413"/>
                  <a:gd name="connsiteX423" fmla="*/ 178081 w 6136517"/>
                  <a:gd name="connsiteY423" fmla="*/ 2109019 h 3082413"/>
                  <a:gd name="connsiteX424" fmla="*/ 163332 w 6136517"/>
                  <a:gd name="connsiteY424" fmla="*/ 2050026 h 3082413"/>
                  <a:gd name="connsiteX425" fmla="*/ 133836 w 6136517"/>
                  <a:gd name="connsiteY425" fmla="*/ 2005781 h 3082413"/>
                  <a:gd name="connsiteX426" fmla="*/ 104339 w 6136517"/>
                  <a:gd name="connsiteY426" fmla="*/ 1917290 h 3082413"/>
                  <a:gd name="connsiteX427" fmla="*/ 45345 w 6136517"/>
                  <a:gd name="connsiteY427" fmla="*/ 1828800 h 3082413"/>
                  <a:gd name="connsiteX428" fmla="*/ 15849 w 6136517"/>
                  <a:gd name="connsiteY428" fmla="*/ 1784555 h 3082413"/>
                  <a:gd name="connsiteX429" fmla="*/ 1100 w 6136517"/>
                  <a:gd name="connsiteY429" fmla="*/ 1740310 h 3082413"/>
                  <a:gd name="connsiteX430" fmla="*/ 30597 w 6136517"/>
                  <a:gd name="connsiteY430" fmla="*/ 1696064 h 3082413"/>
                  <a:gd name="connsiteX431" fmla="*/ 119087 w 6136517"/>
                  <a:gd name="connsiteY431" fmla="*/ 1651819 h 3082413"/>
                  <a:gd name="connsiteX432" fmla="*/ 163332 w 6136517"/>
                  <a:gd name="connsiteY432" fmla="*/ 1622323 h 3082413"/>
                  <a:gd name="connsiteX433" fmla="*/ 222326 w 6136517"/>
                  <a:gd name="connsiteY433" fmla="*/ 1592826 h 3082413"/>
                  <a:gd name="connsiteX434" fmla="*/ 251823 w 6136517"/>
                  <a:gd name="connsiteY434" fmla="*/ 1474839 h 3082413"/>
                  <a:gd name="connsiteX435" fmla="*/ 281320 w 6136517"/>
                  <a:gd name="connsiteY435" fmla="*/ 1386348 h 3082413"/>
                  <a:gd name="connsiteX436" fmla="*/ 296068 w 6136517"/>
                  <a:gd name="connsiteY436" fmla="*/ 1342103 h 3082413"/>
                  <a:gd name="connsiteX437" fmla="*/ 310816 w 6136517"/>
                  <a:gd name="connsiteY437" fmla="*/ 1253613 h 3082413"/>
                  <a:gd name="connsiteX438" fmla="*/ 266571 w 6136517"/>
                  <a:gd name="connsiteY438" fmla="*/ 1120877 h 3082413"/>
                  <a:gd name="connsiteX439" fmla="*/ 222326 w 6136517"/>
                  <a:gd name="connsiteY439" fmla="*/ 1091381 h 3082413"/>
                  <a:gd name="connsiteX440" fmla="*/ 148584 w 6136517"/>
                  <a:gd name="connsiteY440" fmla="*/ 958645 h 3082413"/>
                  <a:gd name="connsiteX441" fmla="*/ 60094 w 6136517"/>
                  <a:gd name="connsiteY441" fmla="*/ 884903 h 3082413"/>
                  <a:gd name="connsiteX442" fmla="*/ 45345 w 6136517"/>
                  <a:gd name="connsiteY442" fmla="*/ 840658 h 3082413"/>
                  <a:gd name="connsiteX443" fmla="*/ 104339 w 6136517"/>
                  <a:gd name="connsiteY443" fmla="*/ 752168 h 3082413"/>
                  <a:gd name="connsiteX444" fmla="*/ 133836 w 6136517"/>
                  <a:gd name="connsiteY444" fmla="*/ 663677 h 3082413"/>
                  <a:gd name="connsiteX445" fmla="*/ 296068 w 6136517"/>
                  <a:gd name="connsiteY445" fmla="*/ 530942 h 3082413"/>
                  <a:gd name="connsiteX446" fmla="*/ 325565 w 6136517"/>
                  <a:gd name="connsiteY446" fmla="*/ 442452 h 3082413"/>
                  <a:gd name="connsiteX447" fmla="*/ 340313 w 6136517"/>
                  <a:gd name="connsiteY447" fmla="*/ 398206 h 3082413"/>
                  <a:gd name="connsiteX448" fmla="*/ 355061 w 6136517"/>
                  <a:gd name="connsiteY448" fmla="*/ 280219 h 3082413"/>
                  <a:gd name="connsiteX449" fmla="*/ 399307 w 6136517"/>
                  <a:gd name="connsiteY449" fmla="*/ 265471 h 3082413"/>
                  <a:gd name="connsiteX450" fmla="*/ 428803 w 6136517"/>
                  <a:gd name="connsiteY450" fmla="*/ 221226 h 3082413"/>
                  <a:gd name="connsiteX451" fmla="*/ 399307 w 6136517"/>
                  <a:gd name="connsiteY451" fmla="*/ 132735 h 3082413"/>
                  <a:gd name="connsiteX452" fmla="*/ 355061 w 6136517"/>
                  <a:gd name="connsiteY452" fmla="*/ 103239 h 308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136517" h="3082413">
                    <a:moveTo>
                      <a:pt x="325565" y="191729"/>
                    </a:moveTo>
                    <a:cubicBezTo>
                      <a:pt x="315733" y="211394"/>
                      <a:pt x="306976" y="231634"/>
                      <a:pt x="296068" y="250723"/>
                    </a:cubicBezTo>
                    <a:cubicBezTo>
                      <a:pt x="287274" y="266113"/>
                      <a:pt x="273770" y="278770"/>
                      <a:pt x="266571" y="294968"/>
                    </a:cubicBezTo>
                    <a:cubicBezTo>
                      <a:pt x="196364" y="452932"/>
                      <a:pt x="274333" y="327568"/>
                      <a:pt x="207578" y="427703"/>
                    </a:cubicBezTo>
                    <a:cubicBezTo>
                      <a:pt x="212494" y="540774"/>
                      <a:pt x="222326" y="653738"/>
                      <a:pt x="222326" y="766916"/>
                    </a:cubicBezTo>
                    <a:cubicBezTo>
                      <a:pt x="222326" y="785996"/>
                      <a:pt x="214558" y="937442"/>
                      <a:pt x="192829" y="988142"/>
                    </a:cubicBezTo>
                    <a:cubicBezTo>
                      <a:pt x="185847" y="1004434"/>
                      <a:pt x="173164" y="1017639"/>
                      <a:pt x="163332" y="1032387"/>
                    </a:cubicBezTo>
                    <a:cubicBezTo>
                      <a:pt x="158416" y="1056968"/>
                      <a:pt x="155180" y="1081945"/>
                      <a:pt x="148584" y="1106129"/>
                    </a:cubicBezTo>
                    <a:cubicBezTo>
                      <a:pt x="140403" y="1136126"/>
                      <a:pt x="119087" y="1194619"/>
                      <a:pt x="119087" y="1194619"/>
                    </a:cubicBezTo>
                    <a:cubicBezTo>
                      <a:pt x="114171" y="1396180"/>
                      <a:pt x="113494" y="1597890"/>
                      <a:pt x="104339" y="1799303"/>
                    </a:cubicBezTo>
                    <a:cubicBezTo>
                      <a:pt x="103633" y="1814833"/>
                      <a:pt x="93361" y="1828466"/>
                      <a:pt x="89590" y="1843548"/>
                    </a:cubicBezTo>
                    <a:cubicBezTo>
                      <a:pt x="83510" y="1867867"/>
                      <a:pt x="81438" y="1893106"/>
                      <a:pt x="74842" y="1917290"/>
                    </a:cubicBezTo>
                    <a:cubicBezTo>
                      <a:pt x="66661" y="1947287"/>
                      <a:pt x="45345" y="2005781"/>
                      <a:pt x="45345" y="2005781"/>
                    </a:cubicBezTo>
                    <a:cubicBezTo>
                      <a:pt x="14846" y="2219280"/>
                      <a:pt x="20657" y="2134509"/>
                      <a:pt x="45345" y="2492477"/>
                    </a:cubicBezTo>
                    <a:cubicBezTo>
                      <a:pt x="48778" y="2542258"/>
                      <a:pt x="66451" y="2540961"/>
                      <a:pt x="104339" y="2566219"/>
                    </a:cubicBezTo>
                    <a:cubicBezTo>
                      <a:pt x="114859" y="2597780"/>
                      <a:pt x="121675" y="2631165"/>
                      <a:pt x="148584" y="2654710"/>
                    </a:cubicBezTo>
                    <a:cubicBezTo>
                      <a:pt x="175263" y="2678054"/>
                      <a:pt x="237074" y="2713703"/>
                      <a:pt x="237074" y="2713703"/>
                    </a:cubicBezTo>
                    <a:cubicBezTo>
                      <a:pt x="246906" y="2728451"/>
                      <a:pt x="252730" y="2746875"/>
                      <a:pt x="266571" y="2757948"/>
                    </a:cubicBezTo>
                    <a:cubicBezTo>
                      <a:pt x="278710" y="2767660"/>
                      <a:pt x="296911" y="2765745"/>
                      <a:pt x="310816" y="2772697"/>
                    </a:cubicBezTo>
                    <a:cubicBezTo>
                      <a:pt x="447029" y="2840804"/>
                      <a:pt x="194748" y="2781437"/>
                      <a:pt x="532042" y="2816942"/>
                    </a:cubicBezTo>
                    <a:cubicBezTo>
                      <a:pt x="566613" y="2820581"/>
                      <a:pt x="601079" y="2825471"/>
                      <a:pt x="635281" y="2831690"/>
                    </a:cubicBezTo>
                    <a:cubicBezTo>
                      <a:pt x="655224" y="2835316"/>
                      <a:pt x="674487" y="2842042"/>
                      <a:pt x="694274" y="2846439"/>
                    </a:cubicBezTo>
                    <a:cubicBezTo>
                      <a:pt x="718744" y="2851877"/>
                      <a:pt x="743435" y="2856271"/>
                      <a:pt x="768016" y="2861187"/>
                    </a:cubicBezTo>
                    <a:cubicBezTo>
                      <a:pt x="782764" y="2871019"/>
                      <a:pt x="796063" y="2883485"/>
                      <a:pt x="812261" y="2890684"/>
                    </a:cubicBezTo>
                    <a:cubicBezTo>
                      <a:pt x="840674" y="2903312"/>
                      <a:pt x="900752" y="2920181"/>
                      <a:pt x="900752" y="2920181"/>
                    </a:cubicBezTo>
                    <a:cubicBezTo>
                      <a:pt x="1028571" y="2915265"/>
                      <a:pt x="1156530" y="2913170"/>
                      <a:pt x="1284210" y="2905432"/>
                    </a:cubicBezTo>
                    <a:cubicBezTo>
                      <a:pt x="1743571" y="2877592"/>
                      <a:pt x="1202091" y="2906549"/>
                      <a:pt x="1431694" y="2875935"/>
                    </a:cubicBezTo>
                    <a:cubicBezTo>
                      <a:pt x="1517351" y="2864514"/>
                      <a:pt x="1796718" y="2850126"/>
                      <a:pt x="1859397" y="2846439"/>
                    </a:cubicBezTo>
                    <a:cubicBezTo>
                      <a:pt x="1894313" y="2834800"/>
                      <a:pt x="1941786" y="2816942"/>
                      <a:pt x="1977384" y="2816942"/>
                    </a:cubicBezTo>
                    <a:cubicBezTo>
                      <a:pt x="2041482" y="2816942"/>
                      <a:pt x="2105203" y="2826774"/>
                      <a:pt x="2169113" y="2831690"/>
                    </a:cubicBezTo>
                    <a:cubicBezTo>
                      <a:pt x="2188778" y="2836606"/>
                      <a:pt x="2208320" y="2842042"/>
                      <a:pt x="2228107" y="2846439"/>
                    </a:cubicBezTo>
                    <a:cubicBezTo>
                      <a:pt x="2252578" y="2851877"/>
                      <a:pt x="2277665" y="2854591"/>
                      <a:pt x="2301849" y="2861187"/>
                    </a:cubicBezTo>
                    <a:cubicBezTo>
                      <a:pt x="2331846" y="2869368"/>
                      <a:pt x="2360842" y="2880852"/>
                      <a:pt x="2390339" y="2890684"/>
                    </a:cubicBezTo>
                    <a:cubicBezTo>
                      <a:pt x="2405087" y="2895600"/>
                      <a:pt x="2419502" y="2901661"/>
                      <a:pt x="2434584" y="2905432"/>
                    </a:cubicBezTo>
                    <a:cubicBezTo>
                      <a:pt x="2454249" y="2910348"/>
                      <a:pt x="2474599" y="2913064"/>
                      <a:pt x="2493578" y="2920181"/>
                    </a:cubicBezTo>
                    <a:cubicBezTo>
                      <a:pt x="2630761" y="2971624"/>
                      <a:pt x="2460914" y="2934400"/>
                      <a:pt x="2641061" y="2964426"/>
                    </a:cubicBezTo>
                    <a:cubicBezTo>
                      <a:pt x="2847539" y="2959510"/>
                      <a:pt x="3054360" y="2962560"/>
                      <a:pt x="3260494" y="2949677"/>
                    </a:cubicBezTo>
                    <a:cubicBezTo>
                      <a:pt x="3291526" y="2947738"/>
                      <a:pt x="3348984" y="2920181"/>
                      <a:pt x="3348984" y="2920181"/>
                    </a:cubicBezTo>
                    <a:cubicBezTo>
                      <a:pt x="3400909" y="2842292"/>
                      <a:pt x="3352106" y="2904862"/>
                      <a:pt x="3437474" y="2831690"/>
                    </a:cubicBezTo>
                    <a:cubicBezTo>
                      <a:pt x="3507776" y="2771431"/>
                      <a:pt x="3450705" y="2797783"/>
                      <a:pt x="3525965" y="2772697"/>
                    </a:cubicBezTo>
                    <a:lnTo>
                      <a:pt x="4042158" y="2787445"/>
                    </a:lnTo>
                    <a:cubicBezTo>
                      <a:pt x="4091516" y="2789639"/>
                      <a:pt x="4140421" y="2797913"/>
                      <a:pt x="4189642" y="2802193"/>
                    </a:cubicBezTo>
                    <a:cubicBezTo>
                      <a:pt x="4253500" y="2807746"/>
                      <a:pt x="4317461" y="2812026"/>
                      <a:pt x="4381371" y="2816942"/>
                    </a:cubicBezTo>
                    <a:cubicBezTo>
                      <a:pt x="4401036" y="2821858"/>
                      <a:pt x="4420875" y="2826121"/>
                      <a:pt x="4440365" y="2831690"/>
                    </a:cubicBezTo>
                    <a:cubicBezTo>
                      <a:pt x="4455313" y="2835961"/>
                      <a:pt x="4469528" y="2842668"/>
                      <a:pt x="4484610" y="2846439"/>
                    </a:cubicBezTo>
                    <a:cubicBezTo>
                      <a:pt x="4508929" y="2852519"/>
                      <a:pt x="4533881" y="2855749"/>
                      <a:pt x="4558352" y="2861187"/>
                    </a:cubicBezTo>
                    <a:cubicBezTo>
                      <a:pt x="4578139" y="2865584"/>
                      <a:pt x="4597402" y="2872309"/>
                      <a:pt x="4617345" y="2875935"/>
                    </a:cubicBezTo>
                    <a:cubicBezTo>
                      <a:pt x="4651547" y="2882154"/>
                      <a:pt x="4686295" y="2884969"/>
                      <a:pt x="4720584" y="2890684"/>
                    </a:cubicBezTo>
                    <a:cubicBezTo>
                      <a:pt x="4776766" y="2900048"/>
                      <a:pt x="4800279" y="2906920"/>
                      <a:pt x="4853320" y="2920181"/>
                    </a:cubicBezTo>
                    <a:cubicBezTo>
                      <a:pt x="5207281" y="2910349"/>
                      <a:pt x="5579277" y="3002659"/>
                      <a:pt x="5915203" y="2890684"/>
                    </a:cubicBezTo>
                    <a:lnTo>
                      <a:pt x="6003694" y="2861187"/>
                    </a:lnTo>
                    <a:cubicBezTo>
                      <a:pt x="6013526" y="2831690"/>
                      <a:pt x="6037046" y="2803549"/>
                      <a:pt x="6033190" y="2772697"/>
                    </a:cubicBezTo>
                    <a:cubicBezTo>
                      <a:pt x="6028274" y="2733368"/>
                      <a:pt x="6026747" y="2693465"/>
                      <a:pt x="6018442" y="2654710"/>
                    </a:cubicBezTo>
                    <a:cubicBezTo>
                      <a:pt x="6011927" y="2624308"/>
                      <a:pt x="5996486" y="2596383"/>
                      <a:pt x="5988945" y="2566219"/>
                    </a:cubicBezTo>
                    <a:cubicBezTo>
                      <a:pt x="5968865" y="2485897"/>
                      <a:pt x="5983262" y="2525356"/>
                      <a:pt x="5944700" y="2448232"/>
                    </a:cubicBezTo>
                    <a:cubicBezTo>
                      <a:pt x="5934560" y="2397529"/>
                      <a:pt x="5929092" y="2364108"/>
                      <a:pt x="5915203" y="2315497"/>
                    </a:cubicBezTo>
                    <a:cubicBezTo>
                      <a:pt x="5910932" y="2300549"/>
                      <a:pt x="5904726" y="2286200"/>
                      <a:pt x="5900455" y="2271252"/>
                    </a:cubicBezTo>
                    <a:cubicBezTo>
                      <a:pt x="5894887" y="2251762"/>
                      <a:pt x="5891531" y="2231673"/>
                      <a:pt x="5885707" y="2212258"/>
                    </a:cubicBezTo>
                    <a:cubicBezTo>
                      <a:pt x="5885691" y="2212203"/>
                      <a:pt x="5848844" y="2101673"/>
                      <a:pt x="5841461" y="2079523"/>
                    </a:cubicBezTo>
                    <a:cubicBezTo>
                      <a:pt x="5836545" y="2064774"/>
                      <a:pt x="5830483" y="2050359"/>
                      <a:pt x="5826713" y="2035277"/>
                    </a:cubicBezTo>
                    <a:lnTo>
                      <a:pt x="5811965" y="1976284"/>
                    </a:lnTo>
                    <a:cubicBezTo>
                      <a:pt x="5814590" y="1923775"/>
                      <a:pt x="5810812" y="1709737"/>
                      <a:pt x="5841461" y="1607574"/>
                    </a:cubicBezTo>
                    <a:cubicBezTo>
                      <a:pt x="5849068" y="1582216"/>
                      <a:pt x="5861662" y="1558621"/>
                      <a:pt x="5870958" y="1533832"/>
                    </a:cubicBezTo>
                    <a:cubicBezTo>
                      <a:pt x="5876417" y="1519276"/>
                      <a:pt x="5879583" y="1503876"/>
                      <a:pt x="5885707" y="1489587"/>
                    </a:cubicBezTo>
                    <a:cubicBezTo>
                      <a:pt x="5894368" y="1469379"/>
                      <a:pt x="5906542" y="1450801"/>
                      <a:pt x="5915203" y="1430593"/>
                    </a:cubicBezTo>
                    <a:cubicBezTo>
                      <a:pt x="5927901" y="1400965"/>
                      <a:pt x="5937214" y="1357300"/>
                      <a:pt x="5944700" y="1327355"/>
                    </a:cubicBezTo>
                    <a:cubicBezTo>
                      <a:pt x="5949616" y="1253613"/>
                      <a:pt x="5951712" y="1179629"/>
                      <a:pt x="5959449" y="1106129"/>
                    </a:cubicBezTo>
                    <a:cubicBezTo>
                      <a:pt x="5961571" y="1085971"/>
                      <a:pt x="5970222" y="1067011"/>
                      <a:pt x="5974197" y="1047135"/>
                    </a:cubicBezTo>
                    <a:cubicBezTo>
                      <a:pt x="5980061" y="1017812"/>
                      <a:pt x="5984029" y="988142"/>
                      <a:pt x="5988945" y="958645"/>
                    </a:cubicBezTo>
                    <a:cubicBezTo>
                      <a:pt x="5984029" y="884903"/>
                      <a:pt x="5984649" y="810582"/>
                      <a:pt x="5974197" y="737419"/>
                    </a:cubicBezTo>
                    <a:cubicBezTo>
                      <a:pt x="5969284" y="703026"/>
                      <a:pt x="5939782" y="644003"/>
                      <a:pt x="5929952" y="604684"/>
                    </a:cubicBezTo>
                    <a:cubicBezTo>
                      <a:pt x="5925036" y="585019"/>
                      <a:pt x="5919600" y="565477"/>
                      <a:pt x="5915203" y="545690"/>
                    </a:cubicBezTo>
                    <a:cubicBezTo>
                      <a:pt x="5902256" y="487427"/>
                      <a:pt x="5898586" y="438713"/>
                      <a:pt x="5870958" y="383458"/>
                    </a:cubicBezTo>
                    <a:cubicBezTo>
                      <a:pt x="5830468" y="302479"/>
                      <a:pt x="5854653" y="342053"/>
                      <a:pt x="5797216" y="265471"/>
                    </a:cubicBezTo>
                    <a:cubicBezTo>
                      <a:pt x="5788986" y="232550"/>
                      <a:pt x="5778680" y="173193"/>
                      <a:pt x="5752971" y="147484"/>
                    </a:cubicBezTo>
                    <a:cubicBezTo>
                      <a:pt x="5741978" y="136491"/>
                      <a:pt x="5723474" y="137651"/>
                      <a:pt x="5708726" y="132735"/>
                    </a:cubicBezTo>
                    <a:cubicBezTo>
                      <a:pt x="5703810" y="117987"/>
                      <a:pt x="5706628" y="97526"/>
                      <a:pt x="5693978" y="88490"/>
                    </a:cubicBezTo>
                    <a:cubicBezTo>
                      <a:pt x="5653488" y="59568"/>
                      <a:pt x="5545731" y="50457"/>
                      <a:pt x="5502249" y="44245"/>
                    </a:cubicBezTo>
                    <a:cubicBezTo>
                      <a:pt x="5453088" y="49161"/>
                      <a:pt x="5403790" y="52865"/>
                      <a:pt x="5354765" y="58993"/>
                    </a:cubicBezTo>
                    <a:cubicBezTo>
                      <a:pt x="5255693" y="71377"/>
                      <a:pt x="5288905" y="70351"/>
                      <a:pt x="5207281" y="88490"/>
                    </a:cubicBezTo>
                    <a:cubicBezTo>
                      <a:pt x="5100501" y="112219"/>
                      <a:pt x="5168356" y="91634"/>
                      <a:pt x="5089294" y="117987"/>
                    </a:cubicBezTo>
                    <a:cubicBezTo>
                      <a:pt x="5079462" y="132735"/>
                      <a:pt x="5074828" y="152838"/>
                      <a:pt x="5059797" y="162232"/>
                    </a:cubicBezTo>
                    <a:cubicBezTo>
                      <a:pt x="5011808" y="192225"/>
                      <a:pt x="4919934" y="199068"/>
                      <a:pt x="4868068" y="206477"/>
                    </a:cubicBezTo>
                    <a:cubicBezTo>
                      <a:pt x="4828625" y="199903"/>
                      <a:pt x="4747058" y="187287"/>
                      <a:pt x="4705836" y="176981"/>
                    </a:cubicBezTo>
                    <a:cubicBezTo>
                      <a:pt x="4593363" y="148863"/>
                      <a:pt x="4740555" y="175076"/>
                      <a:pt x="4602597" y="147484"/>
                    </a:cubicBezTo>
                    <a:cubicBezTo>
                      <a:pt x="4573274" y="141619"/>
                      <a:pt x="4543347" y="139001"/>
                      <a:pt x="4514107" y="132735"/>
                    </a:cubicBezTo>
                    <a:cubicBezTo>
                      <a:pt x="4474468" y="124241"/>
                      <a:pt x="4436252" y="108972"/>
                      <a:pt x="4396120" y="103239"/>
                    </a:cubicBezTo>
                    <a:cubicBezTo>
                      <a:pt x="4268066" y="84945"/>
                      <a:pt x="4326968" y="95307"/>
                      <a:pt x="4219139" y="73742"/>
                    </a:cubicBezTo>
                    <a:cubicBezTo>
                      <a:pt x="4194558" y="63910"/>
                      <a:pt x="4171081" y="50666"/>
                      <a:pt x="4145397" y="44245"/>
                    </a:cubicBezTo>
                    <a:cubicBezTo>
                      <a:pt x="4031035" y="15655"/>
                      <a:pt x="3963325" y="35128"/>
                      <a:pt x="3835681" y="44245"/>
                    </a:cubicBezTo>
                    <a:cubicBezTo>
                      <a:pt x="3796352" y="54077"/>
                      <a:pt x="3757446" y="65792"/>
                      <a:pt x="3717694" y="73742"/>
                    </a:cubicBezTo>
                    <a:cubicBezTo>
                      <a:pt x="3662093" y="84862"/>
                      <a:pt x="3612056" y="95693"/>
                      <a:pt x="3555461" y="103239"/>
                    </a:cubicBezTo>
                    <a:cubicBezTo>
                      <a:pt x="3511334" y="109123"/>
                      <a:pt x="3467195" y="115919"/>
                      <a:pt x="3422726" y="117987"/>
                    </a:cubicBezTo>
                    <a:cubicBezTo>
                      <a:pt x="3255686" y="125756"/>
                      <a:pt x="3088429" y="127819"/>
                      <a:pt x="2921281" y="132735"/>
                    </a:cubicBezTo>
                    <a:cubicBezTo>
                      <a:pt x="2511457" y="269349"/>
                      <a:pt x="2936244" y="132730"/>
                      <a:pt x="1726661" y="162232"/>
                    </a:cubicBezTo>
                    <a:cubicBezTo>
                      <a:pt x="1685592" y="163234"/>
                      <a:pt x="1629532" y="195795"/>
                      <a:pt x="1593926" y="206477"/>
                    </a:cubicBezTo>
                    <a:cubicBezTo>
                      <a:pt x="1569916" y="213680"/>
                      <a:pt x="1544610" y="215589"/>
                      <a:pt x="1520184" y="221226"/>
                    </a:cubicBezTo>
                    <a:cubicBezTo>
                      <a:pt x="1326055" y="266026"/>
                      <a:pt x="1473997" y="244196"/>
                      <a:pt x="1239965" y="265471"/>
                    </a:cubicBezTo>
                    <a:cubicBezTo>
                      <a:pt x="1161307" y="260555"/>
                      <a:pt x="1082506" y="257550"/>
                      <a:pt x="1003990" y="250723"/>
                    </a:cubicBezTo>
                    <a:cubicBezTo>
                      <a:pt x="969359" y="247712"/>
                      <a:pt x="935209" y="240568"/>
                      <a:pt x="900752" y="235974"/>
                    </a:cubicBezTo>
                    <a:lnTo>
                      <a:pt x="782765" y="221226"/>
                    </a:lnTo>
                    <a:cubicBezTo>
                      <a:pt x="758184" y="206478"/>
                      <a:pt x="734662" y="189801"/>
                      <a:pt x="709023" y="176981"/>
                    </a:cubicBezTo>
                    <a:cubicBezTo>
                      <a:pt x="613090" y="129014"/>
                      <a:pt x="416207" y="174661"/>
                      <a:pt x="369810" y="176981"/>
                    </a:cubicBezTo>
                    <a:lnTo>
                      <a:pt x="281320" y="206477"/>
                    </a:lnTo>
                    <a:cubicBezTo>
                      <a:pt x="266571" y="211393"/>
                      <a:pt x="250009" y="212602"/>
                      <a:pt x="237074" y="221226"/>
                    </a:cubicBezTo>
                    <a:lnTo>
                      <a:pt x="192829" y="250723"/>
                    </a:lnTo>
                    <a:cubicBezTo>
                      <a:pt x="178658" y="293235"/>
                      <a:pt x="143378" y="340080"/>
                      <a:pt x="178081" y="383458"/>
                    </a:cubicBezTo>
                    <a:cubicBezTo>
                      <a:pt x="189154" y="397299"/>
                      <a:pt x="207578" y="403123"/>
                      <a:pt x="222326" y="412955"/>
                    </a:cubicBezTo>
                    <a:cubicBezTo>
                      <a:pt x="257428" y="518261"/>
                      <a:pt x="234576" y="475575"/>
                      <a:pt x="281320" y="545690"/>
                    </a:cubicBezTo>
                    <a:cubicBezTo>
                      <a:pt x="286236" y="560438"/>
                      <a:pt x="296068" y="574389"/>
                      <a:pt x="296068" y="589935"/>
                    </a:cubicBezTo>
                    <a:cubicBezTo>
                      <a:pt x="296068" y="617115"/>
                      <a:pt x="284735" y="701093"/>
                      <a:pt x="266571" y="737419"/>
                    </a:cubicBezTo>
                    <a:cubicBezTo>
                      <a:pt x="258644" y="753273"/>
                      <a:pt x="246906" y="766916"/>
                      <a:pt x="237074" y="781664"/>
                    </a:cubicBezTo>
                    <a:cubicBezTo>
                      <a:pt x="221816" y="827439"/>
                      <a:pt x="220168" y="839338"/>
                      <a:pt x="192829" y="884903"/>
                    </a:cubicBezTo>
                    <a:cubicBezTo>
                      <a:pt x="174590" y="915302"/>
                      <a:pt x="153500" y="943896"/>
                      <a:pt x="133836" y="973393"/>
                    </a:cubicBezTo>
                    <a:lnTo>
                      <a:pt x="104339" y="1017639"/>
                    </a:lnTo>
                    <a:cubicBezTo>
                      <a:pt x="99423" y="1037303"/>
                      <a:pt x="92104" y="1056519"/>
                      <a:pt x="89590" y="1076632"/>
                    </a:cubicBezTo>
                    <a:cubicBezTo>
                      <a:pt x="69571" y="1236781"/>
                      <a:pt x="70089" y="1294334"/>
                      <a:pt x="89590" y="1460090"/>
                    </a:cubicBezTo>
                    <a:cubicBezTo>
                      <a:pt x="91406" y="1475530"/>
                      <a:pt x="100068" y="1489387"/>
                      <a:pt x="104339" y="1504335"/>
                    </a:cubicBezTo>
                    <a:cubicBezTo>
                      <a:pt x="104493" y="1504874"/>
                      <a:pt x="126762" y="1600500"/>
                      <a:pt x="133836" y="1607574"/>
                    </a:cubicBezTo>
                    <a:cubicBezTo>
                      <a:pt x="144829" y="1618567"/>
                      <a:pt x="163333" y="1617407"/>
                      <a:pt x="178081" y="1622323"/>
                    </a:cubicBezTo>
                    <a:cubicBezTo>
                      <a:pt x="182997" y="1637071"/>
                      <a:pt x="185877" y="1652663"/>
                      <a:pt x="192829" y="1666568"/>
                    </a:cubicBezTo>
                    <a:cubicBezTo>
                      <a:pt x="200756" y="1682422"/>
                      <a:pt x="219412" y="1693329"/>
                      <a:pt x="222326" y="1710813"/>
                    </a:cubicBezTo>
                    <a:cubicBezTo>
                      <a:pt x="224882" y="1726148"/>
                      <a:pt x="211849" y="1740110"/>
                      <a:pt x="207578" y="1755058"/>
                    </a:cubicBezTo>
                    <a:cubicBezTo>
                      <a:pt x="183769" y="1838389"/>
                      <a:pt x="208236" y="1790942"/>
                      <a:pt x="163332" y="1858297"/>
                    </a:cubicBezTo>
                    <a:cubicBezTo>
                      <a:pt x="158416" y="1873045"/>
                      <a:pt x="155536" y="1888637"/>
                      <a:pt x="148584" y="1902542"/>
                    </a:cubicBezTo>
                    <a:cubicBezTo>
                      <a:pt x="140657" y="1918396"/>
                      <a:pt x="125311" y="1930190"/>
                      <a:pt x="119087" y="1946787"/>
                    </a:cubicBezTo>
                    <a:cubicBezTo>
                      <a:pt x="110285" y="1970258"/>
                      <a:pt x="115549" y="1998108"/>
                      <a:pt x="104339" y="2020529"/>
                    </a:cubicBezTo>
                    <a:cubicBezTo>
                      <a:pt x="90145" y="2048918"/>
                      <a:pt x="41258" y="2077331"/>
                      <a:pt x="15849" y="2094271"/>
                    </a:cubicBezTo>
                    <a:cubicBezTo>
                      <a:pt x="10933" y="2109019"/>
                      <a:pt x="1100" y="2122970"/>
                      <a:pt x="1100" y="2138516"/>
                    </a:cubicBezTo>
                    <a:cubicBezTo>
                      <a:pt x="1100" y="2168420"/>
                      <a:pt x="0" y="2201648"/>
                      <a:pt x="15849" y="2227006"/>
                    </a:cubicBezTo>
                    <a:cubicBezTo>
                      <a:pt x="25441" y="2242353"/>
                      <a:pt x="98749" y="2264473"/>
                      <a:pt x="119087" y="2271252"/>
                    </a:cubicBezTo>
                    <a:cubicBezTo>
                      <a:pt x="206168" y="2445412"/>
                      <a:pt x="160383" y="2330245"/>
                      <a:pt x="133836" y="2728452"/>
                    </a:cubicBezTo>
                    <a:cubicBezTo>
                      <a:pt x="132802" y="2743964"/>
                      <a:pt x="126637" y="2759107"/>
                      <a:pt x="119087" y="2772697"/>
                    </a:cubicBezTo>
                    <a:cubicBezTo>
                      <a:pt x="101871" y="2803686"/>
                      <a:pt x="60094" y="2861187"/>
                      <a:pt x="60094" y="2861187"/>
                    </a:cubicBezTo>
                    <a:cubicBezTo>
                      <a:pt x="25681" y="2998839"/>
                      <a:pt x="20765" y="2939845"/>
                      <a:pt x="45345" y="3038168"/>
                    </a:cubicBezTo>
                    <a:cubicBezTo>
                      <a:pt x="79758" y="3033252"/>
                      <a:pt x="115288" y="3033408"/>
                      <a:pt x="148584" y="3023419"/>
                    </a:cubicBezTo>
                    <a:cubicBezTo>
                      <a:pt x="191490" y="3010547"/>
                      <a:pt x="199085" y="2982214"/>
                      <a:pt x="222326" y="2949677"/>
                    </a:cubicBezTo>
                    <a:cubicBezTo>
                      <a:pt x="236613" y="2929675"/>
                      <a:pt x="251823" y="2910348"/>
                      <a:pt x="266571" y="2890684"/>
                    </a:cubicBezTo>
                    <a:cubicBezTo>
                      <a:pt x="278566" y="2854701"/>
                      <a:pt x="282228" y="2830781"/>
                      <a:pt x="310816" y="2802193"/>
                    </a:cubicBezTo>
                    <a:cubicBezTo>
                      <a:pt x="323350" y="2789659"/>
                      <a:pt x="340313" y="2782529"/>
                      <a:pt x="355061" y="2772697"/>
                    </a:cubicBezTo>
                    <a:cubicBezTo>
                      <a:pt x="405334" y="2697289"/>
                      <a:pt x="360009" y="2741964"/>
                      <a:pt x="473049" y="2713703"/>
                    </a:cubicBezTo>
                    <a:cubicBezTo>
                      <a:pt x="503213" y="2706162"/>
                      <a:pt x="561539" y="2684206"/>
                      <a:pt x="561539" y="2684206"/>
                    </a:cubicBezTo>
                    <a:lnTo>
                      <a:pt x="738520" y="2802193"/>
                    </a:lnTo>
                    <a:cubicBezTo>
                      <a:pt x="753268" y="2812025"/>
                      <a:pt x="765949" y="2826085"/>
                      <a:pt x="782765" y="2831690"/>
                    </a:cubicBezTo>
                    <a:lnTo>
                      <a:pt x="915500" y="2875935"/>
                    </a:lnTo>
                    <a:lnTo>
                      <a:pt x="959745" y="2890684"/>
                    </a:lnTo>
                    <a:cubicBezTo>
                      <a:pt x="969577" y="2905432"/>
                      <a:pt x="975401" y="2923856"/>
                      <a:pt x="989242" y="2934929"/>
                    </a:cubicBezTo>
                    <a:cubicBezTo>
                      <a:pt x="1001381" y="2944640"/>
                      <a:pt x="1019582" y="2942725"/>
                      <a:pt x="1033487" y="2949677"/>
                    </a:cubicBezTo>
                    <a:cubicBezTo>
                      <a:pt x="1049341" y="2957604"/>
                      <a:pt x="1062984" y="2969342"/>
                      <a:pt x="1077732" y="2979174"/>
                    </a:cubicBezTo>
                    <a:cubicBezTo>
                      <a:pt x="1141642" y="2974258"/>
                      <a:pt x="1206338" y="2975565"/>
                      <a:pt x="1269461" y="2964426"/>
                    </a:cubicBezTo>
                    <a:cubicBezTo>
                      <a:pt x="1291112" y="2960605"/>
                      <a:pt x="1307396" y="2941247"/>
                      <a:pt x="1328455" y="2934929"/>
                    </a:cubicBezTo>
                    <a:cubicBezTo>
                      <a:pt x="1357097" y="2926336"/>
                      <a:pt x="1387448" y="2925097"/>
                      <a:pt x="1416945" y="2920181"/>
                    </a:cubicBezTo>
                    <a:cubicBezTo>
                      <a:pt x="1452930" y="2908186"/>
                      <a:pt x="1476847" y="2904524"/>
                      <a:pt x="1505436" y="2875935"/>
                    </a:cubicBezTo>
                    <a:cubicBezTo>
                      <a:pt x="1517970" y="2863401"/>
                      <a:pt x="1522398" y="2844224"/>
                      <a:pt x="1534932" y="2831690"/>
                    </a:cubicBezTo>
                    <a:cubicBezTo>
                      <a:pt x="1563522" y="2803100"/>
                      <a:pt x="1587437" y="2799440"/>
                      <a:pt x="1623423" y="2787445"/>
                    </a:cubicBezTo>
                    <a:cubicBezTo>
                      <a:pt x="1638171" y="2777613"/>
                      <a:pt x="1649963" y="2758791"/>
                      <a:pt x="1667668" y="2757948"/>
                    </a:cubicBezTo>
                    <a:cubicBezTo>
                      <a:pt x="1872556" y="2748192"/>
                      <a:pt x="1862410" y="2749121"/>
                      <a:pt x="1977384" y="2787445"/>
                    </a:cubicBezTo>
                    <a:cubicBezTo>
                      <a:pt x="1992132" y="2797277"/>
                      <a:pt x="2010556" y="2803101"/>
                      <a:pt x="2021629" y="2816942"/>
                    </a:cubicBezTo>
                    <a:cubicBezTo>
                      <a:pt x="2117586" y="2936887"/>
                      <a:pt x="1941556" y="2781114"/>
                      <a:pt x="2065874" y="2905432"/>
                    </a:cubicBezTo>
                    <a:cubicBezTo>
                      <a:pt x="2078408" y="2917966"/>
                      <a:pt x="2096503" y="2923581"/>
                      <a:pt x="2110120" y="2934929"/>
                    </a:cubicBezTo>
                    <a:cubicBezTo>
                      <a:pt x="2126143" y="2948281"/>
                      <a:pt x="2139617" y="2964426"/>
                      <a:pt x="2154365" y="2979174"/>
                    </a:cubicBezTo>
                    <a:cubicBezTo>
                      <a:pt x="2169113" y="2969342"/>
                      <a:pt x="2182318" y="2956659"/>
                      <a:pt x="2198610" y="2949677"/>
                    </a:cubicBezTo>
                    <a:cubicBezTo>
                      <a:pt x="2264814" y="2921304"/>
                      <a:pt x="2472510" y="2920602"/>
                      <a:pt x="2478829" y="2920181"/>
                    </a:cubicBezTo>
                    <a:cubicBezTo>
                      <a:pt x="2609553" y="2876606"/>
                      <a:pt x="2536418" y="2894118"/>
                      <a:pt x="2700055" y="2875935"/>
                    </a:cubicBezTo>
                    <a:cubicBezTo>
                      <a:pt x="2788545" y="2880851"/>
                      <a:pt x="2877712" y="2878709"/>
                      <a:pt x="2965526" y="2890684"/>
                    </a:cubicBezTo>
                    <a:cubicBezTo>
                      <a:pt x="2987310" y="2893655"/>
                      <a:pt x="3002547" y="2919423"/>
                      <a:pt x="3024520" y="2920181"/>
                    </a:cubicBezTo>
                    <a:lnTo>
                      <a:pt x="3393229" y="2905432"/>
                    </a:lnTo>
                    <a:cubicBezTo>
                      <a:pt x="3457139" y="2910348"/>
                      <a:pt x="3521354" y="2912230"/>
                      <a:pt x="3584958" y="2920181"/>
                    </a:cubicBezTo>
                    <a:cubicBezTo>
                      <a:pt x="3600384" y="2922109"/>
                      <a:pt x="3613657" y="2934929"/>
                      <a:pt x="3629203" y="2934929"/>
                    </a:cubicBezTo>
                    <a:cubicBezTo>
                      <a:pt x="3663965" y="2934929"/>
                      <a:pt x="3698029" y="2925097"/>
                      <a:pt x="3732442" y="2920181"/>
                    </a:cubicBezTo>
                    <a:cubicBezTo>
                      <a:pt x="3742274" y="2905432"/>
                      <a:pt x="3750591" y="2889552"/>
                      <a:pt x="3761939" y="2875935"/>
                    </a:cubicBezTo>
                    <a:cubicBezTo>
                      <a:pt x="3805259" y="2823951"/>
                      <a:pt x="3833009" y="2813807"/>
                      <a:pt x="3894674" y="2772697"/>
                    </a:cubicBezTo>
                    <a:cubicBezTo>
                      <a:pt x="3909423" y="2762865"/>
                      <a:pt x="3922104" y="2748805"/>
                      <a:pt x="3938920" y="2743200"/>
                    </a:cubicBezTo>
                    <a:lnTo>
                      <a:pt x="4027410" y="2713703"/>
                    </a:lnTo>
                    <a:cubicBezTo>
                      <a:pt x="4086403" y="2723535"/>
                      <a:pt x="4146369" y="2728695"/>
                      <a:pt x="4204390" y="2743200"/>
                    </a:cubicBezTo>
                    <a:lnTo>
                      <a:pt x="4322378" y="2772697"/>
                    </a:lnTo>
                    <a:cubicBezTo>
                      <a:pt x="4337126" y="2782529"/>
                      <a:pt x="4350769" y="2794266"/>
                      <a:pt x="4366623" y="2802193"/>
                    </a:cubicBezTo>
                    <a:cubicBezTo>
                      <a:pt x="4380528" y="2809145"/>
                      <a:pt x="4405094" y="2802508"/>
                      <a:pt x="4410868" y="2816942"/>
                    </a:cubicBezTo>
                    <a:cubicBezTo>
                      <a:pt x="4427401" y="2858275"/>
                      <a:pt x="4411538" y="2907444"/>
                      <a:pt x="4425616" y="2949677"/>
                    </a:cubicBezTo>
                    <a:cubicBezTo>
                      <a:pt x="4443315" y="3002774"/>
                      <a:pt x="4480676" y="3043574"/>
                      <a:pt x="4528855" y="3067664"/>
                    </a:cubicBezTo>
                    <a:cubicBezTo>
                      <a:pt x="4542760" y="3074616"/>
                      <a:pt x="4558352" y="3077497"/>
                      <a:pt x="4573100" y="3082413"/>
                    </a:cubicBezTo>
                    <a:cubicBezTo>
                      <a:pt x="4584206" y="3080562"/>
                      <a:pt x="4698586" y="3063915"/>
                      <a:pt x="4720584" y="3052916"/>
                    </a:cubicBezTo>
                    <a:cubicBezTo>
                      <a:pt x="4752292" y="3037062"/>
                      <a:pt x="4775443" y="3005133"/>
                      <a:pt x="4809074" y="2993923"/>
                    </a:cubicBezTo>
                    <a:cubicBezTo>
                      <a:pt x="4916794" y="2958016"/>
                      <a:pt x="4867401" y="2971967"/>
                      <a:pt x="4956558" y="2949677"/>
                    </a:cubicBezTo>
                    <a:cubicBezTo>
                      <a:pt x="5024175" y="2848252"/>
                      <a:pt x="4981920" y="2872397"/>
                      <a:pt x="5059797" y="2846439"/>
                    </a:cubicBezTo>
                    <a:cubicBezTo>
                      <a:pt x="5113874" y="2851355"/>
                      <a:pt x="5169935" y="2845865"/>
                      <a:pt x="5222029" y="2861187"/>
                    </a:cubicBezTo>
                    <a:cubicBezTo>
                      <a:pt x="5256039" y="2871190"/>
                      <a:pt x="5276888" y="2908971"/>
                      <a:pt x="5310520" y="2920181"/>
                    </a:cubicBezTo>
                    <a:lnTo>
                      <a:pt x="5399010" y="2949677"/>
                    </a:lnTo>
                    <a:cubicBezTo>
                      <a:pt x="5413758" y="2954593"/>
                      <a:pt x="5429350" y="2957474"/>
                      <a:pt x="5443255" y="2964426"/>
                    </a:cubicBezTo>
                    <a:lnTo>
                      <a:pt x="5502249" y="2993923"/>
                    </a:lnTo>
                    <a:cubicBezTo>
                      <a:pt x="5539240" y="2987758"/>
                      <a:pt x="5631687" y="2978827"/>
                      <a:pt x="5664481" y="2949677"/>
                    </a:cubicBezTo>
                    <a:cubicBezTo>
                      <a:pt x="5710212" y="2909027"/>
                      <a:pt x="5731179" y="2841925"/>
                      <a:pt x="5752971" y="2787445"/>
                    </a:cubicBezTo>
                    <a:cubicBezTo>
                      <a:pt x="5715902" y="2676234"/>
                      <a:pt x="5765906" y="2813315"/>
                      <a:pt x="5708726" y="2698955"/>
                    </a:cubicBezTo>
                    <a:cubicBezTo>
                      <a:pt x="5701774" y="2685050"/>
                      <a:pt x="5703690" y="2666849"/>
                      <a:pt x="5693978" y="2654710"/>
                    </a:cubicBezTo>
                    <a:cubicBezTo>
                      <a:pt x="5682905" y="2640869"/>
                      <a:pt x="5664481" y="2635045"/>
                      <a:pt x="5649732" y="2625213"/>
                    </a:cubicBezTo>
                    <a:cubicBezTo>
                      <a:pt x="5639900" y="2610465"/>
                      <a:pt x="5627435" y="2597165"/>
                      <a:pt x="5620236" y="2580968"/>
                    </a:cubicBezTo>
                    <a:cubicBezTo>
                      <a:pt x="5607608" y="2552555"/>
                      <a:pt x="5590739" y="2492477"/>
                      <a:pt x="5590739" y="2492477"/>
                    </a:cubicBezTo>
                    <a:cubicBezTo>
                      <a:pt x="5595407" y="2459803"/>
                      <a:pt x="5592623" y="2373234"/>
                      <a:pt x="5634984" y="2344993"/>
                    </a:cubicBezTo>
                    <a:cubicBezTo>
                      <a:pt x="5651850" y="2333749"/>
                      <a:pt x="5674313" y="2335161"/>
                      <a:pt x="5693978" y="2330245"/>
                    </a:cubicBezTo>
                    <a:cubicBezTo>
                      <a:pt x="5708726" y="2320413"/>
                      <a:pt x="5722369" y="2308675"/>
                      <a:pt x="5738223" y="2300748"/>
                    </a:cubicBezTo>
                    <a:cubicBezTo>
                      <a:pt x="5752128" y="2293796"/>
                      <a:pt x="5771475" y="2296993"/>
                      <a:pt x="5782468" y="2286000"/>
                    </a:cubicBezTo>
                    <a:cubicBezTo>
                      <a:pt x="5798014" y="2270454"/>
                      <a:pt x="5795623" y="2241714"/>
                      <a:pt x="5811965" y="2227006"/>
                    </a:cubicBezTo>
                    <a:cubicBezTo>
                      <a:pt x="5846438" y="2195980"/>
                      <a:pt x="5897157" y="2186059"/>
                      <a:pt x="5929952" y="2153264"/>
                    </a:cubicBezTo>
                    <a:cubicBezTo>
                      <a:pt x="5944700" y="2138516"/>
                      <a:pt x="5956843" y="2120588"/>
                      <a:pt x="5974197" y="2109019"/>
                    </a:cubicBezTo>
                    <a:cubicBezTo>
                      <a:pt x="5987132" y="2100396"/>
                      <a:pt x="6003694" y="2099187"/>
                      <a:pt x="6018442" y="2094271"/>
                    </a:cubicBezTo>
                    <a:cubicBezTo>
                      <a:pt x="6028274" y="2079523"/>
                      <a:pt x="6040740" y="2066224"/>
                      <a:pt x="6047939" y="2050026"/>
                    </a:cubicBezTo>
                    <a:cubicBezTo>
                      <a:pt x="6060567" y="2021613"/>
                      <a:pt x="6077436" y="1961535"/>
                      <a:pt x="6077436" y="1961535"/>
                    </a:cubicBezTo>
                    <a:cubicBezTo>
                      <a:pt x="6073966" y="1947654"/>
                      <a:pt x="6057554" y="1875605"/>
                      <a:pt x="6047939" y="1858297"/>
                    </a:cubicBezTo>
                    <a:cubicBezTo>
                      <a:pt x="5973389" y="1724107"/>
                      <a:pt x="6016358" y="1811550"/>
                      <a:pt x="5944700" y="1725561"/>
                    </a:cubicBezTo>
                    <a:cubicBezTo>
                      <a:pt x="5933352" y="1711944"/>
                      <a:pt x="5925506" y="1695740"/>
                      <a:pt x="5915203" y="1681316"/>
                    </a:cubicBezTo>
                    <a:cubicBezTo>
                      <a:pt x="5900916" y="1661314"/>
                      <a:pt x="5885706" y="1641987"/>
                      <a:pt x="5870958" y="1622323"/>
                    </a:cubicBezTo>
                    <a:cubicBezTo>
                      <a:pt x="5866042" y="1607574"/>
                      <a:pt x="5863162" y="1591982"/>
                      <a:pt x="5856210" y="1578077"/>
                    </a:cubicBezTo>
                    <a:cubicBezTo>
                      <a:pt x="5799029" y="1463713"/>
                      <a:pt x="5849036" y="1600801"/>
                      <a:pt x="5811965" y="1489587"/>
                    </a:cubicBezTo>
                    <a:cubicBezTo>
                      <a:pt x="5825378" y="1355451"/>
                      <a:pt x="5793217" y="1362643"/>
                      <a:pt x="5870958" y="1297858"/>
                    </a:cubicBezTo>
                    <a:cubicBezTo>
                      <a:pt x="5884575" y="1286510"/>
                      <a:pt x="5900455" y="1278193"/>
                      <a:pt x="5915203" y="1268361"/>
                    </a:cubicBezTo>
                    <a:lnTo>
                      <a:pt x="5974197" y="1179871"/>
                    </a:lnTo>
                    <a:lnTo>
                      <a:pt x="6003694" y="1135626"/>
                    </a:lnTo>
                    <a:cubicBezTo>
                      <a:pt x="6008610" y="1106129"/>
                      <a:pt x="6009849" y="1075778"/>
                      <a:pt x="6018442" y="1047135"/>
                    </a:cubicBezTo>
                    <a:cubicBezTo>
                      <a:pt x="6024759" y="1026077"/>
                      <a:pt x="6039278" y="1008350"/>
                      <a:pt x="6047939" y="988142"/>
                    </a:cubicBezTo>
                    <a:cubicBezTo>
                      <a:pt x="6060632" y="958525"/>
                      <a:pt x="6069953" y="914833"/>
                      <a:pt x="6077436" y="884903"/>
                    </a:cubicBezTo>
                    <a:cubicBezTo>
                      <a:pt x="6072520" y="762000"/>
                      <a:pt x="6071451" y="638882"/>
                      <a:pt x="6062687" y="516193"/>
                    </a:cubicBezTo>
                    <a:cubicBezTo>
                      <a:pt x="6061579" y="500686"/>
                      <a:pt x="6057651" y="484087"/>
                      <a:pt x="6047939" y="471948"/>
                    </a:cubicBezTo>
                    <a:cubicBezTo>
                      <a:pt x="6027148" y="445959"/>
                      <a:pt x="5988594" y="437418"/>
                      <a:pt x="5959449" y="427703"/>
                    </a:cubicBezTo>
                    <a:cubicBezTo>
                      <a:pt x="5918783" y="432786"/>
                      <a:pt x="5842684" y="434466"/>
                      <a:pt x="5797216" y="457200"/>
                    </a:cubicBezTo>
                    <a:cubicBezTo>
                      <a:pt x="5781362" y="465127"/>
                      <a:pt x="5769169" y="479498"/>
                      <a:pt x="5752971" y="486697"/>
                    </a:cubicBezTo>
                    <a:cubicBezTo>
                      <a:pt x="5724559" y="499325"/>
                      <a:pt x="5664481" y="516193"/>
                      <a:pt x="5664481" y="516193"/>
                    </a:cubicBezTo>
                    <a:cubicBezTo>
                      <a:pt x="5669397" y="467032"/>
                      <a:pt x="5663605" y="415581"/>
                      <a:pt x="5679229" y="368710"/>
                    </a:cubicBezTo>
                    <a:cubicBezTo>
                      <a:pt x="5684834" y="351894"/>
                      <a:pt x="5707276" y="346412"/>
                      <a:pt x="5723474" y="339213"/>
                    </a:cubicBezTo>
                    <a:cubicBezTo>
                      <a:pt x="5751887" y="326585"/>
                      <a:pt x="5782468" y="319548"/>
                      <a:pt x="5811965" y="309716"/>
                    </a:cubicBezTo>
                    <a:lnTo>
                      <a:pt x="5856210" y="294968"/>
                    </a:lnTo>
                    <a:cubicBezTo>
                      <a:pt x="5885707" y="275303"/>
                      <a:pt x="5973061" y="257244"/>
                      <a:pt x="5944700" y="235974"/>
                    </a:cubicBezTo>
                    <a:cubicBezTo>
                      <a:pt x="5925036" y="221226"/>
                      <a:pt x="5908169" y="201712"/>
                      <a:pt x="5885707" y="191729"/>
                    </a:cubicBezTo>
                    <a:cubicBezTo>
                      <a:pt x="5862800" y="181548"/>
                      <a:pt x="5836839" y="180090"/>
                      <a:pt x="5811965" y="176981"/>
                    </a:cubicBezTo>
                    <a:cubicBezTo>
                      <a:pt x="5758084" y="170246"/>
                      <a:pt x="5703810" y="167148"/>
                      <a:pt x="5649732" y="162232"/>
                    </a:cubicBezTo>
                    <a:cubicBezTo>
                      <a:pt x="5634984" y="157316"/>
                      <a:pt x="5619776" y="153608"/>
                      <a:pt x="5605487" y="147484"/>
                    </a:cubicBezTo>
                    <a:cubicBezTo>
                      <a:pt x="5585279" y="138823"/>
                      <a:pt x="5567351" y="124939"/>
                      <a:pt x="5546494" y="117987"/>
                    </a:cubicBezTo>
                    <a:cubicBezTo>
                      <a:pt x="5522713" y="110060"/>
                      <a:pt x="5497767" y="104853"/>
                      <a:pt x="5472752" y="103239"/>
                    </a:cubicBezTo>
                    <a:cubicBezTo>
                      <a:pt x="5345104" y="95004"/>
                      <a:pt x="5217113" y="93406"/>
                      <a:pt x="5089294" y="88490"/>
                    </a:cubicBezTo>
                    <a:cubicBezTo>
                      <a:pt x="5069629" y="83574"/>
                      <a:pt x="5048931" y="81727"/>
                      <a:pt x="5030300" y="73742"/>
                    </a:cubicBezTo>
                    <a:cubicBezTo>
                      <a:pt x="5014008" y="66760"/>
                      <a:pt x="5003746" y="45351"/>
                      <a:pt x="4986055" y="44245"/>
                    </a:cubicBezTo>
                    <a:cubicBezTo>
                      <a:pt x="4922081" y="40246"/>
                      <a:pt x="4858236" y="54077"/>
                      <a:pt x="4794326" y="58993"/>
                    </a:cubicBezTo>
                    <a:cubicBezTo>
                      <a:pt x="4779578" y="68825"/>
                      <a:pt x="4765935" y="80563"/>
                      <a:pt x="4750081" y="88490"/>
                    </a:cubicBezTo>
                    <a:cubicBezTo>
                      <a:pt x="4719844" y="103609"/>
                      <a:pt x="4660147" y="112377"/>
                      <a:pt x="4632094" y="117987"/>
                    </a:cubicBezTo>
                    <a:lnTo>
                      <a:pt x="4499358" y="206477"/>
                    </a:lnTo>
                    <a:cubicBezTo>
                      <a:pt x="4484610" y="216309"/>
                      <a:pt x="4471929" y="230369"/>
                      <a:pt x="4455113" y="235974"/>
                    </a:cubicBezTo>
                    <a:lnTo>
                      <a:pt x="4410868" y="250723"/>
                    </a:lnTo>
                    <a:cubicBezTo>
                      <a:pt x="4351874" y="240891"/>
                      <a:pt x="4292533" y="232955"/>
                      <a:pt x="4233887" y="221226"/>
                    </a:cubicBezTo>
                    <a:cubicBezTo>
                      <a:pt x="4192585" y="212965"/>
                      <a:pt x="4169889" y="194421"/>
                      <a:pt x="4130649" y="176981"/>
                    </a:cubicBezTo>
                    <a:cubicBezTo>
                      <a:pt x="4106457" y="166229"/>
                      <a:pt x="4081488" y="157316"/>
                      <a:pt x="4056907" y="147484"/>
                    </a:cubicBezTo>
                    <a:cubicBezTo>
                      <a:pt x="3998622" y="60058"/>
                      <a:pt x="4055308" y="120617"/>
                      <a:pt x="3894674" y="88490"/>
                    </a:cubicBezTo>
                    <a:cubicBezTo>
                      <a:pt x="3810759" y="71707"/>
                      <a:pt x="3816011" y="58991"/>
                      <a:pt x="3747190" y="29497"/>
                    </a:cubicBezTo>
                    <a:cubicBezTo>
                      <a:pt x="3732901" y="23373"/>
                      <a:pt x="3717693" y="19664"/>
                      <a:pt x="3702945" y="14748"/>
                    </a:cubicBezTo>
                    <a:cubicBezTo>
                      <a:pt x="3681645" y="16523"/>
                      <a:pt x="3523173" y="20159"/>
                      <a:pt x="3466971" y="44245"/>
                    </a:cubicBezTo>
                    <a:cubicBezTo>
                      <a:pt x="3450679" y="51227"/>
                      <a:pt x="3437474" y="63910"/>
                      <a:pt x="3422726" y="73742"/>
                    </a:cubicBezTo>
                    <a:cubicBezTo>
                      <a:pt x="3412894" y="88490"/>
                      <a:pt x="3404577" y="104370"/>
                      <a:pt x="3393229" y="117987"/>
                    </a:cubicBezTo>
                    <a:cubicBezTo>
                      <a:pt x="3372799" y="142503"/>
                      <a:pt x="3335448" y="178081"/>
                      <a:pt x="3304739" y="191729"/>
                    </a:cubicBezTo>
                    <a:cubicBezTo>
                      <a:pt x="3276327" y="204357"/>
                      <a:pt x="3216249" y="221226"/>
                      <a:pt x="3216249" y="221226"/>
                    </a:cubicBezTo>
                    <a:cubicBezTo>
                      <a:pt x="2968825" y="185878"/>
                      <a:pt x="3211712" y="241647"/>
                      <a:pt x="3068765" y="162232"/>
                    </a:cubicBezTo>
                    <a:cubicBezTo>
                      <a:pt x="3041585" y="147132"/>
                      <a:pt x="3006145" y="149982"/>
                      <a:pt x="2980274" y="132735"/>
                    </a:cubicBezTo>
                    <a:cubicBezTo>
                      <a:pt x="2853465" y="48198"/>
                      <a:pt x="3013913" y="149556"/>
                      <a:pt x="2891784" y="88490"/>
                    </a:cubicBezTo>
                    <a:cubicBezTo>
                      <a:pt x="2875930" y="80563"/>
                      <a:pt x="2862287" y="68825"/>
                      <a:pt x="2847539" y="58993"/>
                    </a:cubicBezTo>
                    <a:cubicBezTo>
                      <a:pt x="2783629" y="63909"/>
                      <a:pt x="2719469" y="66253"/>
                      <a:pt x="2655810" y="73742"/>
                    </a:cubicBezTo>
                    <a:cubicBezTo>
                      <a:pt x="2635679" y="76110"/>
                      <a:pt x="2614415" y="78433"/>
                      <a:pt x="2596816" y="88490"/>
                    </a:cubicBezTo>
                    <a:cubicBezTo>
                      <a:pt x="2442139" y="176876"/>
                      <a:pt x="2646476" y="101432"/>
                      <a:pt x="2508326" y="147484"/>
                    </a:cubicBezTo>
                    <a:cubicBezTo>
                      <a:pt x="2442096" y="213714"/>
                      <a:pt x="2483868" y="185134"/>
                      <a:pt x="2375590" y="221226"/>
                    </a:cubicBezTo>
                    <a:lnTo>
                      <a:pt x="2331345" y="235974"/>
                    </a:lnTo>
                    <a:lnTo>
                      <a:pt x="2287100" y="250723"/>
                    </a:lnTo>
                    <a:cubicBezTo>
                      <a:pt x="2242855" y="245807"/>
                      <a:pt x="2197553" y="246771"/>
                      <a:pt x="2154365" y="235974"/>
                    </a:cubicBezTo>
                    <a:cubicBezTo>
                      <a:pt x="2137169" y="231675"/>
                      <a:pt x="2123737" y="217824"/>
                      <a:pt x="2110120" y="206477"/>
                    </a:cubicBezTo>
                    <a:cubicBezTo>
                      <a:pt x="2072283" y="174947"/>
                      <a:pt x="2050352" y="143451"/>
                      <a:pt x="2021629" y="103239"/>
                    </a:cubicBezTo>
                    <a:cubicBezTo>
                      <a:pt x="2011326" y="88815"/>
                      <a:pt x="2007163" y="68388"/>
                      <a:pt x="1992132" y="58993"/>
                    </a:cubicBezTo>
                    <a:cubicBezTo>
                      <a:pt x="1965766" y="42514"/>
                      <a:pt x="1903642" y="29497"/>
                      <a:pt x="1903642" y="29497"/>
                    </a:cubicBezTo>
                    <a:cubicBezTo>
                      <a:pt x="1834816" y="34413"/>
                      <a:pt x="1765744" y="36625"/>
                      <a:pt x="1697165" y="44245"/>
                    </a:cubicBezTo>
                    <a:cubicBezTo>
                      <a:pt x="1677019" y="46483"/>
                      <a:pt x="1655037" y="47749"/>
                      <a:pt x="1638171" y="58993"/>
                    </a:cubicBezTo>
                    <a:cubicBezTo>
                      <a:pt x="1623422" y="68825"/>
                      <a:pt x="1617468" y="87849"/>
                      <a:pt x="1608674" y="103239"/>
                    </a:cubicBezTo>
                    <a:cubicBezTo>
                      <a:pt x="1597766" y="122328"/>
                      <a:pt x="1590086" y="143143"/>
                      <a:pt x="1579178" y="162232"/>
                    </a:cubicBezTo>
                    <a:cubicBezTo>
                      <a:pt x="1570384" y="177622"/>
                      <a:pt x="1557608" y="190623"/>
                      <a:pt x="1549681" y="206477"/>
                    </a:cubicBezTo>
                    <a:cubicBezTo>
                      <a:pt x="1531870" y="242099"/>
                      <a:pt x="1540656" y="266792"/>
                      <a:pt x="1505436" y="294968"/>
                    </a:cubicBezTo>
                    <a:cubicBezTo>
                      <a:pt x="1495820" y="302661"/>
                      <a:pt x="1406050" y="323501"/>
                      <a:pt x="1402197" y="324464"/>
                    </a:cubicBezTo>
                    <a:cubicBezTo>
                      <a:pt x="1338287" y="319548"/>
                      <a:pt x="1272402" y="326232"/>
                      <a:pt x="1210468" y="309716"/>
                    </a:cubicBezTo>
                    <a:cubicBezTo>
                      <a:pt x="1193341" y="305149"/>
                      <a:pt x="1196282" y="274402"/>
                      <a:pt x="1180971" y="265471"/>
                    </a:cubicBezTo>
                    <a:cubicBezTo>
                      <a:pt x="1135235" y="238792"/>
                      <a:pt x="1077543" y="235847"/>
                      <a:pt x="1033487" y="206477"/>
                    </a:cubicBezTo>
                    <a:cubicBezTo>
                      <a:pt x="1018739" y="196645"/>
                      <a:pt x="1006697" y="180061"/>
                      <a:pt x="989242" y="176981"/>
                    </a:cubicBezTo>
                    <a:cubicBezTo>
                      <a:pt x="921291" y="164990"/>
                      <a:pt x="851591" y="167148"/>
                      <a:pt x="782765" y="162232"/>
                    </a:cubicBezTo>
                    <a:cubicBezTo>
                      <a:pt x="718855" y="167148"/>
                      <a:pt x="652970" y="160465"/>
                      <a:pt x="591036" y="176981"/>
                    </a:cubicBezTo>
                    <a:cubicBezTo>
                      <a:pt x="553582" y="186969"/>
                      <a:pt x="549892" y="303511"/>
                      <a:pt x="546790" y="309716"/>
                    </a:cubicBezTo>
                    <a:cubicBezTo>
                      <a:pt x="538863" y="325570"/>
                      <a:pt x="517293" y="329381"/>
                      <a:pt x="502545" y="339213"/>
                    </a:cubicBezTo>
                    <a:cubicBezTo>
                      <a:pt x="482881" y="334297"/>
                      <a:pt x="460046" y="336246"/>
                      <a:pt x="443552" y="324464"/>
                    </a:cubicBezTo>
                    <a:cubicBezTo>
                      <a:pt x="395173" y="289907"/>
                      <a:pt x="398649" y="255794"/>
                      <a:pt x="384558" y="206477"/>
                    </a:cubicBezTo>
                    <a:cubicBezTo>
                      <a:pt x="380287" y="191529"/>
                      <a:pt x="374726" y="176980"/>
                      <a:pt x="369810" y="162232"/>
                    </a:cubicBezTo>
                    <a:cubicBezTo>
                      <a:pt x="374726" y="127819"/>
                      <a:pt x="369012" y="90085"/>
                      <a:pt x="384558" y="58993"/>
                    </a:cubicBezTo>
                    <a:cubicBezTo>
                      <a:pt x="391510" y="45088"/>
                      <a:pt x="413257" y="44245"/>
                      <a:pt x="428803" y="44245"/>
                    </a:cubicBezTo>
                    <a:cubicBezTo>
                      <a:pt x="478210" y="44245"/>
                      <a:pt x="527126" y="54077"/>
                      <a:pt x="576287" y="58993"/>
                    </a:cubicBezTo>
                    <a:cubicBezTo>
                      <a:pt x="591035" y="73742"/>
                      <a:pt x="603177" y="91669"/>
                      <a:pt x="620532" y="103239"/>
                    </a:cubicBezTo>
                    <a:cubicBezTo>
                      <a:pt x="633467" y="111863"/>
                      <a:pt x="650873" y="111035"/>
                      <a:pt x="664778" y="117987"/>
                    </a:cubicBezTo>
                    <a:cubicBezTo>
                      <a:pt x="680632" y="125914"/>
                      <a:pt x="694275" y="137652"/>
                      <a:pt x="709023" y="147484"/>
                    </a:cubicBezTo>
                    <a:cubicBezTo>
                      <a:pt x="719207" y="162760"/>
                      <a:pt x="762325" y="233703"/>
                      <a:pt x="782765" y="235974"/>
                    </a:cubicBezTo>
                    <a:cubicBezTo>
                      <a:pt x="813667" y="239407"/>
                      <a:pt x="841758" y="216309"/>
                      <a:pt x="871255" y="206477"/>
                    </a:cubicBezTo>
                    <a:cubicBezTo>
                      <a:pt x="940566" y="137166"/>
                      <a:pt x="903933" y="179584"/>
                      <a:pt x="974494" y="73742"/>
                    </a:cubicBezTo>
                    <a:cubicBezTo>
                      <a:pt x="984326" y="58994"/>
                      <a:pt x="989242" y="39329"/>
                      <a:pt x="1003990" y="29497"/>
                    </a:cubicBezTo>
                    <a:lnTo>
                      <a:pt x="1048236" y="0"/>
                    </a:lnTo>
                    <a:cubicBezTo>
                      <a:pt x="1092481" y="4916"/>
                      <a:pt x="1137059" y="7429"/>
                      <a:pt x="1180971" y="14748"/>
                    </a:cubicBezTo>
                    <a:cubicBezTo>
                      <a:pt x="1196306" y="17304"/>
                      <a:pt x="1212281" y="20873"/>
                      <a:pt x="1225216" y="29497"/>
                    </a:cubicBezTo>
                    <a:cubicBezTo>
                      <a:pt x="1242570" y="41067"/>
                      <a:pt x="1256108" y="57719"/>
                      <a:pt x="1269461" y="73742"/>
                    </a:cubicBezTo>
                    <a:cubicBezTo>
                      <a:pt x="1294431" y="103706"/>
                      <a:pt x="1298569" y="137184"/>
                      <a:pt x="1343203" y="147484"/>
                    </a:cubicBezTo>
                    <a:cubicBezTo>
                      <a:pt x="1391344" y="158593"/>
                      <a:pt x="1441526" y="157316"/>
                      <a:pt x="1490687" y="162232"/>
                    </a:cubicBezTo>
                    <a:cubicBezTo>
                      <a:pt x="1505435" y="176980"/>
                      <a:pt x="1517960" y="194354"/>
                      <a:pt x="1534932" y="206477"/>
                    </a:cubicBezTo>
                    <a:cubicBezTo>
                      <a:pt x="1566824" y="229257"/>
                      <a:pt x="1602065" y="238687"/>
                      <a:pt x="1638171" y="250723"/>
                    </a:cubicBezTo>
                    <a:cubicBezTo>
                      <a:pt x="1667668" y="245807"/>
                      <a:pt x="1697338" y="241839"/>
                      <a:pt x="1726661" y="235974"/>
                    </a:cubicBezTo>
                    <a:cubicBezTo>
                      <a:pt x="1746537" y="231999"/>
                      <a:pt x="1765450" y="222842"/>
                      <a:pt x="1785655" y="221226"/>
                    </a:cubicBezTo>
                    <a:cubicBezTo>
                      <a:pt x="1888681" y="212984"/>
                      <a:pt x="1992132" y="211393"/>
                      <a:pt x="2095371" y="206477"/>
                    </a:cubicBezTo>
                    <a:cubicBezTo>
                      <a:pt x="2279730" y="160389"/>
                      <a:pt x="2050553" y="219284"/>
                      <a:pt x="2198610" y="176981"/>
                    </a:cubicBezTo>
                    <a:cubicBezTo>
                      <a:pt x="2218100" y="171412"/>
                      <a:pt x="2238188" y="168057"/>
                      <a:pt x="2257603" y="162232"/>
                    </a:cubicBezTo>
                    <a:cubicBezTo>
                      <a:pt x="2287384" y="153297"/>
                      <a:pt x="2316597" y="142567"/>
                      <a:pt x="2346094" y="132735"/>
                    </a:cubicBezTo>
                    <a:lnTo>
                      <a:pt x="2390339" y="117987"/>
                    </a:lnTo>
                    <a:cubicBezTo>
                      <a:pt x="2434584" y="122903"/>
                      <a:pt x="2481741" y="116202"/>
                      <a:pt x="2523074" y="132735"/>
                    </a:cubicBezTo>
                    <a:cubicBezTo>
                      <a:pt x="2537509" y="138509"/>
                      <a:pt x="2523616" y="170667"/>
                      <a:pt x="2537823" y="176981"/>
                    </a:cubicBezTo>
                    <a:cubicBezTo>
                      <a:pt x="2574042" y="193078"/>
                      <a:pt x="2616481" y="186813"/>
                      <a:pt x="2655810" y="191729"/>
                    </a:cubicBezTo>
                    <a:cubicBezTo>
                      <a:pt x="2675474" y="196645"/>
                      <a:pt x="2695388" y="200653"/>
                      <a:pt x="2714803" y="206477"/>
                    </a:cubicBezTo>
                    <a:cubicBezTo>
                      <a:pt x="2744584" y="215411"/>
                      <a:pt x="2773130" y="228433"/>
                      <a:pt x="2803294" y="235974"/>
                    </a:cubicBezTo>
                    <a:cubicBezTo>
                      <a:pt x="2822958" y="240890"/>
                      <a:pt x="2842872" y="244899"/>
                      <a:pt x="2862287" y="250723"/>
                    </a:cubicBezTo>
                    <a:cubicBezTo>
                      <a:pt x="2892068" y="259657"/>
                      <a:pt x="2950778" y="280219"/>
                      <a:pt x="2950778" y="280219"/>
                    </a:cubicBezTo>
                    <a:cubicBezTo>
                      <a:pt x="3030009" y="333040"/>
                      <a:pt x="3015369" y="334491"/>
                      <a:pt x="3083513" y="353961"/>
                    </a:cubicBezTo>
                    <a:cubicBezTo>
                      <a:pt x="3103003" y="359530"/>
                      <a:pt x="3122842" y="363794"/>
                      <a:pt x="3142507" y="368710"/>
                    </a:cubicBezTo>
                    <a:cubicBezTo>
                      <a:pt x="3226081" y="363794"/>
                      <a:pt x="3309888" y="361898"/>
                      <a:pt x="3393229" y="353961"/>
                    </a:cubicBezTo>
                    <a:cubicBezTo>
                      <a:pt x="3413408" y="352039"/>
                      <a:pt x="3433592" y="347198"/>
                      <a:pt x="3452223" y="339213"/>
                    </a:cubicBezTo>
                    <a:cubicBezTo>
                      <a:pt x="3468515" y="332231"/>
                      <a:pt x="3481720" y="319548"/>
                      <a:pt x="3496468" y="309716"/>
                    </a:cubicBezTo>
                    <a:cubicBezTo>
                      <a:pt x="3506300" y="294968"/>
                      <a:pt x="3512124" y="276544"/>
                      <a:pt x="3525965" y="265471"/>
                    </a:cubicBezTo>
                    <a:cubicBezTo>
                      <a:pt x="3538104" y="255760"/>
                      <a:pt x="3555128" y="254494"/>
                      <a:pt x="3570210" y="250723"/>
                    </a:cubicBezTo>
                    <a:cubicBezTo>
                      <a:pt x="3627727" y="236344"/>
                      <a:pt x="3688906" y="229552"/>
                      <a:pt x="3747190" y="221226"/>
                    </a:cubicBezTo>
                    <a:cubicBezTo>
                      <a:pt x="3887824" y="174348"/>
                      <a:pt x="3805090" y="186167"/>
                      <a:pt x="3997913" y="221226"/>
                    </a:cubicBezTo>
                    <a:cubicBezTo>
                      <a:pt x="4012661" y="231058"/>
                      <a:pt x="4029624" y="238189"/>
                      <a:pt x="4042158" y="250723"/>
                    </a:cubicBezTo>
                    <a:cubicBezTo>
                      <a:pt x="4158170" y="366735"/>
                      <a:pt x="3970933" y="218407"/>
                      <a:pt x="4115900" y="339213"/>
                    </a:cubicBezTo>
                    <a:cubicBezTo>
                      <a:pt x="4154021" y="370981"/>
                      <a:pt x="4160045" y="368677"/>
                      <a:pt x="4204390" y="383458"/>
                    </a:cubicBezTo>
                    <a:cubicBezTo>
                      <a:pt x="4219139" y="378542"/>
                      <a:pt x="4235701" y="377334"/>
                      <a:pt x="4248636" y="368710"/>
                    </a:cubicBezTo>
                    <a:cubicBezTo>
                      <a:pt x="4313282" y="325613"/>
                      <a:pt x="4306092" y="275149"/>
                      <a:pt x="4351874" y="206477"/>
                    </a:cubicBezTo>
                    <a:cubicBezTo>
                      <a:pt x="4361706" y="191729"/>
                      <a:pt x="4368837" y="174766"/>
                      <a:pt x="4381371" y="162232"/>
                    </a:cubicBezTo>
                    <a:cubicBezTo>
                      <a:pt x="4415322" y="128281"/>
                      <a:pt x="4439478" y="129270"/>
                      <a:pt x="4484610" y="117987"/>
                    </a:cubicBezTo>
                    <a:cubicBezTo>
                      <a:pt x="4519023" y="122903"/>
                      <a:pt x="4554312" y="123588"/>
                      <a:pt x="4587849" y="132735"/>
                    </a:cubicBezTo>
                    <a:cubicBezTo>
                      <a:pt x="4663190" y="153282"/>
                      <a:pt x="4635557" y="171337"/>
                      <a:pt x="4705836" y="206477"/>
                    </a:cubicBezTo>
                    <a:cubicBezTo>
                      <a:pt x="4733646" y="220382"/>
                      <a:pt x="4794326" y="235974"/>
                      <a:pt x="4794326" y="235974"/>
                    </a:cubicBezTo>
                    <a:cubicBezTo>
                      <a:pt x="4809074" y="245806"/>
                      <a:pt x="4822717" y="257544"/>
                      <a:pt x="4838571" y="265471"/>
                    </a:cubicBezTo>
                    <a:cubicBezTo>
                      <a:pt x="4852476" y="272423"/>
                      <a:pt x="4871823" y="269226"/>
                      <a:pt x="4882816" y="280219"/>
                    </a:cubicBezTo>
                    <a:cubicBezTo>
                      <a:pt x="4893809" y="291212"/>
                      <a:pt x="4890613" y="310559"/>
                      <a:pt x="4897565" y="324464"/>
                    </a:cubicBezTo>
                    <a:cubicBezTo>
                      <a:pt x="4905492" y="340318"/>
                      <a:pt x="4917229" y="353961"/>
                      <a:pt x="4927061" y="368710"/>
                    </a:cubicBezTo>
                    <a:cubicBezTo>
                      <a:pt x="4931977" y="388374"/>
                      <a:pt x="4929148" y="411875"/>
                      <a:pt x="4941810" y="427703"/>
                    </a:cubicBezTo>
                    <a:cubicBezTo>
                      <a:pt x="4951522" y="439842"/>
                      <a:pt x="4970509" y="442452"/>
                      <a:pt x="4986055" y="442452"/>
                    </a:cubicBezTo>
                    <a:cubicBezTo>
                      <a:pt x="5045253" y="442452"/>
                      <a:pt x="5104042" y="432619"/>
                      <a:pt x="5163036" y="427703"/>
                    </a:cubicBezTo>
                    <a:cubicBezTo>
                      <a:pt x="5177784" y="422787"/>
                      <a:pt x="5192333" y="417226"/>
                      <a:pt x="5207281" y="412955"/>
                    </a:cubicBezTo>
                    <a:cubicBezTo>
                      <a:pt x="5336922" y="375914"/>
                      <a:pt x="5204427" y="418821"/>
                      <a:pt x="5310520" y="383458"/>
                    </a:cubicBezTo>
                    <a:cubicBezTo>
                      <a:pt x="5344933" y="388374"/>
                      <a:pt x="5379469" y="392491"/>
                      <a:pt x="5413758" y="398206"/>
                    </a:cubicBezTo>
                    <a:cubicBezTo>
                      <a:pt x="5461018" y="406083"/>
                      <a:pt x="5591272" y="436016"/>
                      <a:pt x="5620236" y="442452"/>
                    </a:cubicBezTo>
                    <a:cubicBezTo>
                      <a:pt x="5634984" y="462116"/>
                      <a:pt x="5647100" y="484064"/>
                      <a:pt x="5664481" y="501445"/>
                    </a:cubicBezTo>
                    <a:cubicBezTo>
                      <a:pt x="5731191" y="568155"/>
                      <a:pt x="5694763" y="489052"/>
                      <a:pt x="5723474" y="575187"/>
                    </a:cubicBezTo>
                    <a:cubicBezTo>
                      <a:pt x="5718558" y="688258"/>
                      <a:pt x="5716254" y="801473"/>
                      <a:pt x="5708726" y="914400"/>
                    </a:cubicBezTo>
                    <a:cubicBezTo>
                      <a:pt x="5706414" y="949085"/>
                      <a:pt x="5693978" y="982877"/>
                      <a:pt x="5693978" y="1017639"/>
                    </a:cubicBezTo>
                    <a:cubicBezTo>
                      <a:pt x="5693978" y="1045596"/>
                      <a:pt x="5690479" y="1202370"/>
                      <a:pt x="5723474" y="1268361"/>
                    </a:cubicBezTo>
                    <a:cubicBezTo>
                      <a:pt x="5734255" y="1289923"/>
                      <a:pt x="5787199" y="1358243"/>
                      <a:pt x="5797216" y="1371600"/>
                    </a:cubicBezTo>
                    <a:cubicBezTo>
                      <a:pt x="5809251" y="1407704"/>
                      <a:pt x="5818683" y="1442950"/>
                      <a:pt x="5841461" y="1474839"/>
                    </a:cubicBezTo>
                    <a:cubicBezTo>
                      <a:pt x="5853584" y="1491811"/>
                      <a:pt x="5870958" y="1504336"/>
                      <a:pt x="5885707" y="1519084"/>
                    </a:cubicBezTo>
                    <a:cubicBezTo>
                      <a:pt x="5951652" y="1650976"/>
                      <a:pt x="5902985" y="1623166"/>
                      <a:pt x="5988945" y="1651819"/>
                    </a:cubicBezTo>
                    <a:cubicBezTo>
                      <a:pt x="5993861" y="1666567"/>
                      <a:pt x="5996742" y="1682159"/>
                      <a:pt x="6003694" y="1696064"/>
                    </a:cubicBezTo>
                    <a:cubicBezTo>
                      <a:pt x="6011621" y="1711918"/>
                      <a:pt x="6025991" y="1724112"/>
                      <a:pt x="6033190" y="1740310"/>
                    </a:cubicBezTo>
                    <a:cubicBezTo>
                      <a:pt x="6045818" y="1768723"/>
                      <a:pt x="6062687" y="1828800"/>
                      <a:pt x="6062687" y="1828800"/>
                    </a:cubicBezTo>
                    <a:cubicBezTo>
                      <a:pt x="6096348" y="2064415"/>
                      <a:pt x="6061572" y="1798427"/>
                      <a:pt x="6092184" y="2227006"/>
                    </a:cubicBezTo>
                    <a:cubicBezTo>
                      <a:pt x="6095008" y="2266540"/>
                      <a:pt x="6099842" y="2305997"/>
                      <a:pt x="6106932" y="2344993"/>
                    </a:cubicBezTo>
                    <a:cubicBezTo>
                      <a:pt x="6109713" y="2360289"/>
                      <a:pt x="6117910" y="2374157"/>
                      <a:pt x="6121681" y="2389239"/>
                    </a:cubicBezTo>
                    <a:cubicBezTo>
                      <a:pt x="6127761" y="2413558"/>
                      <a:pt x="6131513" y="2438400"/>
                      <a:pt x="6136429" y="2462981"/>
                    </a:cubicBezTo>
                    <a:cubicBezTo>
                      <a:pt x="6131513" y="2492478"/>
                      <a:pt x="6136517" y="2525507"/>
                      <a:pt x="6121681" y="2551471"/>
                    </a:cubicBezTo>
                    <a:cubicBezTo>
                      <a:pt x="6113968" y="2564969"/>
                      <a:pt x="6092982" y="2566219"/>
                      <a:pt x="6077436" y="2566219"/>
                    </a:cubicBezTo>
                    <a:cubicBezTo>
                      <a:pt x="6003530" y="2566219"/>
                      <a:pt x="5929952" y="2556387"/>
                      <a:pt x="5856210" y="2551471"/>
                    </a:cubicBezTo>
                    <a:cubicBezTo>
                      <a:pt x="5782468" y="2556387"/>
                      <a:pt x="5708269" y="2556660"/>
                      <a:pt x="5634984" y="2566219"/>
                    </a:cubicBezTo>
                    <a:cubicBezTo>
                      <a:pt x="5580335" y="2573347"/>
                      <a:pt x="5525384" y="2592921"/>
                      <a:pt x="5472752" y="2610464"/>
                    </a:cubicBezTo>
                    <a:cubicBezTo>
                      <a:pt x="5443255" y="2630129"/>
                      <a:pt x="5415969" y="2653604"/>
                      <a:pt x="5384261" y="2669458"/>
                    </a:cubicBezTo>
                    <a:cubicBezTo>
                      <a:pt x="5364597" y="2679290"/>
                      <a:pt x="5343912" y="2687303"/>
                      <a:pt x="5325268" y="2698955"/>
                    </a:cubicBezTo>
                    <a:cubicBezTo>
                      <a:pt x="5304424" y="2711983"/>
                      <a:pt x="5286276" y="2728913"/>
                      <a:pt x="5266274" y="2743200"/>
                    </a:cubicBezTo>
                    <a:cubicBezTo>
                      <a:pt x="5251850" y="2753503"/>
                      <a:pt x="5236453" y="2762394"/>
                      <a:pt x="5222029" y="2772697"/>
                    </a:cubicBezTo>
                    <a:cubicBezTo>
                      <a:pt x="5202027" y="2786984"/>
                      <a:pt x="5185021" y="2805949"/>
                      <a:pt x="5163036" y="2816942"/>
                    </a:cubicBezTo>
                    <a:cubicBezTo>
                      <a:pt x="5144906" y="2826007"/>
                      <a:pt x="5123707" y="2826774"/>
                      <a:pt x="5104042" y="2831690"/>
                    </a:cubicBezTo>
                    <a:cubicBezTo>
                      <a:pt x="5084378" y="2841522"/>
                      <a:pt x="5065257" y="2852527"/>
                      <a:pt x="5045049" y="2861187"/>
                    </a:cubicBezTo>
                    <a:cubicBezTo>
                      <a:pt x="4901549" y="2922687"/>
                      <a:pt x="4571046" y="2889799"/>
                      <a:pt x="4543603" y="2890684"/>
                    </a:cubicBezTo>
                    <a:lnTo>
                      <a:pt x="4396120" y="2905432"/>
                    </a:lnTo>
                    <a:cubicBezTo>
                      <a:pt x="4361596" y="2909494"/>
                      <a:pt x="4324647" y="2906063"/>
                      <a:pt x="4292881" y="2920181"/>
                    </a:cubicBezTo>
                    <a:cubicBezTo>
                      <a:pt x="4276683" y="2927380"/>
                      <a:pt x="4278415" y="2955032"/>
                      <a:pt x="4263384" y="2964426"/>
                    </a:cubicBezTo>
                    <a:cubicBezTo>
                      <a:pt x="4239443" y="2979389"/>
                      <a:pt x="4150440" y="3000036"/>
                      <a:pt x="4115900" y="3008671"/>
                    </a:cubicBezTo>
                    <a:cubicBezTo>
                      <a:pt x="4056907" y="3003755"/>
                      <a:pt x="3996350" y="3008281"/>
                      <a:pt x="3938920" y="2993923"/>
                    </a:cubicBezTo>
                    <a:cubicBezTo>
                      <a:pt x="3896261" y="2983258"/>
                      <a:pt x="3863591" y="2945593"/>
                      <a:pt x="3820932" y="2934929"/>
                    </a:cubicBezTo>
                    <a:cubicBezTo>
                      <a:pt x="3802025" y="2930202"/>
                      <a:pt x="3738856" y="2916013"/>
                      <a:pt x="3717694" y="2905432"/>
                    </a:cubicBezTo>
                    <a:cubicBezTo>
                      <a:pt x="3701840" y="2897505"/>
                      <a:pt x="3687873" y="2886238"/>
                      <a:pt x="3673449" y="2875935"/>
                    </a:cubicBezTo>
                    <a:cubicBezTo>
                      <a:pt x="3653447" y="2861648"/>
                      <a:pt x="3636917" y="2841673"/>
                      <a:pt x="3614455" y="2831690"/>
                    </a:cubicBezTo>
                    <a:cubicBezTo>
                      <a:pt x="3591548" y="2821509"/>
                      <a:pt x="3565032" y="2823022"/>
                      <a:pt x="3540713" y="2816942"/>
                    </a:cubicBezTo>
                    <a:cubicBezTo>
                      <a:pt x="3525631" y="2813171"/>
                      <a:pt x="3511416" y="2806464"/>
                      <a:pt x="3496468" y="2802193"/>
                    </a:cubicBezTo>
                    <a:cubicBezTo>
                      <a:pt x="3476978" y="2796624"/>
                      <a:pt x="3457139" y="2792361"/>
                      <a:pt x="3437474" y="2787445"/>
                    </a:cubicBezTo>
                    <a:cubicBezTo>
                      <a:pt x="3324403" y="2792361"/>
                      <a:pt x="3210747" y="2789695"/>
                      <a:pt x="3098261" y="2802193"/>
                    </a:cubicBezTo>
                    <a:cubicBezTo>
                      <a:pt x="3076410" y="2804621"/>
                      <a:pt x="3059681" y="2823525"/>
                      <a:pt x="3039268" y="2831690"/>
                    </a:cubicBezTo>
                    <a:cubicBezTo>
                      <a:pt x="3010400" y="2843238"/>
                      <a:pt x="2978588" y="2847282"/>
                      <a:pt x="2950778" y="2861187"/>
                    </a:cubicBezTo>
                    <a:cubicBezTo>
                      <a:pt x="2898336" y="2887408"/>
                      <a:pt x="2898177" y="2890964"/>
                      <a:pt x="2847539" y="2905432"/>
                    </a:cubicBezTo>
                    <a:cubicBezTo>
                      <a:pt x="2725056" y="2940427"/>
                      <a:pt x="2710444" y="2924520"/>
                      <a:pt x="2523074" y="2934929"/>
                    </a:cubicBezTo>
                    <a:cubicBezTo>
                      <a:pt x="2493577" y="2944761"/>
                      <a:pt x="2460454" y="2947179"/>
                      <a:pt x="2434584" y="2964426"/>
                    </a:cubicBezTo>
                    <a:cubicBezTo>
                      <a:pt x="2419836" y="2974258"/>
                      <a:pt x="2406193" y="2985996"/>
                      <a:pt x="2390339" y="2993923"/>
                    </a:cubicBezTo>
                    <a:cubicBezTo>
                      <a:pt x="2376434" y="3000875"/>
                      <a:pt x="2360383" y="3002547"/>
                      <a:pt x="2346094" y="3008671"/>
                    </a:cubicBezTo>
                    <a:cubicBezTo>
                      <a:pt x="2325886" y="3017332"/>
                      <a:pt x="2306765" y="3028336"/>
                      <a:pt x="2287100" y="3038168"/>
                    </a:cubicBezTo>
                    <a:cubicBezTo>
                      <a:pt x="2208442" y="3033252"/>
                      <a:pt x="2129504" y="3031669"/>
                      <a:pt x="2051126" y="3023419"/>
                    </a:cubicBezTo>
                    <a:cubicBezTo>
                      <a:pt x="2035665" y="3021792"/>
                      <a:pt x="2021170" y="3014795"/>
                      <a:pt x="2006881" y="3008671"/>
                    </a:cubicBezTo>
                    <a:cubicBezTo>
                      <a:pt x="1917741" y="2970468"/>
                      <a:pt x="1977703" y="2991997"/>
                      <a:pt x="1903642" y="2949677"/>
                    </a:cubicBezTo>
                    <a:cubicBezTo>
                      <a:pt x="1884553" y="2938769"/>
                      <a:pt x="1865235" y="2927901"/>
                      <a:pt x="1844649" y="2920181"/>
                    </a:cubicBezTo>
                    <a:cubicBezTo>
                      <a:pt x="1820839" y="2911252"/>
                      <a:pt x="1731945" y="2894690"/>
                      <a:pt x="1711913" y="2890684"/>
                    </a:cubicBezTo>
                    <a:cubicBezTo>
                      <a:pt x="1638171" y="2895600"/>
                      <a:pt x="1564260" y="2898425"/>
                      <a:pt x="1490687" y="2905432"/>
                    </a:cubicBezTo>
                    <a:cubicBezTo>
                      <a:pt x="1447235" y="2909570"/>
                      <a:pt x="1387127" y="2922380"/>
                      <a:pt x="1343203" y="2934929"/>
                    </a:cubicBezTo>
                    <a:cubicBezTo>
                      <a:pt x="1328255" y="2939200"/>
                      <a:pt x="1313706" y="2944761"/>
                      <a:pt x="1298958" y="2949677"/>
                    </a:cubicBezTo>
                    <a:lnTo>
                      <a:pt x="768016" y="2934929"/>
                    </a:lnTo>
                    <a:cubicBezTo>
                      <a:pt x="733292" y="2933314"/>
                      <a:pt x="699349" y="2923820"/>
                      <a:pt x="664778" y="2920181"/>
                    </a:cubicBezTo>
                    <a:cubicBezTo>
                      <a:pt x="605905" y="2913984"/>
                      <a:pt x="546791" y="2910348"/>
                      <a:pt x="487797" y="2905432"/>
                    </a:cubicBezTo>
                    <a:cubicBezTo>
                      <a:pt x="346335" y="2811123"/>
                      <a:pt x="546261" y="2933491"/>
                      <a:pt x="148584" y="2861187"/>
                    </a:cubicBezTo>
                    <a:cubicBezTo>
                      <a:pt x="131145" y="2858016"/>
                      <a:pt x="130435" y="2830559"/>
                      <a:pt x="119087" y="2816942"/>
                    </a:cubicBezTo>
                    <a:cubicBezTo>
                      <a:pt x="105734" y="2800919"/>
                      <a:pt x="89590" y="2787445"/>
                      <a:pt x="74842" y="2772697"/>
                    </a:cubicBezTo>
                    <a:cubicBezTo>
                      <a:pt x="69926" y="2757949"/>
                      <a:pt x="67046" y="2742357"/>
                      <a:pt x="60094" y="2728452"/>
                    </a:cubicBezTo>
                    <a:cubicBezTo>
                      <a:pt x="52167" y="2712598"/>
                      <a:pt x="32361" y="2701844"/>
                      <a:pt x="30597" y="2684206"/>
                    </a:cubicBezTo>
                    <a:cubicBezTo>
                      <a:pt x="25212" y="2630355"/>
                      <a:pt x="50619" y="2555671"/>
                      <a:pt x="74842" y="2507226"/>
                    </a:cubicBezTo>
                    <a:cubicBezTo>
                      <a:pt x="82769" y="2491372"/>
                      <a:pt x="96412" y="2478835"/>
                      <a:pt x="104339" y="2462981"/>
                    </a:cubicBezTo>
                    <a:cubicBezTo>
                      <a:pt x="123606" y="2424447"/>
                      <a:pt x="137273" y="2366728"/>
                      <a:pt x="163332" y="2330245"/>
                    </a:cubicBezTo>
                    <a:cubicBezTo>
                      <a:pt x="175455" y="2313273"/>
                      <a:pt x="194225" y="2302023"/>
                      <a:pt x="207578" y="2286000"/>
                    </a:cubicBezTo>
                    <a:cubicBezTo>
                      <a:pt x="239343" y="2247882"/>
                      <a:pt x="237042" y="2241851"/>
                      <a:pt x="251823" y="2197510"/>
                    </a:cubicBezTo>
                    <a:cubicBezTo>
                      <a:pt x="225247" y="2170933"/>
                      <a:pt x="193481" y="2144951"/>
                      <a:pt x="178081" y="2109019"/>
                    </a:cubicBezTo>
                    <a:cubicBezTo>
                      <a:pt x="170096" y="2090388"/>
                      <a:pt x="171317" y="2068657"/>
                      <a:pt x="163332" y="2050026"/>
                    </a:cubicBezTo>
                    <a:cubicBezTo>
                      <a:pt x="156350" y="2033734"/>
                      <a:pt x="141035" y="2021978"/>
                      <a:pt x="133836" y="2005781"/>
                    </a:cubicBezTo>
                    <a:cubicBezTo>
                      <a:pt x="121208" y="1977368"/>
                      <a:pt x="121586" y="1943160"/>
                      <a:pt x="104339" y="1917290"/>
                    </a:cubicBezTo>
                    <a:lnTo>
                      <a:pt x="45345" y="1828800"/>
                    </a:lnTo>
                    <a:cubicBezTo>
                      <a:pt x="35513" y="1814052"/>
                      <a:pt x="21454" y="1801370"/>
                      <a:pt x="15849" y="1784555"/>
                    </a:cubicBezTo>
                    <a:lnTo>
                      <a:pt x="1100" y="1740310"/>
                    </a:lnTo>
                    <a:cubicBezTo>
                      <a:pt x="10932" y="1725561"/>
                      <a:pt x="18063" y="1708598"/>
                      <a:pt x="30597" y="1696064"/>
                    </a:cubicBezTo>
                    <a:cubicBezTo>
                      <a:pt x="72860" y="1653801"/>
                      <a:pt x="71110" y="1675807"/>
                      <a:pt x="119087" y="1651819"/>
                    </a:cubicBezTo>
                    <a:cubicBezTo>
                      <a:pt x="134941" y="1643892"/>
                      <a:pt x="147942" y="1631117"/>
                      <a:pt x="163332" y="1622323"/>
                    </a:cubicBezTo>
                    <a:cubicBezTo>
                      <a:pt x="182421" y="1611415"/>
                      <a:pt x="202661" y="1602658"/>
                      <a:pt x="222326" y="1592826"/>
                    </a:cubicBezTo>
                    <a:cubicBezTo>
                      <a:pt x="267078" y="1458567"/>
                      <a:pt x="198427" y="1670623"/>
                      <a:pt x="251823" y="1474839"/>
                    </a:cubicBezTo>
                    <a:cubicBezTo>
                      <a:pt x="260004" y="1444842"/>
                      <a:pt x="271488" y="1415845"/>
                      <a:pt x="281320" y="1386348"/>
                    </a:cubicBezTo>
                    <a:cubicBezTo>
                      <a:pt x="286236" y="1371600"/>
                      <a:pt x="293512" y="1357438"/>
                      <a:pt x="296068" y="1342103"/>
                    </a:cubicBezTo>
                    <a:lnTo>
                      <a:pt x="310816" y="1253613"/>
                    </a:lnTo>
                    <a:cubicBezTo>
                      <a:pt x="300929" y="1194287"/>
                      <a:pt x="308047" y="1162353"/>
                      <a:pt x="266571" y="1120877"/>
                    </a:cubicBezTo>
                    <a:cubicBezTo>
                      <a:pt x="254037" y="1108343"/>
                      <a:pt x="237074" y="1101213"/>
                      <a:pt x="222326" y="1091381"/>
                    </a:cubicBezTo>
                    <a:cubicBezTo>
                      <a:pt x="206957" y="1045273"/>
                      <a:pt x="192055" y="987626"/>
                      <a:pt x="148584" y="958645"/>
                    </a:cubicBezTo>
                    <a:cubicBezTo>
                      <a:pt x="86985" y="917578"/>
                      <a:pt x="116873" y="941682"/>
                      <a:pt x="60094" y="884903"/>
                    </a:cubicBezTo>
                    <a:cubicBezTo>
                      <a:pt x="55178" y="870155"/>
                      <a:pt x="40429" y="855406"/>
                      <a:pt x="45345" y="840658"/>
                    </a:cubicBezTo>
                    <a:cubicBezTo>
                      <a:pt x="56555" y="807027"/>
                      <a:pt x="104339" y="752168"/>
                      <a:pt x="104339" y="752168"/>
                    </a:cubicBezTo>
                    <a:cubicBezTo>
                      <a:pt x="114171" y="722671"/>
                      <a:pt x="108962" y="682333"/>
                      <a:pt x="133836" y="663677"/>
                    </a:cubicBezTo>
                    <a:cubicBezTo>
                      <a:pt x="268509" y="562673"/>
                      <a:pt x="217061" y="609949"/>
                      <a:pt x="296068" y="530942"/>
                    </a:cubicBezTo>
                    <a:lnTo>
                      <a:pt x="325565" y="442452"/>
                    </a:lnTo>
                    <a:lnTo>
                      <a:pt x="340313" y="398206"/>
                    </a:lnTo>
                    <a:cubicBezTo>
                      <a:pt x="345229" y="358877"/>
                      <a:pt x="338964" y="316438"/>
                      <a:pt x="355061" y="280219"/>
                    </a:cubicBezTo>
                    <a:cubicBezTo>
                      <a:pt x="361375" y="266013"/>
                      <a:pt x="387167" y="275183"/>
                      <a:pt x="399307" y="265471"/>
                    </a:cubicBezTo>
                    <a:cubicBezTo>
                      <a:pt x="413148" y="254398"/>
                      <a:pt x="418971" y="235974"/>
                      <a:pt x="428803" y="221226"/>
                    </a:cubicBezTo>
                    <a:cubicBezTo>
                      <a:pt x="418971" y="191729"/>
                      <a:pt x="425178" y="149981"/>
                      <a:pt x="399307" y="132735"/>
                    </a:cubicBezTo>
                    <a:lnTo>
                      <a:pt x="355061" y="103239"/>
                    </a:lnTo>
                  </a:path>
                </a:pathLst>
              </a:cu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sp>
            <p:nvSpPr>
              <p:cNvPr id="421" name="Freeform 420">
                <a:extLst>
                  <a:ext uri="{FF2B5EF4-FFF2-40B4-BE49-F238E27FC236}">
                    <a16:creationId xmlns:a16="http://schemas.microsoft.com/office/drawing/2014/main" id="{41CF7B9B-4155-BE47-AC08-87FC8600C7B2}"/>
                  </a:ext>
                </a:extLst>
              </p:cNvPr>
              <p:cNvSpPr/>
              <p:nvPr/>
            </p:nvSpPr>
            <p:spPr>
              <a:xfrm flipH="1">
                <a:off x="822957" y="891888"/>
                <a:ext cx="6569855" cy="3881280"/>
              </a:xfrm>
              <a:custGeom>
                <a:avLst/>
                <a:gdLst>
                  <a:gd name="connsiteX0" fmla="*/ 325565 w 6136517"/>
                  <a:gd name="connsiteY0" fmla="*/ 191729 h 3082413"/>
                  <a:gd name="connsiteX1" fmla="*/ 296068 w 6136517"/>
                  <a:gd name="connsiteY1" fmla="*/ 250723 h 3082413"/>
                  <a:gd name="connsiteX2" fmla="*/ 266571 w 6136517"/>
                  <a:gd name="connsiteY2" fmla="*/ 294968 h 3082413"/>
                  <a:gd name="connsiteX3" fmla="*/ 207578 w 6136517"/>
                  <a:gd name="connsiteY3" fmla="*/ 427703 h 3082413"/>
                  <a:gd name="connsiteX4" fmla="*/ 222326 w 6136517"/>
                  <a:gd name="connsiteY4" fmla="*/ 766916 h 3082413"/>
                  <a:gd name="connsiteX5" fmla="*/ 192829 w 6136517"/>
                  <a:gd name="connsiteY5" fmla="*/ 988142 h 3082413"/>
                  <a:gd name="connsiteX6" fmla="*/ 163332 w 6136517"/>
                  <a:gd name="connsiteY6" fmla="*/ 1032387 h 3082413"/>
                  <a:gd name="connsiteX7" fmla="*/ 148584 w 6136517"/>
                  <a:gd name="connsiteY7" fmla="*/ 1106129 h 3082413"/>
                  <a:gd name="connsiteX8" fmla="*/ 119087 w 6136517"/>
                  <a:gd name="connsiteY8" fmla="*/ 1194619 h 3082413"/>
                  <a:gd name="connsiteX9" fmla="*/ 104339 w 6136517"/>
                  <a:gd name="connsiteY9" fmla="*/ 1799303 h 3082413"/>
                  <a:gd name="connsiteX10" fmla="*/ 89590 w 6136517"/>
                  <a:gd name="connsiteY10" fmla="*/ 1843548 h 3082413"/>
                  <a:gd name="connsiteX11" fmla="*/ 74842 w 6136517"/>
                  <a:gd name="connsiteY11" fmla="*/ 1917290 h 3082413"/>
                  <a:gd name="connsiteX12" fmla="*/ 45345 w 6136517"/>
                  <a:gd name="connsiteY12" fmla="*/ 2005781 h 3082413"/>
                  <a:gd name="connsiteX13" fmla="*/ 45345 w 6136517"/>
                  <a:gd name="connsiteY13" fmla="*/ 2492477 h 3082413"/>
                  <a:gd name="connsiteX14" fmla="*/ 104339 w 6136517"/>
                  <a:gd name="connsiteY14" fmla="*/ 2566219 h 3082413"/>
                  <a:gd name="connsiteX15" fmla="*/ 148584 w 6136517"/>
                  <a:gd name="connsiteY15" fmla="*/ 2654710 h 3082413"/>
                  <a:gd name="connsiteX16" fmla="*/ 237074 w 6136517"/>
                  <a:gd name="connsiteY16" fmla="*/ 2713703 h 3082413"/>
                  <a:gd name="connsiteX17" fmla="*/ 266571 w 6136517"/>
                  <a:gd name="connsiteY17" fmla="*/ 2757948 h 3082413"/>
                  <a:gd name="connsiteX18" fmla="*/ 310816 w 6136517"/>
                  <a:gd name="connsiteY18" fmla="*/ 2772697 h 3082413"/>
                  <a:gd name="connsiteX19" fmla="*/ 532042 w 6136517"/>
                  <a:gd name="connsiteY19" fmla="*/ 2816942 h 3082413"/>
                  <a:gd name="connsiteX20" fmla="*/ 635281 w 6136517"/>
                  <a:gd name="connsiteY20" fmla="*/ 2831690 h 3082413"/>
                  <a:gd name="connsiteX21" fmla="*/ 694274 w 6136517"/>
                  <a:gd name="connsiteY21" fmla="*/ 2846439 h 3082413"/>
                  <a:gd name="connsiteX22" fmla="*/ 768016 w 6136517"/>
                  <a:gd name="connsiteY22" fmla="*/ 2861187 h 3082413"/>
                  <a:gd name="connsiteX23" fmla="*/ 812261 w 6136517"/>
                  <a:gd name="connsiteY23" fmla="*/ 2890684 h 3082413"/>
                  <a:gd name="connsiteX24" fmla="*/ 900752 w 6136517"/>
                  <a:gd name="connsiteY24" fmla="*/ 2920181 h 3082413"/>
                  <a:gd name="connsiteX25" fmla="*/ 1284210 w 6136517"/>
                  <a:gd name="connsiteY25" fmla="*/ 2905432 h 3082413"/>
                  <a:gd name="connsiteX26" fmla="*/ 1431694 w 6136517"/>
                  <a:gd name="connsiteY26" fmla="*/ 2875935 h 3082413"/>
                  <a:gd name="connsiteX27" fmla="*/ 1859397 w 6136517"/>
                  <a:gd name="connsiteY27" fmla="*/ 2846439 h 3082413"/>
                  <a:gd name="connsiteX28" fmla="*/ 1977384 w 6136517"/>
                  <a:gd name="connsiteY28" fmla="*/ 2816942 h 3082413"/>
                  <a:gd name="connsiteX29" fmla="*/ 2169113 w 6136517"/>
                  <a:gd name="connsiteY29" fmla="*/ 2831690 h 3082413"/>
                  <a:gd name="connsiteX30" fmla="*/ 2228107 w 6136517"/>
                  <a:gd name="connsiteY30" fmla="*/ 2846439 h 3082413"/>
                  <a:gd name="connsiteX31" fmla="*/ 2301849 w 6136517"/>
                  <a:gd name="connsiteY31" fmla="*/ 2861187 h 3082413"/>
                  <a:gd name="connsiteX32" fmla="*/ 2390339 w 6136517"/>
                  <a:gd name="connsiteY32" fmla="*/ 2890684 h 3082413"/>
                  <a:gd name="connsiteX33" fmla="*/ 2434584 w 6136517"/>
                  <a:gd name="connsiteY33" fmla="*/ 2905432 h 3082413"/>
                  <a:gd name="connsiteX34" fmla="*/ 2493578 w 6136517"/>
                  <a:gd name="connsiteY34" fmla="*/ 2920181 h 3082413"/>
                  <a:gd name="connsiteX35" fmla="*/ 2641061 w 6136517"/>
                  <a:gd name="connsiteY35" fmla="*/ 2964426 h 3082413"/>
                  <a:gd name="connsiteX36" fmla="*/ 3260494 w 6136517"/>
                  <a:gd name="connsiteY36" fmla="*/ 2949677 h 3082413"/>
                  <a:gd name="connsiteX37" fmla="*/ 3348984 w 6136517"/>
                  <a:gd name="connsiteY37" fmla="*/ 2920181 h 3082413"/>
                  <a:gd name="connsiteX38" fmla="*/ 3437474 w 6136517"/>
                  <a:gd name="connsiteY38" fmla="*/ 2831690 h 3082413"/>
                  <a:gd name="connsiteX39" fmla="*/ 3525965 w 6136517"/>
                  <a:gd name="connsiteY39" fmla="*/ 2772697 h 3082413"/>
                  <a:gd name="connsiteX40" fmla="*/ 4042158 w 6136517"/>
                  <a:gd name="connsiteY40" fmla="*/ 2787445 h 3082413"/>
                  <a:gd name="connsiteX41" fmla="*/ 4189642 w 6136517"/>
                  <a:gd name="connsiteY41" fmla="*/ 2802193 h 3082413"/>
                  <a:gd name="connsiteX42" fmla="*/ 4381371 w 6136517"/>
                  <a:gd name="connsiteY42" fmla="*/ 2816942 h 3082413"/>
                  <a:gd name="connsiteX43" fmla="*/ 4440365 w 6136517"/>
                  <a:gd name="connsiteY43" fmla="*/ 2831690 h 3082413"/>
                  <a:gd name="connsiteX44" fmla="*/ 4484610 w 6136517"/>
                  <a:gd name="connsiteY44" fmla="*/ 2846439 h 3082413"/>
                  <a:gd name="connsiteX45" fmla="*/ 4558352 w 6136517"/>
                  <a:gd name="connsiteY45" fmla="*/ 2861187 h 3082413"/>
                  <a:gd name="connsiteX46" fmla="*/ 4617345 w 6136517"/>
                  <a:gd name="connsiteY46" fmla="*/ 2875935 h 3082413"/>
                  <a:gd name="connsiteX47" fmla="*/ 4720584 w 6136517"/>
                  <a:gd name="connsiteY47" fmla="*/ 2890684 h 3082413"/>
                  <a:gd name="connsiteX48" fmla="*/ 4853320 w 6136517"/>
                  <a:gd name="connsiteY48" fmla="*/ 2920181 h 3082413"/>
                  <a:gd name="connsiteX49" fmla="*/ 5915203 w 6136517"/>
                  <a:gd name="connsiteY49" fmla="*/ 2890684 h 3082413"/>
                  <a:gd name="connsiteX50" fmla="*/ 6003694 w 6136517"/>
                  <a:gd name="connsiteY50" fmla="*/ 2861187 h 3082413"/>
                  <a:gd name="connsiteX51" fmla="*/ 6033190 w 6136517"/>
                  <a:gd name="connsiteY51" fmla="*/ 2772697 h 3082413"/>
                  <a:gd name="connsiteX52" fmla="*/ 6018442 w 6136517"/>
                  <a:gd name="connsiteY52" fmla="*/ 2654710 h 3082413"/>
                  <a:gd name="connsiteX53" fmla="*/ 5988945 w 6136517"/>
                  <a:gd name="connsiteY53" fmla="*/ 2566219 h 3082413"/>
                  <a:gd name="connsiteX54" fmla="*/ 5944700 w 6136517"/>
                  <a:gd name="connsiteY54" fmla="*/ 2448232 h 3082413"/>
                  <a:gd name="connsiteX55" fmla="*/ 5915203 w 6136517"/>
                  <a:gd name="connsiteY55" fmla="*/ 2315497 h 3082413"/>
                  <a:gd name="connsiteX56" fmla="*/ 5900455 w 6136517"/>
                  <a:gd name="connsiteY56" fmla="*/ 2271252 h 3082413"/>
                  <a:gd name="connsiteX57" fmla="*/ 5885707 w 6136517"/>
                  <a:gd name="connsiteY57" fmla="*/ 2212258 h 3082413"/>
                  <a:gd name="connsiteX58" fmla="*/ 5841461 w 6136517"/>
                  <a:gd name="connsiteY58" fmla="*/ 2079523 h 3082413"/>
                  <a:gd name="connsiteX59" fmla="*/ 5826713 w 6136517"/>
                  <a:gd name="connsiteY59" fmla="*/ 2035277 h 3082413"/>
                  <a:gd name="connsiteX60" fmla="*/ 5811965 w 6136517"/>
                  <a:gd name="connsiteY60" fmla="*/ 1976284 h 3082413"/>
                  <a:gd name="connsiteX61" fmla="*/ 5841461 w 6136517"/>
                  <a:gd name="connsiteY61" fmla="*/ 1607574 h 3082413"/>
                  <a:gd name="connsiteX62" fmla="*/ 5870958 w 6136517"/>
                  <a:gd name="connsiteY62" fmla="*/ 1533832 h 3082413"/>
                  <a:gd name="connsiteX63" fmla="*/ 5885707 w 6136517"/>
                  <a:gd name="connsiteY63" fmla="*/ 1489587 h 3082413"/>
                  <a:gd name="connsiteX64" fmla="*/ 5915203 w 6136517"/>
                  <a:gd name="connsiteY64" fmla="*/ 1430593 h 3082413"/>
                  <a:gd name="connsiteX65" fmla="*/ 5944700 w 6136517"/>
                  <a:gd name="connsiteY65" fmla="*/ 1327355 h 3082413"/>
                  <a:gd name="connsiteX66" fmla="*/ 5959449 w 6136517"/>
                  <a:gd name="connsiteY66" fmla="*/ 1106129 h 3082413"/>
                  <a:gd name="connsiteX67" fmla="*/ 5974197 w 6136517"/>
                  <a:gd name="connsiteY67" fmla="*/ 1047135 h 3082413"/>
                  <a:gd name="connsiteX68" fmla="*/ 5988945 w 6136517"/>
                  <a:gd name="connsiteY68" fmla="*/ 958645 h 3082413"/>
                  <a:gd name="connsiteX69" fmla="*/ 5974197 w 6136517"/>
                  <a:gd name="connsiteY69" fmla="*/ 737419 h 3082413"/>
                  <a:gd name="connsiteX70" fmla="*/ 5929952 w 6136517"/>
                  <a:gd name="connsiteY70" fmla="*/ 604684 h 3082413"/>
                  <a:gd name="connsiteX71" fmla="*/ 5915203 w 6136517"/>
                  <a:gd name="connsiteY71" fmla="*/ 545690 h 3082413"/>
                  <a:gd name="connsiteX72" fmla="*/ 5870958 w 6136517"/>
                  <a:gd name="connsiteY72" fmla="*/ 383458 h 3082413"/>
                  <a:gd name="connsiteX73" fmla="*/ 5797216 w 6136517"/>
                  <a:gd name="connsiteY73" fmla="*/ 265471 h 3082413"/>
                  <a:gd name="connsiteX74" fmla="*/ 5752971 w 6136517"/>
                  <a:gd name="connsiteY74" fmla="*/ 147484 h 3082413"/>
                  <a:gd name="connsiteX75" fmla="*/ 5708726 w 6136517"/>
                  <a:gd name="connsiteY75" fmla="*/ 132735 h 3082413"/>
                  <a:gd name="connsiteX76" fmla="*/ 5693978 w 6136517"/>
                  <a:gd name="connsiteY76" fmla="*/ 88490 h 3082413"/>
                  <a:gd name="connsiteX77" fmla="*/ 5502249 w 6136517"/>
                  <a:gd name="connsiteY77" fmla="*/ 44245 h 3082413"/>
                  <a:gd name="connsiteX78" fmla="*/ 5354765 w 6136517"/>
                  <a:gd name="connsiteY78" fmla="*/ 58993 h 3082413"/>
                  <a:gd name="connsiteX79" fmla="*/ 5207281 w 6136517"/>
                  <a:gd name="connsiteY79" fmla="*/ 88490 h 3082413"/>
                  <a:gd name="connsiteX80" fmla="*/ 5089294 w 6136517"/>
                  <a:gd name="connsiteY80" fmla="*/ 117987 h 3082413"/>
                  <a:gd name="connsiteX81" fmla="*/ 5059797 w 6136517"/>
                  <a:gd name="connsiteY81" fmla="*/ 162232 h 3082413"/>
                  <a:gd name="connsiteX82" fmla="*/ 4868068 w 6136517"/>
                  <a:gd name="connsiteY82" fmla="*/ 206477 h 3082413"/>
                  <a:gd name="connsiteX83" fmla="*/ 4705836 w 6136517"/>
                  <a:gd name="connsiteY83" fmla="*/ 176981 h 3082413"/>
                  <a:gd name="connsiteX84" fmla="*/ 4602597 w 6136517"/>
                  <a:gd name="connsiteY84" fmla="*/ 147484 h 3082413"/>
                  <a:gd name="connsiteX85" fmla="*/ 4514107 w 6136517"/>
                  <a:gd name="connsiteY85" fmla="*/ 132735 h 3082413"/>
                  <a:gd name="connsiteX86" fmla="*/ 4396120 w 6136517"/>
                  <a:gd name="connsiteY86" fmla="*/ 103239 h 3082413"/>
                  <a:gd name="connsiteX87" fmla="*/ 4219139 w 6136517"/>
                  <a:gd name="connsiteY87" fmla="*/ 73742 h 3082413"/>
                  <a:gd name="connsiteX88" fmla="*/ 4145397 w 6136517"/>
                  <a:gd name="connsiteY88" fmla="*/ 44245 h 3082413"/>
                  <a:gd name="connsiteX89" fmla="*/ 3835681 w 6136517"/>
                  <a:gd name="connsiteY89" fmla="*/ 44245 h 3082413"/>
                  <a:gd name="connsiteX90" fmla="*/ 3717694 w 6136517"/>
                  <a:gd name="connsiteY90" fmla="*/ 73742 h 3082413"/>
                  <a:gd name="connsiteX91" fmla="*/ 3555461 w 6136517"/>
                  <a:gd name="connsiteY91" fmla="*/ 103239 h 3082413"/>
                  <a:gd name="connsiteX92" fmla="*/ 3422726 w 6136517"/>
                  <a:gd name="connsiteY92" fmla="*/ 117987 h 3082413"/>
                  <a:gd name="connsiteX93" fmla="*/ 2921281 w 6136517"/>
                  <a:gd name="connsiteY93" fmla="*/ 132735 h 3082413"/>
                  <a:gd name="connsiteX94" fmla="*/ 1726661 w 6136517"/>
                  <a:gd name="connsiteY94" fmla="*/ 162232 h 3082413"/>
                  <a:gd name="connsiteX95" fmla="*/ 1593926 w 6136517"/>
                  <a:gd name="connsiteY95" fmla="*/ 206477 h 3082413"/>
                  <a:gd name="connsiteX96" fmla="*/ 1520184 w 6136517"/>
                  <a:gd name="connsiteY96" fmla="*/ 221226 h 3082413"/>
                  <a:gd name="connsiteX97" fmla="*/ 1239965 w 6136517"/>
                  <a:gd name="connsiteY97" fmla="*/ 265471 h 3082413"/>
                  <a:gd name="connsiteX98" fmla="*/ 1003990 w 6136517"/>
                  <a:gd name="connsiteY98" fmla="*/ 250723 h 3082413"/>
                  <a:gd name="connsiteX99" fmla="*/ 900752 w 6136517"/>
                  <a:gd name="connsiteY99" fmla="*/ 235974 h 3082413"/>
                  <a:gd name="connsiteX100" fmla="*/ 782765 w 6136517"/>
                  <a:gd name="connsiteY100" fmla="*/ 221226 h 3082413"/>
                  <a:gd name="connsiteX101" fmla="*/ 709023 w 6136517"/>
                  <a:gd name="connsiteY101" fmla="*/ 176981 h 3082413"/>
                  <a:gd name="connsiteX102" fmla="*/ 369810 w 6136517"/>
                  <a:gd name="connsiteY102" fmla="*/ 176981 h 3082413"/>
                  <a:gd name="connsiteX103" fmla="*/ 281320 w 6136517"/>
                  <a:gd name="connsiteY103" fmla="*/ 206477 h 3082413"/>
                  <a:gd name="connsiteX104" fmla="*/ 237074 w 6136517"/>
                  <a:gd name="connsiteY104" fmla="*/ 221226 h 3082413"/>
                  <a:gd name="connsiteX105" fmla="*/ 192829 w 6136517"/>
                  <a:gd name="connsiteY105" fmla="*/ 250723 h 3082413"/>
                  <a:gd name="connsiteX106" fmla="*/ 178081 w 6136517"/>
                  <a:gd name="connsiteY106" fmla="*/ 383458 h 3082413"/>
                  <a:gd name="connsiteX107" fmla="*/ 222326 w 6136517"/>
                  <a:gd name="connsiteY107" fmla="*/ 412955 h 3082413"/>
                  <a:gd name="connsiteX108" fmla="*/ 281320 w 6136517"/>
                  <a:gd name="connsiteY108" fmla="*/ 545690 h 3082413"/>
                  <a:gd name="connsiteX109" fmla="*/ 296068 w 6136517"/>
                  <a:gd name="connsiteY109" fmla="*/ 589935 h 3082413"/>
                  <a:gd name="connsiteX110" fmla="*/ 266571 w 6136517"/>
                  <a:gd name="connsiteY110" fmla="*/ 737419 h 3082413"/>
                  <a:gd name="connsiteX111" fmla="*/ 237074 w 6136517"/>
                  <a:gd name="connsiteY111" fmla="*/ 781664 h 3082413"/>
                  <a:gd name="connsiteX112" fmla="*/ 192829 w 6136517"/>
                  <a:gd name="connsiteY112" fmla="*/ 884903 h 3082413"/>
                  <a:gd name="connsiteX113" fmla="*/ 133836 w 6136517"/>
                  <a:gd name="connsiteY113" fmla="*/ 973393 h 3082413"/>
                  <a:gd name="connsiteX114" fmla="*/ 104339 w 6136517"/>
                  <a:gd name="connsiteY114" fmla="*/ 1017639 h 3082413"/>
                  <a:gd name="connsiteX115" fmla="*/ 89590 w 6136517"/>
                  <a:gd name="connsiteY115" fmla="*/ 1076632 h 3082413"/>
                  <a:gd name="connsiteX116" fmla="*/ 89590 w 6136517"/>
                  <a:gd name="connsiteY116" fmla="*/ 1460090 h 3082413"/>
                  <a:gd name="connsiteX117" fmla="*/ 104339 w 6136517"/>
                  <a:gd name="connsiteY117" fmla="*/ 1504335 h 3082413"/>
                  <a:gd name="connsiteX118" fmla="*/ 133836 w 6136517"/>
                  <a:gd name="connsiteY118" fmla="*/ 1607574 h 3082413"/>
                  <a:gd name="connsiteX119" fmla="*/ 178081 w 6136517"/>
                  <a:gd name="connsiteY119" fmla="*/ 1622323 h 3082413"/>
                  <a:gd name="connsiteX120" fmla="*/ 192829 w 6136517"/>
                  <a:gd name="connsiteY120" fmla="*/ 1666568 h 3082413"/>
                  <a:gd name="connsiteX121" fmla="*/ 222326 w 6136517"/>
                  <a:gd name="connsiteY121" fmla="*/ 1710813 h 3082413"/>
                  <a:gd name="connsiteX122" fmla="*/ 207578 w 6136517"/>
                  <a:gd name="connsiteY122" fmla="*/ 1755058 h 3082413"/>
                  <a:gd name="connsiteX123" fmla="*/ 163332 w 6136517"/>
                  <a:gd name="connsiteY123" fmla="*/ 1858297 h 3082413"/>
                  <a:gd name="connsiteX124" fmla="*/ 148584 w 6136517"/>
                  <a:gd name="connsiteY124" fmla="*/ 1902542 h 3082413"/>
                  <a:gd name="connsiteX125" fmla="*/ 119087 w 6136517"/>
                  <a:gd name="connsiteY125" fmla="*/ 1946787 h 3082413"/>
                  <a:gd name="connsiteX126" fmla="*/ 104339 w 6136517"/>
                  <a:gd name="connsiteY126" fmla="*/ 2020529 h 3082413"/>
                  <a:gd name="connsiteX127" fmla="*/ 15849 w 6136517"/>
                  <a:gd name="connsiteY127" fmla="*/ 2094271 h 3082413"/>
                  <a:gd name="connsiteX128" fmla="*/ 1100 w 6136517"/>
                  <a:gd name="connsiteY128" fmla="*/ 2138516 h 3082413"/>
                  <a:gd name="connsiteX129" fmla="*/ 15849 w 6136517"/>
                  <a:gd name="connsiteY129" fmla="*/ 2227006 h 3082413"/>
                  <a:gd name="connsiteX130" fmla="*/ 119087 w 6136517"/>
                  <a:gd name="connsiteY130" fmla="*/ 2271252 h 3082413"/>
                  <a:gd name="connsiteX131" fmla="*/ 133836 w 6136517"/>
                  <a:gd name="connsiteY131" fmla="*/ 2728452 h 3082413"/>
                  <a:gd name="connsiteX132" fmla="*/ 119087 w 6136517"/>
                  <a:gd name="connsiteY132" fmla="*/ 2772697 h 3082413"/>
                  <a:gd name="connsiteX133" fmla="*/ 60094 w 6136517"/>
                  <a:gd name="connsiteY133" fmla="*/ 2861187 h 3082413"/>
                  <a:gd name="connsiteX134" fmla="*/ 45345 w 6136517"/>
                  <a:gd name="connsiteY134" fmla="*/ 3038168 h 3082413"/>
                  <a:gd name="connsiteX135" fmla="*/ 148584 w 6136517"/>
                  <a:gd name="connsiteY135" fmla="*/ 3023419 h 3082413"/>
                  <a:gd name="connsiteX136" fmla="*/ 222326 w 6136517"/>
                  <a:gd name="connsiteY136" fmla="*/ 2949677 h 3082413"/>
                  <a:gd name="connsiteX137" fmla="*/ 266571 w 6136517"/>
                  <a:gd name="connsiteY137" fmla="*/ 2890684 h 3082413"/>
                  <a:gd name="connsiteX138" fmla="*/ 310816 w 6136517"/>
                  <a:gd name="connsiteY138" fmla="*/ 2802193 h 3082413"/>
                  <a:gd name="connsiteX139" fmla="*/ 355061 w 6136517"/>
                  <a:gd name="connsiteY139" fmla="*/ 2772697 h 3082413"/>
                  <a:gd name="connsiteX140" fmla="*/ 473049 w 6136517"/>
                  <a:gd name="connsiteY140" fmla="*/ 2713703 h 3082413"/>
                  <a:gd name="connsiteX141" fmla="*/ 561539 w 6136517"/>
                  <a:gd name="connsiteY141" fmla="*/ 2684206 h 3082413"/>
                  <a:gd name="connsiteX142" fmla="*/ 738520 w 6136517"/>
                  <a:gd name="connsiteY142" fmla="*/ 2802193 h 3082413"/>
                  <a:gd name="connsiteX143" fmla="*/ 782765 w 6136517"/>
                  <a:gd name="connsiteY143" fmla="*/ 2831690 h 3082413"/>
                  <a:gd name="connsiteX144" fmla="*/ 915500 w 6136517"/>
                  <a:gd name="connsiteY144" fmla="*/ 2875935 h 3082413"/>
                  <a:gd name="connsiteX145" fmla="*/ 959745 w 6136517"/>
                  <a:gd name="connsiteY145" fmla="*/ 2890684 h 3082413"/>
                  <a:gd name="connsiteX146" fmla="*/ 989242 w 6136517"/>
                  <a:gd name="connsiteY146" fmla="*/ 2934929 h 3082413"/>
                  <a:gd name="connsiteX147" fmla="*/ 1033487 w 6136517"/>
                  <a:gd name="connsiteY147" fmla="*/ 2949677 h 3082413"/>
                  <a:gd name="connsiteX148" fmla="*/ 1077732 w 6136517"/>
                  <a:gd name="connsiteY148" fmla="*/ 2979174 h 3082413"/>
                  <a:gd name="connsiteX149" fmla="*/ 1269461 w 6136517"/>
                  <a:gd name="connsiteY149" fmla="*/ 2964426 h 3082413"/>
                  <a:gd name="connsiteX150" fmla="*/ 1328455 w 6136517"/>
                  <a:gd name="connsiteY150" fmla="*/ 2934929 h 3082413"/>
                  <a:gd name="connsiteX151" fmla="*/ 1416945 w 6136517"/>
                  <a:gd name="connsiteY151" fmla="*/ 2920181 h 3082413"/>
                  <a:gd name="connsiteX152" fmla="*/ 1505436 w 6136517"/>
                  <a:gd name="connsiteY152" fmla="*/ 2875935 h 3082413"/>
                  <a:gd name="connsiteX153" fmla="*/ 1534932 w 6136517"/>
                  <a:gd name="connsiteY153" fmla="*/ 2831690 h 3082413"/>
                  <a:gd name="connsiteX154" fmla="*/ 1623423 w 6136517"/>
                  <a:gd name="connsiteY154" fmla="*/ 2787445 h 3082413"/>
                  <a:gd name="connsiteX155" fmla="*/ 1667668 w 6136517"/>
                  <a:gd name="connsiteY155" fmla="*/ 2757948 h 3082413"/>
                  <a:gd name="connsiteX156" fmla="*/ 1977384 w 6136517"/>
                  <a:gd name="connsiteY156" fmla="*/ 2787445 h 3082413"/>
                  <a:gd name="connsiteX157" fmla="*/ 2021629 w 6136517"/>
                  <a:gd name="connsiteY157" fmla="*/ 2816942 h 3082413"/>
                  <a:gd name="connsiteX158" fmla="*/ 2065874 w 6136517"/>
                  <a:gd name="connsiteY158" fmla="*/ 2905432 h 3082413"/>
                  <a:gd name="connsiteX159" fmla="*/ 2110120 w 6136517"/>
                  <a:gd name="connsiteY159" fmla="*/ 2934929 h 3082413"/>
                  <a:gd name="connsiteX160" fmla="*/ 2154365 w 6136517"/>
                  <a:gd name="connsiteY160" fmla="*/ 2979174 h 3082413"/>
                  <a:gd name="connsiteX161" fmla="*/ 2198610 w 6136517"/>
                  <a:gd name="connsiteY161" fmla="*/ 2949677 h 3082413"/>
                  <a:gd name="connsiteX162" fmla="*/ 2478829 w 6136517"/>
                  <a:gd name="connsiteY162" fmla="*/ 2920181 h 3082413"/>
                  <a:gd name="connsiteX163" fmla="*/ 2700055 w 6136517"/>
                  <a:gd name="connsiteY163" fmla="*/ 2875935 h 3082413"/>
                  <a:gd name="connsiteX164" fmla="*/ 2965526 w 6136517"/>
                  <a:gd name="connsiteY164" fmla="*/ 2890684 h 3082413"/>
                  <a:gd name="connsiteX165" fmla="*/ 3024520 w 6136517"/>
                  <a:gd name="connsiteY165" fmla="*/ 2920181 h 3082413"/>
                  <a:gd name="connsiteX166" fmla="*/ 3393229 w 6136517"/>
                  <a:gd name="connsiteY166" fmla="*/ 2905432 h 3082413"/>
                  <a:gd name="connsiteX167" fmla="*/ 3584958 w 6136517"/>
                  <a:gd name="connsiteY167" fmla="*/ 2920181 h 3082413"/>
                  <a:gd name="connsiteX168" fmla="*/ 3629203 w 6136517"/>
                  <a:gd name="connsiteY168" fmla="*/ 2934929 h 3082413"/>
                  <a:gd name="connsiteX169" fmla="*/ 3732442 w 6136517"/>
                  <a:gd name="connsiteY169" fmla="*/ 2920181 h 3082413"/>
                  <a:gd name="connsiteX170" fmla="*/ 3761939 w 6136517"/>
                  <a:gd name="connsiteY170" fmla="*/ 2875935 h 3082413"/>
                  <a:gd name="connsiteX171" fmla="*/ 3894674 w 6136517"/>
                  <a:gd name="connsiteY171" fmla="*/ 2772697 h 3082413"/>
                  <a:gd name="connsiteX172" fmla="*/ 3938920 w 6136517"/>
                  <a:gd name="connsiteY172" fmla="*/ 2743200 h 3082413"/>
                  <a:gd name="connsiteX173" fmla="*/ 4027410 w 6136517"/>
                  <a:gd name="connsiteY173" fmla="*/ 2713703 h 3082413"/>
                  <a:gd name="connsiteX174" fmla="*/ 4204390 w 6136517"/>
                  <a:gd name="connsiteY174" fmla="*/ 2743200 h 3082413"/>
                  <a:gd name="connsiteX175" fmla="*/ 4322378 w 6136517"/>
                  <a:gd name="connsiteY175" fmla="*/ 2772697 h 3082413"/>
                  <a:gd name="connsiteX176" fmla="*/ 4366623 w 6136517"/>
                  <a:gd name="connsiteY176" fmla="*/ 2802193 h 3082413"/>
                  <a:gd name="connsiteX177" fmla="*/ 4410868 w 6136517"/>
                  <a:gd name="connsiteY177" fmla="*/ 2816942 h 3082413"/>
                  <a:gd name="connsiteX178" fmla="*/ 4425616 w 6136517"/>
                  <a:gd name="connsiteY178" fmla="*/ 2949677 h 3082413"/>
                  <a:gd name="connsiteX179" fmla="*/ 4528855 w 6136517"/>
                  <a:gd name="connsiteY179" fmla="*/ 3067664 h 3082413"/>
                  <a:gd name="connsiteX180" fmla="*/ 4573100 w 6136517"/>
                  <a:gd name="connsiteY180" fmla="*/ 3082413 h 3082413"/>
                  <a:gd name="connsiteX181" fmla="*/ 4720584 w 6136517"/>
                  <a:gd name="connsiteY181" fmla="*/ 3052916 h 3082413"/>
                  <a:gd name="connsiteX182" fmla="*/ 4809074 w 6136517"/>
                  <a:gd name="connsiteY182" fmla="*/ 2993923 h 3082413"/>
                  <a:gd name="connsiteX183" fmla="*/ 4956558 w 6136517"/>
                  <a:gd name="connsiteY183" fmla="*/ 2949677 h 3082413"/>
                  <a:gd name="connsiteX184" fmla="*/ 5059797 w 6136517"/>
                  <a:gd name="connsiteY184" fmla="*/ 2846439 h 3082413"/>
                  <a:gd name="connsiteX185" fmla="*/ 5222029 w 6136517"/>
                  <a:gd name="connsiteY185" fmla="*/ 2861187 h 3082413"/>
                  <a:gd name="connsiteX186" fmla="*/ 5310520 w 6136517"/>
                  <a:gd name="connsiteY186" fmla="*/ 2920181 h 3082413"/>
                  <a:gd name="connsiteX187" fmla="*/ 5399010 w 6136517"/>
                  <a:gd name="connsiteY187" fmla="*/ 2949677 h 3082413"/>
                  <a:gd name="connsiteX188" fmla="*/ 5443255 w 6136517"/>
                  <a:gd name="connsiteY188" fmla="*/ 2964426 h 3082413"/>
                  <a:gd name="connsiteX189" fmla="*/ 5502249 w 6136517"/>
                  <a:gd name="connsiteY189" fmla="*/ 2993923 h 3082413"/>
                  <a:gd name="connsiteX190" fmla="*/ 5664481 w 6136517"/>
                  <a:gd name="connsiteY190" fmla="*/ 2949677 h 3082413"/>
                  <a:gd name="connsiteX191" fmla="*/ 5752971 w 6136517"/>
                  <a:gd name="connsiteY191" fmla="*/ 2787445 h 3082413"/>
                  <a:gd name="connsiteX192" fmla="*/ 5708726 w 6136517"/>
                  <a:gd name="connsiteY192" fmla="*/ 2698955 h 3082413"/>
                  <a:gd name="connsiteX193" fmla="*/ 5693978 w 6136517"/>
                  <a:gd name="connsiteY193" fmla="*/ 2654710 h 3082413"/>
                  <a:gd name="connsiteX194" fmla="*/ 5649732 w 6136517"/>
                  <a:gd name="connsiteY194" fmla="*/ 2625213 h 3082413"/>
                  <a:gd name="connsiteX195" fmla="*/ 5620236 w 6136517"/>
                  <a:gd name="connsiteY195" fmla="*/ 2580968 h 3082413"/>
                  <a:gd name="connsiteX196" fmla="*/ 5590739 w 6136517"/>
                  <a:gd name="connsiteY196" fmla="*/ 2492477 h 3082413"/>
                  <a:gd name="connsiteX197" fmla="*/ 5634984 w 6136517"/>
                  <a:gd name="connsiteY197" fmla="*/ 2344993 h 3082413"/>
                  <a:gd name="connsiteX198" fmla="*/ 5693978 w 6136517"/>
                  <a:gd name="connsiteY198" fmla="*/ 2330245 h 3082413"/>
                  <a:gd name="connsiteX199" fmla="*/ 5738223 w 6136517"/>
                  <a:gd name="connsiteY199" fmla="*/ 2300748 h 3082413"/>
                  <a:gd name="connsiteX200" fmla="*/ 5782468 w 6136517"/>
                  <a:gd name="connsiteY200" fmla="*/ 2286000 h 3082413"/>
                  <a:gd name="connsiteX201" fmla="*/ 5811965 w 6136517"/>
                  <a:gd name="connsiteY201" fmla="*/ 2227006 h 3082413"/>
                  <a:gd name="connsiteX202" fmla="*/ 5929952 w 6136517"/>
                  <a:gd name="connsiteY202" fmla="*/ 2153264 h 3082413"/>
                  <a:gd name="connsiteX203" fmla="*/ 5974197 w 6136517"/>
                  <a:gd name="connsiteY203" fmla="*/ 2109019 h 3082413"/>
                  <a:gd name="connsiteX204" fmla="*/ 6018442 w 6136517"/>
                  <a:gd name="connsiteY204" fmla="*/ 2094271 h 3082413"/>
                  <a:gd name="connsiteX205" fmla="*/ 6047939 w 6136517"/>
                  <a:gd name="connsiteY205" fmla="*/ 2050026 h 3082413"/>
                  <a:gd name="connsiteX206" fmla="*/ 6077436 w 6136517"/>
                  <a:gd name="connsiteY206" fmla="*/ 1961535 h 3082413"/>
                  <a:gd name="connsiteX207" fmla="*/ 6047939 w 6136517"/>
                  <a:gd name="connsiteY207" fmla="*/ 1858297 h 3082413"/>
                  <a:gd name="connsiteX208" fmla="*/ 5944700 w 6136517"/>
                  <a:gd name="connsiteY208" fmla="*/ 1725561 h 3082413"/>
                  <a:gd name="connsiteX209" fmla="*/ 5915203 w 6136517"/>
                  <a:gd name="connsiteY209" fmla="*/ 1681316 h 3082413"/>
                  <a:gd name="connsiteX210" fmla="*/ 5870958 w 6136517"/>
                  <a:gd name="connsiteY210" fmla="*/ 1622323 h 3082413"/>
                  <a:gd name="connsiteX211" fmla="*/ 5856210 w 6136517"/>
                  <a:gd name="connsiteY211" fmla="*/ 1578077 h 3082413"/>
                  <a:gd name="connsiteX212" fmla="*/ 5811965 w 6136517"/>
                  <a:gd name="connsiteY212" fmla="*/ 1489587 h 3082413"/>
                  <a:gd name="connsiteX213" fmla="*/ 5870958 w 6136517"/>
                  <a:gd name="connsiteY213" fmla="*/ 1297858 h 3082413"/>
                  <a:gd name="connsiteX214" fmla="*/ 5915203 w 6136517"/>
                  <a:gd name="connsiteY214" fmla="*/ 1268361 h 3082413"/>
                  <a:gd name="connsiteX215" fmla="*/ 5974197 w 6136517"/>
                  <a:gd name="connsiteY215" fmla="*/ 1179871 h 3082413"/>
                  <a:gd name="connsiteX216" fmla="*/ 6003694 w 6136517"/>
                  <a:gd name="connsiteY216" fmla="*/ 1135626 h 3082413"/>
                  <a:gd name="connsiteX217" fmla="*/ 6018442 w 6136517"/>
                  <a:gd name="connsiteY217" fmla="*/ 1047135 h 3082413"/>
                  <a:gd name="connsiteX218" fmla="*/ 6047939 w 6136517"/>
                  <a:gd name="connsiteY218" fmla="*/ 988142 h 3082413"/>
                  <a:gd name="connsiteX219" fmla="*/ 6077436 w 6136517"/>
                  <a:gd name="connsiteY219" fmla="*/ 884903 h 3082413"/>
                  <a:gd name="connsiteX220" fmla="*/ 6062687 w 6136517"/>
                  <a:gd name="connsiteY220" fmla="*/ 516193 h 3082413"/>
                  <a:gd name="connsiteX221" fmla="*/ 6047939 w 6136517"/>
                  <a:gd name="connsiteY221" fmla="*/ 471948 h 3082413"/>
                  <a:gd name="connsiteX222" fmla="*/ 5959449 w 6136517"/>
                  <a:gd name="connsiteY222" fmla="*/ 427703 h 3082413"/>
                  <a:gd name="connsiteX223" fmla="*/ 5797216 w 6136517"/>
                  <a:gd name="connsiteY223" fmla="*/ 457200 h 3082413"/>
                  <a:gd name="connsiteX224" fmla="*/ 5752971 w 6136517"/>
                  <a:gd name="connsiteY224" fmla="*/ 486697 h 3082413"/>
                  <a:gd name="connsiteX225" fmla="*/ 5664481 w 6136517"/>
                  <a:gd name="connsiteY225" fmla="*/ 516193 h 3082413"/>
                  <a:gd name="connsiteX226" fmla="*/ 5679229 w 6136517"/>
                  <a:gd name="connsiteY226" fmla="*/ 368710 h 3082413"/>
                  <a:gd name="connsiteX227" fmla="*/ 5723474 w 6136517"/>
                  <a:gd name="connsiteY227" fmla="*/ 339213 h 3082413"/>
                  <a:gd name="connsiteX228" fmla="*/ 5811965 w 6136517"/>
                  <a:gd name="connsiteY228" fmla="*/ 309716 h 3082413"/>
                  <a:gd name="connsiteX229" fmla="*/ 5856210 w 6136517"/>
                  <a:gd name="connsiteY229" fmla="*/ 294968 h 3082413"/>
                  <a:gd name="connsiteX230" fmla="*/ 5944700 w 6136517"/>
                  <a:gd name="connsiteY230" fmla="*/ 235974 h 3082413"/>
                  <a:gd name="connsiteX231" fmla="*/ 5885707 w 6136517"/>
                  <a:gd name="connsiteY231" fmla="*/ 191729 h 3082413"/>
                  <a:gd name="connsiteX232" fmla="*/ 5811965 w 6136517"/>
                  <a:gd name="connsiteY232" fmla="*/ 176981 h 3082413"/>
                  <a:gd name="connsiteX233" fmla="*/ 5649732 w 6136517"/>
                  <a:gd name="connsiteY233" fmla="*/ 162232 h 3082413"/>
                  <a:gd name="connsiteX234" fmla="*/ 5605487 w 6136517"/>
                  <a:gd name="connsiteY234" fmla="*/ 147484 h 3082413"/>
                  <a:gd name="connsiteX235" fmla="*/ 5546494 w 6136517"/>
                  <a:gd name="connsiteY235" fmla="*/ 117987 h 3082413"/>
                  <a:gd name="connsiteX236" fmla="*/ 5472752 w 6136517"/>
                  <a:gd name="connsiteY236" fmla="*/ 103239 h 3082413"/>
                  <a:gd name="connsiteX237" fmla="*/ 5089294 w 6136517"/>
                  <a:gd name="connsiteY237" fmla="*/ 88490 h 3082413"/>
                  <a:gd name="connsiteX238" fmla="*/ 5030300 w 6136517"/>
                  <a:gd name="connsiteY238" fmla="*/ 73742 h 3082413"/>
                  <a:gd name="connsiteX239" fmla="*/ 4986055 w 6136517"/>
                  <a:gd name="connsiteY239" fmla="*/ 44245 h 3082413"/>
                  <a:gd name="connsiteX240" fmla="*/ 4794326 w 6136517"/>
                  <a:gd name="connsiteY240" fmla="*/ 58993 h 3082413"/>
                  <a:gd name="connsiteX241" fmla="*/ 4750081 w 6136517"/>
                  <a:gd name="connsiteY241" fmla="*/ 88490 h 3082413"/>
                  <a:gd name="connsiteX242" fmla="*/ 4632094 w 6136517"/>
                  <a:gd name="connsiteY242" fmla="*/ 117987 h 3082413"/>
                  <a:gd name="connsiteX243" fmla="*/ 4499358 w 6136517"/>
                  <a:gd name="connsiteY243" fmla="*/ 206477 h 3082413"/>
                  <a:gd name="connsiteX244" fmla="*/ 4455113 w 6136517"/>
                  <a:gd name="connsiteY244" fmla="*/ 235974 h 3082413"/>
                  <a:gd name="connsiteX245" fmla="*/ 4410868 w 6136517"/>
                  <a:gd name="connsiteY245" fmla="*/ 250723 h 3082413"/>
                  <a:gd name="connsiteX246" fmla="*/ 4233887 w 6136517"/>
                  <a:gd name="connsiteY246" fmla="*/ 221226 h 3082413"/>
                  <a:gd name="connsiteX247" fmla="*/ 4130649 w 6136517"/>
                  <a:gd name="connsiteY247" fmla="*/ 176981 h 3082413"/>
                  <a:gd name="connsiteX248" fmla="*/ 4056907 w 6136517"/>
                  <a:gd name="connsiteY248" fmla="*/ 147484 h 3082413"/>
                  <a:gd name="connsiteX249" fmla="*/ 3894674 w 6136517"/>
                  <a:gd name="connsiteY249" fmla="*/ 88490 h 3082413"/>
                  <a:gd name="connsiteX250" fmla="*/ 3747190 w 6136517"/>
                  <a:gd name="connsiteY250" fmla="*/ 29497 h 3082413"/>
                  <a:gd name="connsiteX251" fmla="*/ 3702945 w 6136517"/>
                  <a:gd name="connsiteY251" fmla="*/ 14748 h 3082413"/>
                  <a:gd name="connsiteX252" fmla="*/ 3466971 w 6136517"/>
                  <a:gd name="connsiteY252" fmla="*/ 44245 h 3082413"/>
                  <a:gd name="connsiteX253" fmla="*/ 3422726 w 6136517"/>
                  <a:gd name="connsiteY253" fmla="*/ 73742 h 3082413"/>
                  <a:gd name="connsiteX254" fmla="*/ 3393229 w 6136517"/>
                  <a:gd name="connsiteY254" fmla="*/ 117987 h 3082413"/>
                  <a:gd name="connsiteX255" fmla="*/ 3304739 w 6136517"/>
                  <a:gd name="connsiteY255" fmla="*/ 191729 h 3082413"/>
                  <a:gd name="connsiteX256" fmla="*/ 3216249 w 6136517"/>
                  <a:gd name="connsiteY256" fmla="*/ 221226 h 3082413"/>
                  <a:gd name="connsiteX257" fmla="*/ 3068765 w 6136517"/>
                  <a:gd name="connsiteY257" fmla="*/ 162232 h 3082413"/>
                  <a:gd name="connsiteX258" fmla="*/ 2980274 w 6136517"/>
                  <a:gd name="connsiteY258" fmla="*/ 132735 h 3082413"/>
                  <a:gd name="connsiteX259" fmla="*/ 2891784 w 6136517"/>
                  <a:gd name="connsiteY259" fmla="*/ 88490 h 3082413"/>
                  <a:gd name="connsiteX260" fmla="*/ 2847539 w 6136517"/>
                  <a:gd name="connsiteY260" fmla="*/ 58993 h 3082413"/>
                  <a:gd name="connsiteX261" fmla="*/ 2655810 w 6136517"/>
                  <a:gd name="connsiteY261" fmla="*/ 73742 h 3082413"/>
                  <a:gd name="connsiteX262" fmla="*/ 2596816 w 6136517"/>
                  <a:gd name="connsiteY262" fmla="*/ 88490 h 3082413"/>
                  <a:gd name="connsiteX263" fmla="*/ 2508326 w 6136517"/>
                  <a:gd name="connsiteY263" fmla="*/ 147484 h 3082413"/>
                  <a:gd name="connsiteX264" fmla="*/ 2375590 w 6136517"/>
                  <a:gd name="connsiteY264" fmla="*/ 221226 h 3082413"/>
                  <a:gd name="connsiteX265" fmla="*/ 2331345 w 6136517"/>
                  <a:gd name="connsiteY265" fmla="*/ 235974 h 3082413"/>
                  <a:gd name="connsiteX266" fmla="*/ 2287100 w 6136517"/>
                  <a:gd name="connsiteY266" fmla="*/ 250723 h 3082413"/>
                  <a:gd name="connsiteX267" fmla="*/ 2154365 w 6136517"/>
                  <a:gd name="connsiteY267" fmla="*/ 235974 h 3082413"/>
                  <a:gd name="connsiteX268" fmla="*/ 2110120 w 6136517"/>
                  <a:gd name="connsiteY268" fmla="*/ 206477 h 3082413"/>
                  <a:gd name="connsiteX269" fmla="*/ 2021629 w 6136517"/>
                  <a:gd name="connsiteY269" fmla="*/ 103239 h 3082413"/>
                  <a:gd name="connsiteX270" fmla="*/ 1992132 w 6136517"/>
                  <a:gd name="connsiteY270" fmla="*/ 58993 h 3082413"/>
                  <a:gd name="connsiteX271" fmla="*/ 1903642 w 6136517"/>
                  <a:gd name="connsiteY271" fmla="*/ 29497 h 3082413"/>
                  <a:gd name="connsiteX272" fmla="*/ 1697165 w 6136517"/>
                  <a:gd name="connsiteY272" fmla="*/ 44245 h 3082413"/>
                  <a:gd name="connsiteX273" fmla="*/ 1638171 w 6136517"/>
                  <a:gd name="connsiteY273" fmla="*/ 58993 h 3082413"/>
                  <a:gd name="connsiteX274" fmla="*/ 1608674 w 6136517"/>
                  <a:gd name="connsiteY274" fmla="*/ 103239 h 3082413"/>
                  <a:gd name="connsiteX275" fmla="*/ 1579178 w 6136517"/>
                  <a:gd name="connsiteY275" fmla="*/ 162232 h 3082413"/>
                  <a:gd name="connsiteX276" fmla="*/ 1549681 w 6136517"/>
                  <a:gd name="connsiteY276" fmla="*/ 206477 h 3082413"/>
                  <a:gd name="connsiteX277" fmla="*/ 1505436 w 6136517"/>
                  <a:gd name="connsiteY277" fmla="*/ 294968 h 3082413"/>
                  <a:gd name="connsiteX278" fmla="*/ 1402197 w 6136517"/>
                  <a:gd name="connsiteY278" fmla="*/ 324464 h 3082413"/>
                  <a:gd name="connsiteX279" fmla="*/ 1210468 w 6136517"/>
                  <a:gd name="connsiteY279" fmla="*/ 309716 h 3082413"/>
                  <a:gd name="connsiteX280" fmla="*/ 1180971 w 6136517"/>
                  <a:gd name="connsiteY280" fmla="*/ 265471 h 3082413"/>
                  <a:gd name="connsiteX281" fmla="*/ 1033487 w 6136517"/>
                  <a:gd name="connsiteY281" fmla="*/ 206477 h 3082413"/>
                  <a:gd name="connsiteX282" fmla="*/ 989242 w 6136517"/>
                  <a:gd name="connsiteY282" fmla="*/ 176981 h 3082413"/>
                  <a:gd name="connsiteX283" fmla="*/ 782765 w 6136517"/>
                  <a:gd name="connsiteY283" fmla="*/ 162232 h 3082413"/>
                  <a:gd name="connsiteX284" fmla="*/ 591036 w 6136517"/>
                  <a:gd name="connsiteY284" fmla="*/ 176981 h 3082413"/>
                  <a:gd name="connsiteX285" fmla="*/ 546790 w 6136517"/>
                  <a:gd name="connsiteY285" fmla="*/ 309716 h 3082413"/>
                  <a:gd name="connsiteX286" fmla="*/ 502545 w 6136517"/>
                  <a:gd name="connsiteY286" fmla="*/ 339213 h 3082413"/>
                  <a:gd name="connsiteX287" fmla="*/ 443552 w 6136517"/>
                  <a:gd name="connsiteY287" fmla="*/ 324464 h 3082413"/>
                  <a:gd name="connsiteX288" fmla="*/ 384558 w 6136517"/>
                  <a:gd name="connsiteY288" fmla="*/ 206477 h 3082413"/>
                  <a:gd name="connsiteX289" fmla="*/ 369810 w 6136517"/>
                  <a:gd name="connsiteY289" fmla="*/ 162232 h 3082413"/>
                  <a:gd name="connsiteX290" fmla="*/ 384558 w 6136517"/>
                  <a:gd name="connsiteY290" fmla="*/ 58993 h 3082413"/>
                  <a:gd name="connsiteX291" fmla="*/ 428803 w 6136517"/>
                  <a:gd name="connsiteY291" fmla="*/ 44245 h 3082413"/>
                  <a:gd name="connsiteX292" fmla="*/ 576287 w 6136517"/>
                  <a:gd name="connsiteY292" fmla="*/ 58993 h 3082413"/>
                  <a:gd name="connsiteX293" fmla="*/ 620532 w 6136517"/>
                  <a:gd name="connsiteY293" fmla="*/ 103239 h 3082413"/>
                  <a:gd name="connsiteX294" fmla="*/ 664778 w 6136517"/>
                  <a:gd name="connsiteY294" fmla="*/ 117987 h 3082413"/>
                  <a:gd name="connsiteX295" fmla="*/ 709023 w 6136517"/>
                  <a:gd name="connsiteY295" fmla="*/ 147484 h 3082413"/>
                  <a:gd name="connsiteX296" fmla="*/ 782765 w 6136517"/>
                  <a:gd name="connsiteY296" fmla="*/ 235974 h 3082413"/>
                  <a:gd name="connsiteX297" fmla="*/ 871255 w 6136517"/>
                  <a:gd name="connsiteY297" fmla="*/ 206477 h 3082413"/>
                  <a:gd name="connsiteX298" fmla="*/ 974494 w 6136517"/>
                  <a:gd name="connsiteY298" fmla="*/ 73742 h 3082413"/>
                  <a:gd name="connsiteX299" fmla="*/ 1003990 w 6136517"/>
                  <a:gd name="connsiteY299" fmla="*/ 29497 h 3082413"/>
                  <a:gd name="connsiteX300" fmla="*/ 1048236 w 6136517"/>
                  <a:gd name="connsiteY300" fmla="*/ 0 h 3082413"/>
                  <a:gd name="connsiteX301" fmla="*/ 1180971 w 6136517"/>
                  <a:gd name="connsiteY301" fmla="*/ 14748 h 3082413"/>
                  <a:gd name="connsiteX302" fmla="*/ 1225216 w 6136517"/>
                  <a:gd name="connsiteY302" fmla="*/ 29497 h 3082413"/>
                  <a:gd name="connsiteX303" fmla="*/ 1269461 w 6136517"/>
                  <a:gd name="connsiteY303" fmla="*/ 73742 h 3082413"/>
                  <a:gd name="connsiteX304" fmla="*/ 1343203 w 6136517"/>
                  <a:gd name="connsiteY304" fmla="*/ 147484 h 3082413"/>
                  <a:gd name="connsiteX305" fmla="*/ 1490687 w 6136517"/>
                  <a:gd name="connsiteY305" fmla="*/ 162232 h 3082413"/>
                  <a:gd name="connsiteX306" fmla="*/ 1534932 w 6136517"/>
                  <a:gd name="connsiteY306" fmla="*/ 206477 h 3082413"/>
                  <a:gd name="connsiteX307" fmla="*/ 1638171 w 6136517"/>
                  <a:gd name="connsiteY307" fmla="*/ 250723 h 3082413"/>
                  <a:gd name="connsiteX308" fmla="*/ 1726661 w 6136517"/>
                  <a:gd name="connsiteY308" fmla="*/ 235974 h 3082413"/>
                  <a:gd name="connsiteX309" fmla="*/ 1785655 w 6136517"/>
                  <a:gd name="connsiteY309" fmla="*/ 221226 h 3082413"/>
                  <a:gd name="connsiteX310" fmla="*/ 2095371 w 6136517"/>
                  <a:gd name="connsiteY310" fmla="*/ 206477 h 3082413"/>
                  <a:gd name="connsiteX311" fmla="*/ 2198610 w 6136517"/>
                  <a:gd name="connsiteY311" fmla="*/ 176981 h 3082413"/>
                  <a:gd name="connsiteX312" fmla="*/ 2257603 w 6136517"/>
                  <a:gd name="connsiteY312" fmla="*/ 162232 h 3082413"/>
                  <a:gd name="connsiteX313" fmla="*/ 2346094 w 6136517"/>
                  <a:gd name="connsiteY313" fmla="*/ 132735 h 3082413"/>
                  <a:gd name="connsiteX314" fmla="*/ 2390339 w 6136517"/>
                  <a:gd name="connsiteY314" fmla="*/ 117987 h 3082413"/>
                  <a:gd name="connsiteX315" fmla="*/ 2523074 w 6136517"/>
                  <a:gd name="connsiteY315" fmla="*/ 132735 h 3082413"/>
                  <a:gd name="connsiteX316" fmla="*/ 2537823 w 6136517"/>
                  <a:gd name="connsiteY316" fmla="*/ 176981 h 3082413"/>
                  <a:gd name="connsiteX317" fmla="*/ 2655810 w 6136517"/>
                  <a:gd name="connsiteY317" fmla="*/ 191729 h 3082413"/>
                  <a:gd name="connsiteX318" fmla="*/ 2714803 w 6136517"/>
                  <a:gd name="connsiteY318" fmla="*/ 206477 h 3082413"/>
                  <a:gd name="connsiteX319" fmla="*/ 2803294 w 6136517"/>
                  <a:gd name="connsiteY319" fmla="*/ 235974 h 3082413"/>
                  <a:gd name="connsiteX320" fmla="*/ 2862287 w 6136517"/>
                  <a:gd name="connsiteY320" fmla="*/ 250723 h 3082413"/>
                  <a:gd name="connsiteX321" fmla="*/ 2950778 w 6136517"/>
                  <a:gd name="connsiteY321" fmla="*/ 280219 h 3082413"/>
                  <a:gd name="connsiteX322" fmla="*/ 3083513 w 6136517"/>
                  <a:gd name="connsiteY322" fmla="*/ 353961 h 3082413"/>
                  <a:gd name="connsiteX323" fmla="*/ 3142507 w 6136517"/>
                  <a:gd name="connsiteY323" fmla="*/ 368710 h 3082413"/>
                  <a:gd name="connsiteX324" fmla="*/ 3393229 w 6136517"/>
                  <a:gd name="connsiteY324" fmla="*/ 353961 h 3082413"/>
                  <a:gd name="connsiteX325" fmla="*/ 3452223 w 6136517"/>
                  <a:gd name="connsiteY325" fmla="*/ 339213 h 3082413"/>
                  <a:gd name="connsiteX326" fmla="*/ 3496468 w 6136517"/>
                  <a:gd name="connsiteY326" fmla="*/ 309716 h 3082413"/>
                  <a:gd name="connsiteX327" fmla="*/ 3525965 w 6136517"/>
                  <a:gd name="connsiteY327" fmla="*/ 265471 h 3082413"/>
                  <a:gd name="connsiteX328" fmla="*/ 3570210 w 6136517"/>
                  <a:gd name="connsiteY328" fmla="*/ 250723 h 3082413"/>
                  <a:gd name="connsiteX329" fmla="*/ 3747190 w 6136517"/>
                  <a:gd name="connsiteY329" fmla="*/ 221226 h 3082413"/>
                  <a:gd name="connsiteX330" fmla="*/ 3997913 w 6136517"/>
                  <a:gd name="connsiteY330" fmla="*/ 221226 h 3082413"/>
                  <a:gd name="connsiteX331" fmla="*/ 4042158 w 6136517"/>
                  <a:gd name="connsiteY331" fmla="*/ 250723 h 3082413"/>
                  <a:gd name="connsiteX332" fmla="*/ 4115900 w 6136517"/>
                  <a:gd name="connsiteY332" fmla="*/ 339213 h 3082413"/>
                  <a:gd name="connsiteX333" fmla="*/ 4204390 w 6136517"/>
                  <a:gd name="connsiteY333" fmla="*/ 383458 h 3082413"/>
                  <a:gd name="connsiteX334" fmla="*/ 4248636 w 6136517"/>
                  <a:gd name="connsiteY334" fmla="*/ 368710 h 3082413"/>
                  <a:gd name="connsiteX335" fmla="*/ 4351874 w 6136517"/>
                  <a:gd name="connsiteY335" fmla="*/ 206477 h 3082413"/>
                  <a:gd name="connsiteX336" fmla="*/ 4381371 w 6136517"/>
                  <a:gd name="connsiteY336" fmla="*/ 162232 h 3082413"/>
                  <a:gd name="connsiteX337" fmla="*/ 4484610 w 6136517"/>
                  <a:gd name="connsiteY337" fmla="*/ 117987 h 3082413"/>
                  <a:gd name="connsiteX338" fmla="*/ 4587849 w 6136517"/>
                  <a:gd name="connsiteY338" fmla="*/ 132735 h 3082413"/>
                  <a:gd name="connsiteX339" fmla="*/ 4705836 w 6136517"/>
                  <a:gd name="connsiteY339" fmla="*/ 206477 h 3082413"/>
                  <a:gd name="connsiteX340" fmla="*/ 4794326 w 6136517"/>
                  <a:gd name="connsiteY340" fmla="*/ 235974 h 3082413"/>
                  <a:gd name="connsiteX341" fmla="*/ 4838571 w 6136517"/>
                  <a:gd name="connsiteY341" fmla="*/ 265471 h 3082413"/>
                  <a:gd name="connsiteX342" fmla="*/ 4882816 w 6136517"/>
                  <a:gd name="connsiteY342" fmla="*/ 280219 h 3082413"/>
                  <a:gd name="connsiteX343" fmla="*/ 4897565 w 6136517"/>
                  <a:gd name="connsiteY343" fmla="*/ 324464 h 3082413"/>
                  <a:gd name="connsiteX344" fmla="*/ 4927061 w 6136517"/>
                  <a:gd name="connsiteY344" fmla="*/ 368710 h 3082413"/>
                  <a:gd name="connsiteX345" fmla="*/ 4941810 w 6136517"/>
                  <a:gd name="connsiteY345" fmla="*/ 427703 h 3082413"/>
                  <a:gd name="connsiteX346" fmla="*/ 4986055 w 6136517"/>
                  <a:gd name="connsiteY346" fmla="*/ 442452 h 3082413"/>
                  <a:gd name="connsiteX347" fmla="*/ 5163036 w 6136517"/>
                  <a:gd name="connsiteY347" fmla="*/ 427703 h 3082413"/>
                  <a:gd name="connsiteX348" fmla="*/ 5207281 w 6136517"/>
                  <a:gd name="connsiteY348" fmla="*/ 412955 h 3082413"/>
                  <a:gd name="connsiteX349" fmla="*/ 5310520 w 6136517"/>
                  <a:gd name="connsiteY349" fmla="*/ 383458 h 3082413"/>
                  <a:gd name="connsiteX350" fmla="*/ 5413758 w 6136517"/>
                  <a:gd name="connsiteY350" fmla="*/ 398206 h 3082413"/>
                  <a:gd name="connsiteX351" fmla="*/ 5620236 w 6136517"/>
                  <a:gd name="connsiteY351" fmla="*/ 442452 h 3082413"/>
                  <a:gd name="connsiteX352" fmla="*/ 5664481 w 6136517"/>
                  <a:gd name="connsiteY352" fmla="*/ 501445 h 3082413"/>
                  <a:gd name="connsiteX353" fmla="*/ 5723474 w 6136517"/>
                  <a:gd name="connsiteY353" fmla="*/ 575187 h 3082413"/>
                  <a:gd name="connsiteX354" fmla="*/ 5708726 w 6136517"/>
                  <a:gd name="connsiteY354" fmla="*/ 914400 h 3082413"/>
                  <a:gd name="connsiteX355" fmla="*/ 5693978 w 6136517"/>
                  <a:gd name="connsiteY355" fmla="*/ 1017639 h 3082413"/>
                  <a:gd name="connsiteX356" fmla="*/ 5723474 w 6136517"/>
                  <a:gd name="connsiteY356" fmla="*/ 1268361 h 3082413"/>
                  <a:gd name="connsiteX357" fmla="*/ 5797216 w 6136517"/>
                  <a:gd name="connsiteY357" fmla="*/ 1371600 h 3082413"/>
                  <a:gd name="connsiteX358" fmla="*/ 5841461 w 6136517"/>
                  <a:gd name="connsiteY358" fmla="*/ 1474839 h 3082413"/>
                  <a:gd name="connsiteX359" fmla="*/ 5885707 w 6136517"/>
                  <a:gd name="connsiteY359" fmla="*/ 1519084 h 3082413"/>
                  <a:gd name="connsiteX360" fmla="*/ 5988945 w 6136517"/>
                  <a:gd name="connsiteY360" fmla="*/ 1651819 h 3082413"/>
                  <a:gd name="connsiteX361" fmla="*/ 6003694 w 6136517"/>
                  <a:gd name="connsiteY361" fmla="*/ 1696064 h 3082413"/>
                  <a:gd name="connsiteX362" fmla="*/ 6033190 w 6136517"/>
                  <a:gd name="connsiteY362" fmla="*/ 1740310 h 3082413"/>
                  <a:gd name="connsiteX363" fmla="*/ 6062687 w 6136517"/>
                  <a:gd name="connsiteY363" fmla="*/ 1828800 h 3082413"/>
                  <a:gd name="connsiteX364" fmla="*/ 6092184 w 6136517"/>
                  <a:gd name="connsiteY364" fmla="*/ 2227006 h 3082413"/>
                  <a:gd name="connsiteX365" fmla="*/ 6106932 w 6136517"/>
                  <a:gd name="connsiteY365" fmla="*/ 2344993 h 3082413"/>
                  <a:gd name="connsiteX366" fmla="*/ 6121681 w 6136517"/>
                  <a:gd name="connsiteY366" fmla="*/ 2389239 h 3082413"/>
                  <a:gd name="connsiteX367" fmla="*/ 6136429 w 6136517"/>
                  <a:gd name="connsiteY367" fmla="*/ 2462981 h 3082413"/>
                  <a:gd name="connsiteX368" fmla="*/ 6121681 w 6136517"/>
                  <a:gd name="connsiteY368" fmla="*/ 2551471 h 3082413"/>
                  <a:gd name="connsiteX369" fmla="*/ 6077436 w 6136517"/>
                  <a:gd name="connsiteY369" fmla="*/ 2566219 h 3082413"/>
                  <a:gd name="connsiteX370" fmla="*/ 5856210 w 6136517"/>
                  <a:gd name="connsiteY370" fmla="*/ 2551471 h 3082413"/>
                  <a:gd name="connsiteX371" fmla="*/ 5634984 w 6136517"/>
                  <a:gd name="connsiteY371" fmla="*/ 2566219 h 3082413"/>
                  <a:gd name="connsiteX372" fmla="*/ 5472752 w 6136517"/>
                  <a:gd name="connsiteY372" fmla="*/ 2610464 h 3082413"/>
                  <a:gd name="connsiteX373" fmla="*/ 5384261 w 6136517"/>
                  <a:gd name="connsiteY373" fmla="*/ 2669458 h 3082413"/>
                  <a:gd name="connsiteX374" fmla="*/ 5325268 w 6136517"/>
                  <a:gd name="connsiteY374" fmla="*/ 2698955 h 3082413"/>
                  <a:gd name="connsiteX375" fmla="*/ 5266274 w 6136517"/>
                  <a:gd name="connsiteY375" fmla="*/ 2743200 h 3082413"/>
                  <a:gd name="connsiteX376" fmla="*/ 5222029 w 6136517"/>
                  <a:gd name="connsiteY376" fmla="*/ 2772697 h 3082413"/>
                  <a:gd name="connsiteX377" fmla="*/ 5163036 w 6136517"/>
                  <a:gd name="connsiteY377" fmla="*/ 2816942 h 3082413"/>
                  <a:gd name="connsiteX378" fmla="*/ 5104042 w 6136517"/>
                  <a:gd name="connsiteY378" fmla="*/ 2831690 h 3082413"/>
                  <a:gd name="connsiteX379" fmla="*/ 5045049 w 6136517"/>
                  <a:gd name="connsiteY379" fmla="*/ 2861187 h 3082413"/>
                  <a:gd name="connsiteX380" fmla="*/ 4543603 w 6136517"/>
                  <a:gd name="connsiteY380" fmla="*/ 2890684 h 3082413"/>
                  <a:gd name="connsiteX381" fmla="*/ 4396120 w 6136517"/>
                  <a:gd name="connsiteY381" fmla="*/ 2905432 h 3082413"/>
                  <a:gd name="connsiteX382" fmla="*/ 4292881 w 6136517"/>
                  <a:gd name="connsiteY382" fmla="*/ 2920181 h 3082413"/>
                  <a:gd name="connsiteX383" fmla="*/ 4263384 w 6136517"/>
                  <a:gd name="connsiteY383" fmla="*/ 2964426 h 3082413"/>
                  <a:gd name="connsiteX384" fmla="*/ 4115900 w 6136517"/>
                  <a:gd name="connsiteY384" fmla="*/ 3008671 h 3082413"/>
                  <a:gd name="connsiteX385" fmla="*/ 3938920 w 6136517"/>
                  <a:gd name="connsiteY385" fmla="*/ 2993923 h 3082413"/>
                  <a:gd name="connsiteX386" fmla="*/ 3820932 w 6136517"/>
                  <a:gd name="connsiteY386" fmla="*/ 2934929 h 3082413"/>
                  <a:gd name="connsiteX387" fmla="*/ 3717694 w 6136517"/>
                  <a:gd name="connsiteY387" fmla="*/ 2905432 h 3082413"/>
                  <a:gd name="connsiteX388" fmla="*/ 3673449 w 6136517"/>
                  <a:gd name="connsiteY388" fmla="*/ 2875935 h 3082413"/>
                  <a:gd name="connsiteX389" fmla="*/ 3614455 w 6136517"/>
                  <a:gd name="connsiteY389" fmla="*/ 2831690 h 3082413"/>
                  <a:gd name="connsiteX390" fmla="*/ 3540713 w 6136517"/>
                  <a:gd name="connsiteY390" fmla="*/ 2816942 h 3082413"/>
                  <a:gd name="connsiteX391" fmla="*/ 3496468 w 6136517"/>
                  <a:gd name="connsiteY391" fmla="*/ 2802193 h 3082413"/>
                  <a:gd name="connsiteX392" fmla="*/ 3437474 w 6136517"/>
                  <a:gd name="connsiteY392" fmla="*/ 2787445 h 3082413"/>
                  <a:gd name="connsiteX393" fmla="*/ 3098261 w 6136517"/>
                  <a:gd name="connsiteY393" fmla="*/ 2802193 h 3082413"/>
                  <a:gd name="connsiteX394" fmla="*/ 3039268 w 6136517"/>
                  <a:gd name="connsiteY394" fmla="*/ 2831690 h 3082413"/>
                  <a:gd name="connsiteX395" fmla="*/ 2950778 w 6136517"/>
                  <a:gd name="connsiteY395" fmla="*/ 2861187 h 3082413"/>
                  <a:gd name="connsiteX396" fmla="*/ 2847539 w 6136517"/>
                  <a:gd name="connsiteY396" fmla="*/ 2905432 h 3082413"/>
                  <a:gd name="connsiteX397" fmla="*/ 2523074 w 6136517"/>
                  <a:gd name="connsiteY397" fmla="*/ 2934929 h 3082413"/>
                  <a:gd name="connsiteX398" fmla="*/ 2434584 w 6136517"/>
                  <a:gd name="connsiteY398" fmla="*/ 2964426 h 3082413"/>
                  <a:gd name="connsiteX399" fmla="*/ 2390339 w 6136517"/>
                  <a:gd name="connsiteY399" fmla="*/ 2993923 h 3082413"/>
                  <a:gd name="connsiteX400" fmla="*/ 2346094 w 6136517"/>
                  <a:gd name="connsiteY400" fmla="*/ 3008671 h 3082413"/>
                  <a:gd name="connsiteX401" fmla="*/ 2287100 w 6136517"/>
                  <a:gd name="connsiteY401" fmla="*/ 3038168 h 3082413"/>
                  <a:gd name="connsiteX402" fmla="*/ 2051126 w 6136517"/>
                  <a:gd name="connsiteY402" fmla="*/ 3023419 h 3082413"/>
                  <a:gd name="connsiteX403" fmla="*/ 2006881 w 6136517"/>
                  <a:gd name="connsiteY403" fmla="*/ 3008671 h 3082413"/>
                  <a:gd name="connsiteX404" fmla="*/ 1903642 w 6136517"/>
                  <a:gd name="connsiteY404" fmla="*/ 2949677 h 3082413"/>
                  <a:gd name="connsiteX405" fmla="*/ 1844649 w 6136517"/>
                  <a:gd name="connsiteY405" fmla="*/ 2920181 h 3082413"/>
                  <a:gd name="connsiteX406" fmla="*/ 1711913 w 6136517"/>
                  <a:gd name="connsiteY406" fmla="*/ 2890684 h 3082413"/>
                  <a:gd name="connsiteX407" fmla="*/ 1490687 w 6136517"/>
                  <a:gd name="connsiteY407" fmla="*/ 2905432 h 3082413"/>
                  <a:gd name="connsiteX408" fmla="*/ 1343203 w 6136517"/>
                  <a:gd name="connsiteY408" fmla="*/ 2934929 h 3082413"/>
                  <a:gd name="connsiteX409" fmla="*/ 1298958 w 6136517"/>
                  <a:gd name="connsiteY409" fmla="*/ 2949677 h 3082413"/>
                  <a:gd name="connsiteX410" fmla="*/ 768016 w 6136517"/>
                  <a:gd name="connsiteY410" fmla="*/ 2934929 h 3082413"/>
                  <a:gd name="connsiteX411" fmla="*/ 664778 w 6136517"/>
                  <a:gd name="connsiteY411" fmla="*/ 2920181 h 3082413"/>
                  <a:gd name="connsiteX412" fmla="*/ 487797 w 6136517"/>
                  <a:gd name="connsiteY412" fmla="*/ 2905432 h 3082413"/>
                  <a:gd name="connsiteX413" fmla="*/ 148584 w 6136517"/>
                  <a:gd name="connsiteY413" fmla="*/ 2861187 h 3082413"/>
                  <a:gd name="connsiteX414" fmla="*/ 119087 w 6136517"/>
                  <a:gd name="connsiteY414" fmla="*/ 2816942 h 3082413"/>
                  <a:gd name="connsiteX415" fmla="*/ 74842 w 6136517"/>
                  <a:gd name="connsiteY415" fmla="*/ 2772697 h 3082413"/>
                  <a:gd name="connsiteX416" fmla="*/ 60094 w 6136517"/>
                  <a:gd name="connsiteY416" fmla="*/ 2728452 h 3082413"/>
                  <a:gd name="connsiteX417" fmla="*/ 30597 w 6136517"/>
                  <a:gd name="connsiteY417" fmla="*/ 2684206 h 3082413"/>
                  <a:gd name="connsiteX418" fmla="*/ 74842 w 6136517"/>
                  <a:gd name="connsiteY418" fmla="*/ 2507226 h 3082413"/>
                  <a:gd name="connsiteX419" fmla="*/ 104339 w 6136517"/>
                  <a:gd name="connsiteY419" fmla="*/ 2462981 h 3082413"/>
                  <a:gd name="connsiteX420" fmla="*/ 163332 w 6136517"/>
                  <a:gd name="connsiteY420" fmla="*/ 2330245 h 3082413"/>
                  <a:gd name="connsiteX421" fmla="*/ 207578 w 6136517"/>
                  <a:gd name="connsiteY421" fmla="*/ 2286000 h 3082413"/>
                  <a:gd name="connsiteX422" fmla="*/ 251823 w 6136517"/>
                  <a:gd name="connsiteY422" fmla="*/ 2197510 h 3082413"/>
                  <a:gd name="connsiteX423" fmla="*/ 178081 w 6136517"/>
                  <a:gd name="connsiteY423" fmla="*/ 2109019 h 3082413"/>
                  <a:gd name="connsiteX424" fmla="*/ 163332 w 6136517"/>
                  <a:gd name="connsiteY424" fmla="*/ 2050026 h 3082413"/>
                  <a:gd name="connsiteX425" fmla="*/ 133836 w 6136517"/>
                  <a:gd name="connsiteY425" fmla="*/ 2005781 h 3082413"/>
                  <a:gd name="connsiteX426" fmla="*/ 104339 w 6136517"/>
                  <a:gd name="connsiteY426" fmla="*/ 1917290 h 3082413"/>
                  <a:gd name="connsiteX427" fmla="*/ 45345 w 6136517"/>
                  <a:gd name="connsiteY427" fmla="*/ 1828800 h 3082413"/>
                  <a:gd name="connsiteX428" fmla="*/ 15849 w 6136517"/>
                  <a:gd name="connsiteY428" fmla="*/ 1784555 h 3082413"/>
                  <a:gd name="connsiteX429" fmla="*/ 1100 w 6136517"/>
                  <a:gd name="connsiteY429" fmla="*/ 1740310 h 3082413"/>
                  <a:gd name="connsiteX430" fmla="*/ 30597 w 6136517"/>
                  <a:gd name="connsiteY430" fmla="*/ 1696064 h 3082413"/>
                  <a:gd name="connsiteX431" fmla="*/ 119087 w 6136517"/>
                  <a:gd name="connsiteY431" fmla="*/ 1651819 h 3082413"/>
                  <a:gd name="connsiteX432" fmla="*/ 163332 w 6136517"/>
                  <a:gd name="connsiteY432" fmla="*/ 1622323 h 3082413"/>
                  <a:gd name="connsiteX433" fmla="*/ 222326 w 6136517"/>
                  <a:gd name="connsiteY433" fmla="*/ 1592826 h 3082413"/>
                  <a:gd name="connsiteX434" fmla="*/ 251823 w 6136517"/>
                  <a:gd name="connsiteY434" fmla="*/ 1474839 h 3082413"/>
                  <a:gd name="connsiteX435" fmla="*/ 281320 w 6136517"/>
                  <a:gd name="connsiteY435" fmla="*/ 1386348 h 3082413"/>
                  <a:gd name="connsiteX436" fmla="*/ 296068 w 6136517"/>
                  <a:gd name="connsiteY436" fmla="*/ 1342103 h 3082413"/>
                  <a:gd name="connsiteX437" fmla="*/ 310816 w 6136517"/>
                  <a:gd name="connsiteY437" fmla="*/ 1253613 h 3082413"/>
                  <a:gd name="connsiteX438" fmla="*/ 266571 w 6136517"/>
                  <a:gd name="connsiteY438" fmla="*/ 1120877 h 3082413"/>
                  <a:gd name="connsiteX439" fmla="*/ 222326 w 6136517"/>
                  <a:gd name="connsiteY439" fmla="*/ 1091381 h 3082413"/>
                  <a:gd name="connsiteX440" fmla="*/ 148584 w 6136517"/>
                  <a:gd name="connsiteY440" fmla="*/ 958645 h 3082413"/>
                  <a:gd name="connsiteX441" fmla="*/ 60094 w 6136517"/>
                  <a:gd name="connsiteY441" fmla="*/ 884903 h 3082413"/>
                  <a:gd name="connsiteX442" fmla="*/ 45345 w 6136517"/>
                  <a:gd name="connsiteY442" fmla="*/ 840658 h 3082413"/>
                  <a:gd name="connsiteX443" fmla="*/ 104339 w 6136517"/>
                  <a:gd name="connsiteY443" fmla="*/ 752168 h 3082413"/>
                  <a:gd name="connsiteX444" fmla="*/ 133836 w 6136517"/>
                  <a:gd name="connsiteY444" fmla="*/ 663677 h 3082413"/>
                  <a:gd name="connsiteX445" fmla="*/ 296068 w 6136517"/>
                  <a:gd name="connsiteY445" fmla="*/ 530942 h 3082413"/>
                  <a:gd name="connsiteX446" fmla="*/ 325565 w 6136517"/>
                  <a:gd name="connsiteY446" fmla="*/ 442452 h 3082413"/>
                  <a:gd name="connsiteX447" fmla="*/ 340313 w 6136517"/>
                  <a:gd name="connsiteY447" fmla="*/ 398206 h 3082413"/>
                  <a:gd name="connsiteX448" fmla="*/ 355061 w 6136517"/>
                  <a:gd name="connsiteY448" fmla="*/ 280219 h 3082413"/>
                  <a:gd name="connsiteX449" fmla="*/ 399307 w 6136517"/>
                  <a:gd name="connsiteY449" fmla="*/ 265471 h 3082413"/>
                  <a:gd name="connsiteX450" fmla="*/ 428803 w 6136517"/>
                  <a:gd name="connsiteY450" fmla="*/ 221226 h 3082413"/>
                  <a:gd name="connsiteX451" fmla="*/ 399307 w 6136517"/>
                  <a:gd name="connsiteY451" fmla="*/ 132735 h 3082413"/>
                  <a:gd name="connsiteX452" fmla="*/ 355061 w 6136517"/>
                  <a:gd name="connsiteY452" fmla="*/ 103239 h 308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Lst>
                <a:rect l="l" t="t" r="r" b="b"/>
                <a:pathLst>
                  <a:path w="6136517" h="3082413">
                    <a:moveTo>
                      <a:pt x="325565" y="191729"/>
                    </a:moveTo>
                    <a:cubicBezTo>
                      <a:pt x="315733" y="211394"/>
                      <a:pt x="306976" y="231634"/>
                      <a:pt x="296068" y="250723"/>
                    </a:cubicBezTo>
                    <a:cubicBezTo>
                      <a:pt x="287274" y="266113"/>
                      <a:pt x="273770" y="278770"/>
                      <a:pt x="266571" y="294968"/>
                    </a:cubicBezTo>
                    <a:cubicBezTo>
                      <a:pt x="196364" y="452932"/>
                      <a:pt x="274333" y="327568"/>
                      <a:pt x="207578" y="427703"/>
                    </a:cubicBezTo>
                    <a:cubicBezTo>
                      <a:pt x="212494" y="540774"/>
                      <a:pt x="222326" y="653738"/>
                      <a:pt x="222326" y="766916"/>
                    </a:cubicBezTo>
                    <a:cubicBezTo>
                      <a:pt x="222326" y="785996"/>
                      <a:pt x="214558" y="937442"/>
                      <a:pt x="192829" y="988142"/>
                    </a:cubicBezTo>
                    <a:cubicBezTo>
                      <a:pt x="185847" y="1004434"/>
                      <a:pt x="173164" y="1017639"/>
                      <a:pt x="163332" y="1032387"/>
                    </a:cubicBezTo>
                    <a:cubicBezTo>
                      <a:pt x="158416" y="1056968"/>
                      <a:pt x="155180" y="1081945"/>
                      <a:pt x="148584" y="1106129"/>
                    </a:cubicBezTo>
                    <a:cubicBezTo>
                      <a:pt x="140403" y="1136126"/>
                      <a:pt x="119087" y="1194619"/>
                      <a:pt x="119087" y="1194619"/>
                    </a:cubicBezTo>
                    <a:cubicBezTo>
                      <a:pt x="114171" y="1396180"/>
                      <a:pt x="113494" y="1597890"/>
                      <a:pt x="104339" y="1799303"/>
                    </a:cubicBezTo>
                    <a:cubicBezTo>
                      <a:pt x="103633" y="1814833"/>
                      <a:pt x="93361" y="1828466"/>
                      <a:pt x="89590" y="1843548"/>
                    </a:cubicBezTo>
                    <a:cubicBezTo>
                      <a:pt x="83510" y="1867867"/>
                      <a:pt x="81438" y="1893106"/>
                      <a:pt x="74842" y="1917290"/>
                    </a:cubicBezTo>
                    <a:cubicBezTo>
                      <a:pt x="66661" y="1947287"/>
                      <a:pt x="45345" y="2005781"/>
                      <a:pt x="45345" y="2005781"/>
                    </a:cubicBezTo>
                    <a:cubicBezTo>
                      <a:pt x="14846" y="2219280"/>
                      <a:pt x="20657" y="2134509"/>
                      <a:pt x="45345" y="2492477"/>
                    </a:cubicBezTo>
                    <a:cubicBezTo>
                      <a:pt x="48778" y="2542258"/>
                      <a:pt x="66451" y="2540961"/>
                      <a:pt x="104339" y="2566219"/>
                    </a:cubicBezTo>
                    <a:cubicBezTo>
                      <a:pt x="114859" y="2597780"/>
                      <a:pt x="121675" y="2631165"/>
                      <a:pt x="148584" y="2654710"/>
                    </a:cubicBezTo>
                    <a:cubicBezTo>
                      <a:pt x="175263" y="2678054"/>
                      <a:pt x="237074" y="2713703"/>
                      <a:pt x="237074" y="2713703"/>
                    </a:cubicBezTo>
                    <a:cubicBezTo>
                      <a:pt x="246906" y="2728451"/>
                      <a:pt x="252730" y="2746875"/>
                      <a:pt x="266571" y="2757948"/>
                    </a:cubicBezTo>
                    <a:cubicBezTo>
                      <a:pt x="278710" y="2767660"/>
                      <a:pt x="296911" y="2765745"/>
                      <a:pt x="310816" y="2772697"/>
                    </a:cubicBezTo>
                    <a:cubicBezTo>
                      <a:pt x="447029" y="2840804"/>
                      <a:pt x="194748" y="2781437"/>
                      <a:pt x="532042" y="2816942"/>
                    </a:cubicBezTo>
                    <a:cubicBezTo>
                      <a:pt x="566613" y="2820581"/>
                      <a:pt x="601079" y="2825471"/>
                      <a:pt x="635281" y="2831690"/>
                    </a:cubicBezTo>
                    <a:cubicBezTo>
                      <a:pt x="655224" y="2835316"/>
                      <a:pt x="674487" y="2842042"/>
                      <a:pt x="694274" y="2846439"/>
                    </a:cubicBezTo>
                    <a:cubicBezTo>
                      <a:pt x="718744" y="2851877"/>
                      <a:pt x="743435" y="2856271"/>
                      <a:pt x="768016" y="2861187"/>
                    </a:cubicBezTo>
                    <a:cubicBezTo>
                      <a:pt x="782764" y="2871019"/>
                      <a:pt x="796063" y="2883485"/>
                      <a:pt x="812261" y="2890684"/>
                    </a:cubicBezTo>
                    <a:cubicBezTo>
                      <a:pt x="840674" y="2903312"/>
                      <a:pt x="900752" y="2920181"/>
                      <a:pt x="900752" y="2920181"/>
                    </a:cubicBezTo>
                    <a:cubicBezTo>
                      <a:pt x="1028571" y="2915265"/>
                      <a:pt x="1156530" y="2913170"/>
                      <a:pt x="1284210" y="2905432"/>
                    </a:cubicBezTo>
                    <a:cubicBezTo>
                      <a:pt x="1743571" y="2877592"/>
                      <a:pt x="1202091" y="2906549"/>
                      <a:pt x="1431694" y="2875935"/>
                    </a:cubicBezTo>
                    <a:cubicBezTo>
                      <a:pt x="1517351" y="2864514"/>
                      <a:pt x="1796718" y="2850126"/>
                      <a:pt x="1859397" y="2846439"/>
                    </a:cubicBezTo>
                    <a:cubicBezTo>
                      <a:pt x="1894313" y="2834800"/>
                      <a:pt x="1941786" y="2816942"/>
                      <a:pt x="1977384" y="2816942"/>
                    </a:cubicBezTo>
                    <a:cubicBezTo>
                      <a:pt x="2041482" y="2816942"/>
                      <a:pt x="2105203" y="2826774"/>
                      <a:pt x="2169113" y="2831690"/>
                    </a:cubicBezTo>
                    <a:cubicBezTo>
                      <a:pt x="2188778" y="2836606"/>
                      <a:pt x="2208320" y="2842042"/>
                      <a:pt x="2228107" y="2846439"/>
                    </a:cubicBezTo>
                    <a:cubicBezTo>
                      <a:pt x="2252578" y="2851877"/>
                      <a:pt x="2277665" y="2854591"/>
                      <a:pt x="2301849" y="2861187"/>
                    </a:cubicBezTo>
                    <a:cubicBezTo>
                      <a:pt x="2331846" y="2869368"/>
                      <a:pt x="2360842" y="2880852"/>
                      <a:pt x="2390339" y="2890684"/>
                    </a:cubicBezTo>
                    <a:cubicBezTo>
                      <a:pt x="2405087" y="2895600"/>
                      <a:pt x="2419502" y="2901661"/>
                      <a:pt x="2434584" y="2905432"/>
                    </a:cubicBezTo>
                    <a:cubicBezTo>
                      <a:pt x="2454249" y="2910348"/>
                      <a:pt x="2474599" y="2913064"/>
                      <a:pt x="2493578" y="2920181"/>
                    </a:cubicBezTo>
                    <a:cubicBezTo>
                      <a:pt x="2630761" y="2971624"/>
                      <a:pt x="2460914" y="2934400"/>
                      <a:pt x="2641061" y="2964426"/>
                    </a:cubicBezTo>
                    <a:cubicBezTo>
                      <a:pt x="2847539" y="2959510"/>
                      <a:pt x="3054360" y="2962560"/>
                      <a:pt x="3260494" y="2949677"/>
                    </a:cubicBezTo>
                    <a:cubicBezTo>
                      <a:pt x="3291526" y="2947738"/>
                      <a:pt x="3348984" y="2920181"/>
                      <a:pt x="3348984" y="2920181"/>
                    </a:cubicBezTo>
                    <a:cubicBezTo>
                      <a:pt x="3400909" y="2842292"/>
                      <a:pt x="3352106" y="2904862"/>
                      <a:pt x="3437474" y="2831690"/>
                    </a:cubicBezTo>
                    <a:cubicBezTo>
                      <a:pt x="3507776" y="2771431"/>
                      <a:pt x="3450705" y="2797783"/>
                      <a:pt x="3525965" y="2772697"/>
                    </a:cubicBezTo>
                    <a:lnTo>
                      <a:pt x="4042158" y="2787445"/>
                    </a:lnTo>
                    <a:cubicBezTo>
                      <a:pt x="4091516" y="2789639"/>
                      <a:pt x="4140421" y="2797913"/>
                      <a:pt x="4189642" y="2802193"/>
                    </a:cubicBezTo>
                    <a:cubicBezTo>
                      <a:pt x="4253500" y="2807746"/>
                      <a:pt x="4317461" y="2812026"/>
                      <a:pt x="4381371" y="2816942"/>
                    </a:cubicBezTo>
                    <a:cubicBezTo>
                      <a:pt x="4401036" y="2821858"/>
                      <a:pt x="4420875" y="2826121"/>
                      <a:pt x="4440365" y="2831690"/>
                    </a:cubicBezTo>
                    <a:cubicBezTo>
                      <a:pt x="4455313" y="2835961"/>
                      <a:pt x="4469528" y="2842668"/>
                      <a:pt x="4484610" y="2846439"/>
                    </a:cubicBezTo>
                    <a:cubicBezTo>
                      <a:pt x="4508929" y="2852519"/>
                      <a:pt x="4533881" y="2855749"/>
                      <a:pt x="4558352" y="2861187"/>
                    </a:cubicBezTo>
                    <a:cubicBezTo>
                      <a:pt x="4578139" y="2865584"/>
                      <a:pt x="4597402" y="2872309"/>
                      <a:pt x="4617345" y="2875935"/>
                    </a:cubicBezTo>
                    <a:cubicBezTo>
                      <a:pt x="4651547" y="2882154"/>
                      <a:pt x="4686295" y="2884969"/>
                      <a:pt x="4720584" y="2890684"/>
                    </a:cubicBezTo>
                    <a:cubicBezTo>
                      <a:pt x="4776766" y="2900048"/>
                      <a:pt x="4800279" y="2906920"/>
                      <a:pt x="4853320" y="2920181"/>
                    </a:cubicBezTo>
                    <a:cubicBezTo>
                      <a:pt x="5207281" y="2910349"/>
                      <a:pt x="5579277" y="3002659"/>
                      <a:pt x="5915203" y="2890684"/>
                    </a:cubicBezTo>
                    <a:lnTo>
                      <a:pt x="6003694" y="2861187"/>
                    </a:lnTo>
                    <a:cubicBezTo>
                      <a:pt x="6013526" y="2831690"/>
                      <a:pt x="6037046" y="2803549"/>
                      <a:pt x="6033190" y="2772697"/>
                    </a:cubicBezTo>
                    <a:cubicBezTo>
                      <a:pt x="6028274" y="2733368"/>
                      <a:pt x="6026747" y="2693465"/>
                      <a:pt x="6018442" y="2654710"/>
                    </a:cubicBezTo>
                    <a:cubicBezTo>
                      <a:pt x="6011927" y="2624308"/>
                      <a:pt x="5996486" y="2596383"/>
                      <a:pt x="5988945" y="2566219"/>
                    </a:cubicBezTo>
                    <a:cubicBezTo>
                      <a:pt x="5968865" y="2485897"/>
                      <a:pt x="5983262" y="2525356"/>
                      <a:pt x="5944700" y="2448232"/>
                    </a:cubicBezTo>
                    <a:cubicBezTo>
                      <a:pt x="5934560" y="2397529"/>
                      <a:pt x="5929092" y="2364108"/>
                      <a:pt x="5915203" y="2315497"/>
                    </a:cubicBezTo>
                    <a:cubicBezTo>
                      <a:pt x="5910932" y="2300549"/>
                      <a:pt x="5904726" y="2286200"/>
                      <a:pt x="5900455" y="2271252"/>
                    </a:cubicBezTo>
                    <a:cubicBezTo>
                      <a:pt x="5894887" y="2251762"/>
                      <a:pt x="5891531" y="2231673"/>
                      <a:pt x="5885707" y="2212258"/>
                    </a:cubicBezTo>
                    <a:cubicBezTo>
                      <a:pt x="5885691" y="2212203"/>
                      <a:pt x="5848844" y="2101673"/>
                      <a:pt x="5841461" y="2079523"/>
                    </a:cubicBezTo>
                    <a:cubicBezTo>
                      <a:pt x="5836545" y="2064774"/>
                      <a:pt x="5830483" y="2050359"/>
                      <a:pt x="5826713" y="2035277"/>
                    </a:cubicBezTo>
                    <a:lnTo>
                      <a:pt x="5811965" y="1976284"/>
                    </a:lnTo>
                    <a:cubicBezTo>
                      <a:pt x="5814590" y="1923775"/>
                      <a:pt x="5810812" y="1709737"/>
                      <a:pt x="5841461" y="1607574"/>
                    </a:cubicBezTo>
                    <a:cubicBezTo>
                      <a:pt x="5849068" y="1582216"/>
                      <a:pt x="5861662" y="1558621"/>
                      <a:pt x="5870958" y="1533832"/>
                    </a:cubicBezTo>
                    <a:cubicBezTo>
                      <a:pt x="5876417" y="1519276"/>
                      <a:pt x="5879583" y="1503876"/>
                      <a:pt x="5885707" y="1489587"/>
                    </a:cubicBezTo>
                    <a:cubicBezTo>
                      <a:pt x="5894368" y="1469379"/>
                      <a:pt x="5906542" y="1450801"/>
                      <a:pt x="5915203" y="1430593"/>
                    </a:cubicBezTo>
                    <a:cubicBezTo>
                      <a:pt x="5927901" y="1400965"/>
                      <a:pt x="5937214" y="1357300"/>
                      <a:pt x="5944700" y="1327355"/>
                    </a:cubicBezTo>
                    <a:cubicBezTo>
                      <a:pt x="5949616" y="1253613"/>
                      <a:pt x="5951712" y="1179629"/>
                      <a:pt x="5959449" y="1106129"/>
                    </a:cubicBezTo>
                    <a:cubicBezTo>
                      <a:pt x="5961571" y="1085971"/>
                      <a:pt x="5970222" y="1067011"/>
                      <a:pt x="5974197" y="1047135"/>
                    </a:cubicBezTo>
                    <a:cubicBezTo>
                      <a:pt x="5980061" y="1017812"/>
                      <a:pt x="5984029" y="988142"/>
                      <a:pt x="5988945" y="958645"/>
                    </a:cubicBezTo>
                    <a:cubicBezTo>
                      <a:pt x="5984029" y="884903"/>
                      <a:pt x="5984649" y="810582"/>
                      <a:pt x="5974197" y="737419"/>
                    </a:cubicBezTo>
                    <a:cubicBezTo>
                      <a:pt x="5969284" y="703026"/>
                      <a:pt x="5939782" y="644003"/>
                      <a:pt x="5929952" y="604684"/>
                    </a:cubicBezTo>
                    <a:cubicBezTo>
                      <a:pt x="5925036" y="585019"/>
                      <a:pt x="5919600" y="565477"/>
                      <a:pt x="5915203" y="545690"/>
                    </a:cubicBezTo>
                    <a:cubicBezTo>
                      <a:pt x="5902256" y="487427"/>
                      <a:pt x="5898586" y="438713"/>
                      <a:pt x="5870958" y="383458"/>
                    </a:cubicBezTo>
                    <a:cubicBezTo>
                      <a:pt x="5830468" y="302479"/>
                      <a:pt x="5854653" y="342053"/>
                      <a:pt x="5797216" y="265471"/>
                    </a:cubicBezTo>
                    <a:cubicBezTo>
                      <a:pt x="5788986" y="232550"/>
                      <a:pt x="5778680" y="173193"/>
                      <a:pt x="5752971" y="147484"/>
                    </a:cubicBezTo>
                    <a:cubicBezTo>
                      <a:pt x="5741978" y="136491"/>
                      <a:pt x="5723474" y="137651"/>
                      <a:pt x="5708726" y="132735"/>
                    </a:cubicBezTo>
                    <a:cubicBezTo>
                      <a:pt x="5703810" y="117987"/>
                      <a:pt x="5706628" y="97526"/>
                      <a:pt x="5693978" y="88490"/>
                    </a:cubicBezTo>
                    <a:cubicBezTo>
                      <a:pt x="5653488" y="59568"/>
                      <a:pt x="5545731" y="50457"/>
                      <a:pt x="5502249" y="44245"/>
                    </a:cubicBezTo>
                    <a:cubicBezTo>
                      <a:pt x="5453088" y="49161"/>
                      <a:pt x="5403790" y="52865"/>
                      <a:pt x="5354765" y="58993"/>
                    </a:cubicBezTo>
                    <a:cubicBezTo>
                      <a:pt x="5255693" y="71377"/>
                      <a:pt x="5288905" y="70351"/>
                      <a:pt x="5207281" y="88490"/>
                    </a:cubicBezTo>
                    <a:cubicBezTo>
                      <a:pt x="5100501" y="112219"/>
                      <a:pt x="5168356" y="91634"/>
                      <a:pt x="5089294" y="117987"/>
                    </a:cubicBezTo>
                    <a:cubicBezTo>
                      <a:pt x="5079462" y="132735"/>
                      <a:pt x="5074828" y="152838"/>
                      <a:pt x="5059797" y="162232"/>
                    </a:cubicBezTo>
                    <a:cubicBezTo>
                      <a:pt x="5011808" y="192225"/>
                      <a:pt x="4919934" y="199068"/>
                      <a:pt x="4868068" y="206477"/>
                    </a:cubicBezTo>
                    <a:cubicBezTo>
                      <a:pt x="4828625" y="199903"/>
                      <a:pt x="4747058" y="187287"/>
                      <a:pt x="4705836" y="176981"/>
                    </a:cubicBezTo>
                    <a:cubicBezTo>
                      <a:pt x="4593363" y="148863"/>
                      <a:pt x="4740555" y="175076"/>
                      <a:pt x="4602597" y="147484"/>
                    </a:cubicBezTo>
                    <a:cubicBezTo>
                      <a:pt x="4573274" y="141619"/>
                      <a:pt x="4543347" y="139001"/>
                      <a:pt x="4514107" y="132735"/>
                    </a:cubicBezTo>
                    <a:cubicBezTo>
                      <a:pt x="4474468" y="124241"/>
                      <a:pt x="4436252" y="108972"/>
                      <a:pt x="4396120" y="103239"/>
                    </a:cubicBezTo>
                    <a:cubicBezTo>
                      <a:pt x="4268066" y="84945"/>
                      <a:pt x="4326968" y="95307"/>
                      <a:pt x="4219139" y="73742"/>
                    </a:cubicBezTo>
                    <a:cubicBezTo>
                      <a:pt x="4194558" y="63910"/>
                      <a:pt x="4171081" y="50666"/>
                      <a:pt x="4145397" y="44245"/>
                    </a:cubicBezTo>
                    <a:cubicBezTo>
                      <a:pt x="4031035" y="15655"/>
                      <a:pt x="3963325" y="35128"/>
                      <a:pt x="3835681" y="44245"/>
                    </a:cubicBezTo>
                    <a:cubicBezTo>
                      <a:pt x="3796352" y="54077"/>
                      <a:pt x="3757446" y="65792"/>
                      <a:pt x="3717694" y="73742"/>
                    </a:cubicBezTo>
                    <a:cubicBezTo>
                      <a:pt x="3662093" y="84862"/>
                      <a:pt x="3612056" y="95693"/>
                      <a:pt x="3555461" y="103239"/>
                    </a:cubicBezTo>
                    <a:cubicBezTo>
                      <a:pt x="3511334" y="109123"/>
                      <a:pt x="3467195" y="115919"/>
                      <a:pt x="3422726" y="117987"/>
                    </a:cubicBezTo>
                    <a:cubicBezTo>
                      <a:pt x="3255686" y="125756"/>
                      <a:pt x="3088429" y="127819"/>
                      <a:pt x="2921281" y="132735"/>
                    </a:cubicBezTo>
                    <a:cubicBezTo>
                      <a:pt x="2511457" y="269349"/>
                      <a:pt x="2936244" y="132730"/>
                      <a:pt x="1726661" y="162232"/>
                    </a:cubicBezTo>
                    <a:cubicBezTo>
                      <a:pt x="1685592" y="163234"/>
                      <a:pt x="1629532" y="195795"/>
                      <a:pt x="1593926" y="206477"/>
                    </a:cubicBezTo>
                    <a:cubicBezTo>
                      <a:pt x="1569916" y="213680"/>
                      <a:pt x="1544610" y="215589"/>
                      <a:pt x="1520184" y="221226"/>
                    </a:cubicBezTo>
                    <a:cubicBezTo>
                      <a:pt x="1326055" y="266026"/>
                      <a:pt x="1473997" y="244196"/>
                      <a:pt x="1239965" y="265471"/>
                    </a:cubicBezTo>
                    <a:cubicBezTo>
                      <a:pt x="1161307" y="260555"/>
                      <a:pt x="1082506" y="257550"/>
                      <a:pt x="1003990" y="250723"/>
                    </a:cubicBezTo>
                    <a:cubicBezTo>
                      <a:pt x="969359" y="247712"/>
                      <a:pt x="935209" y="240568"/>
                      <a:pt x="900752" y="235974"/>
                    </a:cubicBezTo>
                    <a:lnTo>
                      <a:pt x="782765" y="221226"/>
                    </a:lnTo>
                    <a:cubicBezTo>
                      <a:pt x="758184" y="206478"/>
                      <a:pt x="734662" y="189801"/>
                      <a:pt x="709023" y="176981"/>
                    </a:cubicBezTo>
                    <a:cubicBezTo>
                      <a:pt x="613090" y="129014"/>
                      <a:pt x="416207" y="174661"/>
                      <a:pt x="369810" y="176981"/>
                    </a:cubicBezTo>
                    <a:lnTo>
                      <a:pt x="281320" y="206477"/>
                    </a:lnTo>
                    <a:cubicBezTo>
                      <a:pt x="266571" y="211393"/>
                      <a:pt x="250009" y="212602"/>
                      <a:pt x="237074" y="221226"/>
                    </a:cubicBezTo>
                    <a:lnTo>
                      <a:pt x="192829" y="250723"/>
                    </a:lnTo>
                    <a:cubicBezTo>
                      <a:pt x="178658" y="293235"/>
                      <a:pt x="143378" y="340080"/>
                      <a:pt x="178081" y="383458"/>
                    </a:cubicBezTo>
                    <a:cubicBezTo>
                      <a:pt x="189154" y="397299"/>
                      <a:pt x="207578" y="403123"/>
                      <a:pt x="222326" y="412955"/>
                    </a:cubicBezTo>
                    <a:cubicBezTo>
                      <a:pt x="257428" y="518261"/>
                      <a:pt x="234576" y="475575"/>
                      <a:pt x="281320" y="545690"/>
                    </a:cubicBezTo>
                    <a:cubicBezTo>
                      <a:pt x="286236" y="560438"/>
                      <a:pt x="296068" y="574389"/>
                      <a:pt x="296068" y="589935"/>
                    </a:cubicBezTo>
                    <a:cubicBezTo>
                      <a:pt x="296068" y="617115"/>
                      <a:pt x="284735" y="701093"/>
                      <a:pt x="266571" y="737419"/>
                    </a:cubicBezTo>
                    <a:cubicBezTo>
                      <a:pt x="258644" y="753273"/>
                      <a:pt x="246906" y="766916"/>
                      <a:pt x="237074" y="781664"/>
                    </a:cubicBezTo>
                    <a:cubicBezTo>
                      <a:pt x="221816" y="827439"/>
                      <a:pt x="220168" y="839338"/>
                      <a:pt x="192829" y="884903"/>
                    </a:cubicBezTo>
                    <a:cubicBezTo>
                      <a:pt x="174590" y="915302"/>
                      <a:pt x="153500" y="943896"/>
                      <a:pt x="133836" y="973393"/>
                    </a:cubicBezTo>
                    <a:lnTo>
                      <a:pt x="104339" y="1017639"/>
                    </a:lnTo>
                    <a:cubicBezTo>
                      <a:pt x="99423" y="1037303"/>
                      <a:pt x="92104" y="1056519"/>
                      <a:pt x="89590" y="1076632"/>
                    </a:cubicBezTo>
                    <a:cubicBezTo>
                      <a:pt x="69571" y="1236781"/>
                      <a:pt x="70089" y="1294334"/>
                      <a:pt x="89590" y="1460090"/>
                    </a:cubicBezTo>
                    <a:cubicBezTo>
                      <a:pt x="91406" y="1475530"/>
                      <a:pt x="100068" y="1489387"/>
                      <a:pt x="104339" y="1504335"/>
                    </a:cubicBezTo>
                    <a:cubicBezTo>
                      <a:pt x="104493" y="1504874"/>
                      <a:pt x="126762" y="1600500"/>
                      <a:pt x="133836" y="1607574"/>
                    </a:cubicBezTo>
                    <a:cubicBezTo>
                      <a:pt x="144829" y="1618567"/>
                      <a:pt x="163333" y="1617407"/>
                      <a:pt x="178081" y="1622323"/>
                    </a:cubicBezTo>
                    <a:cubicBezTo>
                      <a:pt x="182997" y="1637071"/>
                      <a:pt x="185877" y="1652663"/>
                      <a:pt x="192829" y="1666568"/>
                    </a:cubicBezTo>
                    <a:cubicBezTo>
                      <a:pt x="200756" y="1682422"/>
                      <a:pt x="219412" y="1693329"/>
                      <a:pt x="222326" y="1710813"/>
                    </a:cubicBezTo>
                    <a:cubicBezTo>
                      <a:pt x="224882" y="1726148"/>
                      <a:pt x="211849" y="1740110"/>
                      <a:pt x="207578" y="1755058"/>
                    </a:cubicBezTo>
                    <a:cubicBezTo>
                      <a:pt x="183769" y="1838389"/>
                      <a:pt x="208236" y="1790942"/>
                      <a:pt x="163332" y="1858297"/>
                    </a:cubicBezTo>
                    <a:cubicBezTo>
                      <a:pt x="158416" y="1873045"/>
                      <a:pt x="155536" y="1888637"/>
                      <a:pt x="148584" y="1902542"/>
                    </a:cubicBezTo>
                    <a:cubicBezTo>
                      <a:pt x="140657" y="1918396"/>
                      <a:pt x="125311" y="1930190"/>
                      <a:pt x="119087" y="1946787"/>
                    </a:cubicBezTo>
                    <a:cubicBezTo>
                      <a:pt x="110285" y="1970258"/>
                      <a:pt x="115549" y="1998108"/>
                      <a:pt x="104339" y="2020529"/>
                    </a:cubicBezTo>
                    <a:cubicBezTo>
                      <a:pt x="90145" y="2048918"/>
                      <a:pt x="41258" y="2077331"/>
                      <a:pt x="15849" y="2094271"/>
                    </a:cubicBezTo>
                    <a:cubicBezTo>
                      <a:pt x="10933" y="2109019"/>
                      <a:pt x="1100" y="2122970"/>
                      <a:pt x="1100" y="2138516"/>
                    </a:cubicBezTo>
                    <a:cubicBezTo>
                      <a:pt x="1100" y="2168420"/>
                      <a:pt x="0" y="2201648"/>
                      <a:pt x="15849" y="2227006"/>
                    </a:cubicBezTo>
                    <a:cubicBezTo>
                      <a:pt x="25441" y="2242353"/>
                      <a:pt x="98749" y="2264473"/>
                      <a:pt x="119087" y="2271252"/>
                    </a:cubicBezTo>
                    <a:cubicBezTo>
                      <a:pt x="206168" y="2445412"/>
                      <a:pt x="160383" y="2330245"/>
                      <a:pt x="133836" y="2728452"/>
                    </a:cubicBezTo>
                    <a:cubicBezTo>
                      <a:pt x="132802" y="2743964"/>
                      <a:pt x="126637" y="2759107"/>
                      <a:pt x="119087" y="2772697"/>
                    </a:cubicBezTo>
                    <a:cubicBezTo>
                      <a:pt x="101871" y="2803686"/>
                      <a:pt x="60094" y="2861187"/>
                      <a:pt x="60094" y="2861187"/>
                    </a:cubicBezTo>
                    <a:cubicBezTo>
                      <a:pt x="25681" y="2998839"/>
                      <a:pt x="20765" y="2939845"/>
                      <a:pt x="45345" y="3038168"/>
                    </a:cubicBezTo>
                    <a:cubicBezTo>
                      <a:pt x="79758" y="3033252"/>
                      <a:pt x="115288" y="3033408"/>
                      <a:pt x="148584" y="3023419"/>
                    </a:cubicBezTo>
                    <a:cubicBezTo>
                      <a:pt x="191490" y="3010547"/>
                      <a:pt x="199085" y="2982214"/>
                      <a:pt x="222326" y="2949677"/>
                    </a:cubicBezTo>
                    <a:cubicBezTo>
                      <a:pt x="236613" y="2929675"/>
                      <a:pt x="251823" y="2910348"/>
                      <a:pt x="266571" y="2890684"/>
                    </a:cubicBezTo>
                    <a:cubicBezTo>
                      <a:pt x="278566" y="2854701"/>
                      <a:pt x="282228" y="2830781"/>
                      <a:pt x="310816" y="2802193"/>
                    </a:cubicBezTo>
                    <a:cubicBezTo>
                      <a:pt x="323350" y="2789659"/>
                      <a:pt x="340313" y="2782529"/>
                      <a:pt x="355061" y="2772697"/>
                    </a:cubicBezTo>
                    <a:cubicBezTo>
                      <a:pt x="405334" y="2697289"/>
                      <a:pt x="360009" y="2741964"/>
                      <a:pt x="473049" y="2713703"/>
                    </a:cubicBezTo>
                    <a:cubicBezTo>
                      <a:pt x="503213" y="2706162"/>
                      <a:pt x="561539" y="2684206"/>
                      <a:pt x="561539" y="2684206"/>
                    </a:cubicBezTo>
                    <a:lnTo>
                      <a:pt x="738520" y="2802193"/>
                    </a:lnTo>
                    <a:cubicBezTo>
                      <a:pt x="753268" y="2812025"/>
                      <a:pt x="765949" y="2826085"/>
                      <a:pt x="782765" y="2831690"/>
                    </a:cubicBezTo>
                    <a:lnTo>
                      <a:pt x="915500" y="2875935"/>
                    </a:lnTo>
                    <a:lnTo>
                      <a:pt x="959745" y="2890684"/>
                    </a:lnTo>
                    <a:cubicBezTo>
                      <a:pt x="969577" y="2905432"/>
                      <a:pt x="975401" y="2923856"/>
                      <a:pt x="989242" y="2934929"/>
                    </a:cubicBezTo>
                    <a:cubicBezTo>
                      <a:pt x="1001381" y="2944640"/>
                      <a:pt x="1019582" y="2942725"/>
                      <a:pt x="1033487" y="2949677"/>
                    </a:cubicBezTo>
                    <a:cubicBezTo>
                      <a:pt x="1049341" y="2957604"/>
                      <a:pt x="1062984" y="2969342"/>
                      <a:pt x="1077732" y="2979174"/>
                    </a:cubicBezTo>
                    <a:cubicBezTo>
                      <a:pt x="1141642" y="2974258"/>
                      <a:pt x="1206338" y="2975565"/>
                      <a:pt x="1269461" y="2964426"/>
                    </a:cubicBezTo>
                    <a:cubicBezTo>
                      <a:pt x="1291112" y="2960605"/>
                      <a:pt x="1307396" y="2941247"/>
                      <a:pt x="1328455" y="2934929"/>
                    </a:cubicBezTo>
                    <a:cubicBezTo>
                      <a:pt x="1357097" y="2926336"/>
                      <a:pt x="1387448" y="2925097"/>
                      <a:pt x="1416945" y="2920181"/>
                    </a:cubicBezTo>
                    <a:cubicBezTo>
                      <a:pt x="1452930" y="2908186"/>
                      <a:pt x="1476847" y="2904524"/>
                      <a:pt x="1505436" y="2875935"/>
                    </a:cubicBezTo>
                    <a:cubicBezTo>
                      <a:pt x="1517970" y="2863401"/>
                      <a:pt x="1522398" y="2844224"/>
                      <a:pt x="1534932" y="2831690"/>
                    </a:cubicBezTo>
                    <a:cubicBezTo>
                      <a:pt x="1563522" y="2803100"/>
                      <a:pt x="1587437" y="2799440"/>
                      <a:pt x="1623423" y="2787445"/>
                    </a:cubicBezTo>
                    <a:cubicBezTo>
                      <a:pt x="1638171" y="2777613"/>
                      <a:pt x="1649963" y="2758791"/>
                      <a:pt x="1667668" y="2757948"/>
                    </a:cubicBezTo>
                    <a:cubicBezTo>
                      <a:pt x="1872556" y="2748192"/>
                      <a:pt x="1862410" y="2749121"/>
                      <a:pt x="1977384" y="2787445"/>
                    </a:cubicBezTo>
                    <a:cubicBezTo>
                      <a:pt x="1992132" y="2797277"/>
                      <a:pt x="2010556" y="2803101"/>
                      <a:pt x="2021629" y="2816942"/>
                    </a:cubicBezTo>
                    <a:cubicBezTo>
                      <a:pt x="2117586" y="2936887"/>
                      <a:pt x="1941556" y="2781114"/>
                      <a:pt x="2065874" y="2905432"/>
                    </a:cubicBezTo>
                    <a:cubicBezTo>
                      <a:pt x="2078408" y="2917966"/>
                      <a:pt x="2096503" y="2923581"/>
                      <a:pt x="2110120" y="2934929"/>
                    </a:cubicBezTo>
                    <a:cubicBezTo>
                      <a:pt x="2126143" y="2948281"/>
                      <a:pt x="2139617" y="2964426"/>
                      <a:pt x="2154365" y="2979174"/>
                    </a:cubicBezTo>
                    <a:cubicBezTo>
                      <a:pt x="2169113" y="2969342"/>
                      <a:pt x="2182318" y="2956659"/>
                      <a:pt x="2198610" y="2949677"/>
                    </a:cubicBezTo>
                    <a:cubicBezTo>
                      <a:pt x="2264814" y="2921304"/>
                      <a:pt x="2472510" y="2920602"/>
                      <a:pt x="2478829" y="2920181"/>
                    </a:cubicBezTo>
                    <a:cubicBezTo>
                      <a:pt x="2609553" y="2876606"/>
                      <a:pt x="2536418" y="2894118"/>
                      <a:pt x="2700055" y="2875935"/>
                    </a:cubicBezTo>
                    <a:cubicBezTo>
                      <a:pt x="2788545" y="2880851"/>
                      <a:pt x="2877712" y="2878709"/>
                      <a:pt x="2965526" y="2890684"/>
                    </a:cubicBezTo>
                    <a:cubicBezTo>
                      <a:pt x="2987310" y="2893655"/>
                      <a:pt x="3002547" y="2919423"/>
                      <a:pt x="3024520" y="2920181"/>
                    </a:cubicBezTo>
                    <a:lnTo>
                      <a:pt x="3393229" y="2905432"/>
                    </a:lnTo>
                    <a:cubicBezTo>
                      <a:pt x="3457139" y="2910348"/>
                      <a:pt x="3521354" y="2912230"/>
                      <a:pt x="3584958" y="2920181"/>
                    </a:cubicBezTo>
                    <a:cubicBezTo>
                      <a:pt x="3600384" y="2922109"/>
                      <a:pt x="3613657" y="2934929"/>
                      <a:pt x="3629203" y="2934929"/>
                    </a:cubicBezTo>
                    <a:cubicBezTo>
                      <a:pt x="3663965" y="2934929"/>
                      <a:pt x="3698029" y="2925097"/>
                      <a:pt x="3732442" y="2920181"/>
                    </a:cubicBezTo>
                    <a:cubicBezTo>
                      <a:pt x="3742274" y="2905432"/>
                      <a:pt x="3750591" y="2889552"/>
                      <a:pt x="3761939" y="2875935"/>
                    </a:cubicBezTo>
                    <a:cubicBezTo>
                      <a:pt x="3805259" y="2823951"/>
                      <a:pt x="3833009" y="2813807"/>
                      <a:pt x="3894674" y="2772697"/>
                    </a:cubicBezTo>
                    <a:cubicBezTo>
                      <a:pt x="3909423" y="2762865"/>
                      <a:pt x="3922104" y="2748805"/>
                      <a:pt x="3938920" y="2743200"/>
                    </a:cubicBezTo>
                    <a:lnTo>
                      <a:pt x="4027410" y="2713703"/>
                    </a:lnTo>
                    <a:cubicBezTo>
                      <a:pt x="4086403" y="2723535"/>
                      <a:pt x="4146369" y="2728695"/>
                      <a:pt x="4204390" y="2743200"/>
                    </a:cubicBezTo>
                    <a:lnTo>
                      <a:pt x="4322378" y="2772697"/>
                    </a:lnTo>
                    <a:cubicBezTo>
                      <a:pt x="4337126" y="2782529"/>
                      <a:pt x="4350769" y="2794266"/>
                      <a:pt x="4366623" y="2802193"/>
                    </a:cubicBezTo>
                    <a:cubicBezTo>
                      <a:pt x="4380528" y="2809145"/>
                      <a:pt x="4405094" y="2802508"/>
                      <a:pt x="4410868" y="2816942"/>
                    </a:cubicBezTo>
                    <a:cubicBezTo>
                      <a:pt x="4427401" y="2858275"/>
                      <a:pt x="4411538" y="2907444"/>
                      <a:pt x="4425616" y="2949677"/>
                    </a:cubicBezTo>
                    <a:cubicBezTo>
                      <a:pt x="4443315" y="3002774"/>
                      <a:pt x="4480676" y="3043574"/>
                      <a:pt x="4528855" y="3067664"/>
                    </a:cubicBezTo>
                    <a:cubicBezTo>
                      <a:pt x="4542760" y="3074616"/>
                      <a:pt x="4558352" y="3077497"/>
                      <a:pt x="4573100" y="3082413"/>
                    </a:cubicBezTo>
                    <a:cubicBezTo>
                      <a:pt x="4584206" y="3080562"/>
                      <a:pt x="4698586" y="3063915"/>
                      <a:pt x="4720584" y="3052916"/>
                    </a:cubicBezTo>
                    <a:cubicBezTo>
                      <a:pt x="4752292" y="3037062"/>
                      <a:pt x="4775443" y="3005133"/>
                      <a:pt x="4809074" y="2993923"/>
                    </a:cubicBezTo>
                    <a:cubicBezTo>
                      <a:pt x="4916794" y="2958016"/>
                      <a:pt x="4867401" y="2971967"/>
                      <a:pt x="4956558" y="2949677"/>
                    </a:cubicBezTo>
                    <a:cubicBezTo>
                      <a:pt x="5024175" y="2848252"/>
                      <a:pt x="4981920" y="2872397"/>
                      <a:pt x="5059797" y="2846439"/>
                    </a:cubicBezTo>
                    <a:cubicBezTo>
                      <a:pt x="5113874" y="2851355"/>
                      <a:pt x="5169935" y="2845865"/>
                      <a:pt x="5222029" y="2861187"/>
                    </a:cubicBezTo>
                    <a:cubicBezTo>
                      <a:pt x="5256039" y="2871190"/>
                      <a:pt x="5276888" y="2908971"/>
                      <a:pt x="5310520" y="2920181"/>
                    </a:cubicBezTo>
                    <a:lnTo>
                      <a:pt x="5399010" y="2949677"/>
                    </a:lnTo>
                    <a:cubicBezTo>
                      <a:pt x="5413758" y="2954593"/>
                      <a:pt x="5429350" y="2957474"/>
                      <a:pt x="5443255" y="2964426"/>
                    </a:cubicBezTo>
                    <a:lnTo>
                      <a:pt x="5502249" y="2993923"/>
                    </a:lnTo>
                    <a:cubicBezTo>
                      <a:pt x="5539240" y="2987758"/>
                      <a:pt x="5631687" y="2978827"/>
                      <a:pt x="5664481" y="2949677"/>
                    </a:cubicBezTo>
                    <a:cubicBezTo>
                      <a:pt x="5710212" y="2909027"/>
                      <a:pt x="5731179" y="2841925"/>
                      <a:pt x="5752971" y="2787445"/>
                    </a:cubicBezTo>
                    <a:cubicBezTo>
                      <a:pt x="5715902" y="2676234"/>
                      <a:pt x="5765906" y="2813315"/>
                      <a:pt x="5708726" y="2698955"/>
                    </a:cubicBezTo>
                    <a:cubicBezTo>
                      <a:pt x="5701774" y="2685050"/>
                      <a:pt x="5703690" y="2666849"/>
                      <a:pt x="5693978" y="2654710"/>
                    </a:cubicBezTo>
                    <a:cubicBezTo>
                      <a:pt x="5682905" y="2640869"/>
                      <a:pt x="5664481" y="2635045"/>
                      <a:pt x="5649732" y="2625213"/>
                    </a:cubicBezTo>
                    <a:cubicBezTo>
                      <a:pt x="5639900" y="2610465"/>
                      <a:pt x="5627435" y="2597165"/>
                      <a:pt x="5620236" y="2580968"/>
                    </a:cubicBezTo>
                    <a:cubicBezTo>
                      <a:pt x="5607608" y="2552555"/>
                      <a:pt x="5590739" y="2492477"/>
                      <a:pt x="5590739" y="2492477"/>
                    </a:cubicBezTo>
                    <a:cubicBezTo>
                      <a:pt x="5595407" y="2459803"/>
                      <a:pt x="5592623" y="2373234"/>
                      <a:pt x="5634984" y="2344993"/>
                    </a:cubicBezTo>
                    <a:cubicBezTo>
                      <a:pt x="5651850" y="2333749"/>
                      <a:pt x="5674313" y="2335161"/>
                      <a:pt x="5693978" y="2330245"/>
                    </a:cubicBezTo>
                    <a:cubicBezTo>
                      <a:pt x="5708726" y="2320413"/>
                      <a:pt x="5722369" y="2308675"/>
                      <a:pt x="5738223" y="2300748"/>
                    </a:cubicBezTo>
                    <a:cubicBezTo>
                      <a:pt x="5752128" y="2293796"/>
                      <a:pt x="5771475" y="2296993"/>
                      <a:pt x="5782468" y="2286000"/>
                    </a:cubicBezTo>
                    <a:cubicBezTo>
                      <a:pt x="5798014" y="2270454"/>
                      <a:pt x="5795623" y="2241714"/>
                      <a:pt x="5811965" y="2227006"/>
                    </a:cubicBezTo>
                    <a:cubicBezTo>
                      <a:pt x="5846438" y="2195980"/>
                      <a:pt x="5897157" y="2186059"/>
                      <a:pt x="5929952" y="2153264"/>
                    </a:cubicBezTo>
                    <a:cubicBezTo>
                      <a:pt x="5944700" y="2138516"/>
                      <a:pt x="5956843" y="2120588"/>
                      <a:pt x="5974197" y="2109019"/>
                    </a:cubicBezTo>
                    <a:cubicBezTo>
                      <a:pt x="5987132" y="2100396"/>
                      <a:pt x="6003694" y="2099187"/>
                      <a:pt x="6018442" y="2094271"/>
                    </a:cubicBezTo>
                    <a:cubicBezTo>
                      <a:pt x="6028274" y="2079523"/>
                      <a:pt x="6040740" y="2066224"/>
                      <a:pt x="6047939" y="2050026"/>
                    </a:cubicBezTo>
                    <a:cubicBezTo>
                      <a:pt x="6060567" y="2021613"/>
                      <a:pt x="6077436" y="1961535"/>
                      <a:pt x="6077436" y="1961535"/>
                    </a:cubicBezTo>
                    <a:cubicBezTo>
                      <a:pt x="6073966" y="1947654"/>
                      <a:pt x="6057554" y="1875605"/>
                      <a:pt x="6047939" y="1858297"/>
                    </a:cubicBezTo>
                    <a:cubicBezTo>
                      <a:pt x="5973389" y="1724107"/>
                      <a:pt x="6016358" y="1811550"/>
                      <a:pt x="5944700" y="1725561"/>
                    </a:cubicBezTo>
                    <a:cubicBezTo>
                      <a:pt x="5933352" y="1711944"/>
                      <a:pt x="5925506" y="1695740"/>
                      <a:pt x="5915203" y="1681316"/>
                    </a:cubicBezTo>
                    <a:cubicBezTo>
                      <a:pt x="5900916" y="1661314"/>
                      <a:pt x="5885706" y="1641987"/>
                      <a:pt x="5870958" y="1622323"/>
                    </a:cubicBezTo>
                    <a:cubicBezTo>
                      <a:pt x="5866042" y="1607574"/>
                      <a:pt x="5863162" y="1591982"/>
                      <a:pt x="5856210" y="1578077"/>
                    </a:cubicBezTo>
                    <a:cubicBezTo>
                      <a:pt x="5799029" y="1463713"/>
                      <a:pt x="5849036" y="1600801"/>
                      <a:pt x="5811965" y="1489587"/>
                    </a:cubicBezTo>
                    <a:cubicBezTo>
                      <a:pt x="5825378" y="1355451"/>
                      <a:pt x="5793217" y="1362643"/>
                      <a:pt x="5870958" y="1297858"/>
                    </a:cubicBezTo>
                    <a:cubicBezTo>
                      <a:pt x="5884575" y="1286510"/>
                      <a:pt x="5900455" y="1278193"/>
                      <a:pt x="5915203" y="1268361"/>
                    </a:cubicBezTo>
                    <a:lnTo>
                      <a:pt x="5974197" y="1179871"/>
                    </a:lnTo>
                    <a:lnTo>
                      <a:pt x="6003694" y="1135626"/>
                    </a:lnTo>
                    <a:cubicBezTo>
                      <a:pt x="6008610" y="1106129"/>
                      <a:pt x="6009849" y="1075778"/>
                      <a:pt x="6018442" y="1047135"/>
                    </a:cubicBezTo>
                    <a:cubicBezTo>
                      <a:pt x="6024759" y="1026077"/>
                      <a:pt x="6039278" y="1008350"/>
                      <a:pt x="6047939" y="988142"/>
                    </a:cubicBezTo>
                    <a:cubicBezTo>
                      <a:pt x="6060632" y="958525"/>
                      <a:pt x="6069953" y="914833"/>
                      <a:pt x="6077436" y="884903"/>
                    </a:cubicBezTo>
                    <a:cubicBezTo>
                      <a:pt x="6072520" y="762000"/>
                      <a:pt x="6071451" y="638882"/>
                      <a:pt x="6062687" y="516193"/>
                    </a:cubicBezTo>
                    <a:cubicBezTo>
                      <a:pt x="6061579" y="500686"/>
                      <a:pt x="6057651" y="484087"/>
                      <a:pt x="6047939" y="471948"/>
                    </a:cubicBezTo>
                    <a:cubicBezTo>
                      <a:pt x="6027148" y="445959"/>
                      <a:pt x="5988594" y="437418"/>
                      <a:pt x="5959449" y="427703"/>
                    </a:cubicBezTo>
                    <a:cubicBezTo>
                      <a:pt x="5918783" y="432786"/>
                      <a:pt x="5842684" y="434466"/>
                      <a:pt x="5797216" y="457200"/>
                    </a:cubicBezTo>
                    <a:cubicBezTo>
                      <a:pt x="5781362" y="465127"/>
                      <a:pt x="5769169" y="479498"/>
                      <a:pt x="5752971" y="486697"/>
                    </a:cubicBezTo>
                    <a:cubicBezTo>
                      <a:pt x="5724559" y="499325"/>
                      <a:pt x="5664481" y="516193"/>
                      <a:pt x="5664481" y="516193"/>
                    </a:cubicBezTo>
                    <a:cubicBezTo>
                      <a:pt x="5669397" y="467032"/>
                      <a:pt x="5663605" y="415581"/>
                      <a:pt x="5679229" y="368710"/>
                    </a:cubicBezTo>
                    <a:cubicBezTo>
                      <a:pt x="5684834" y="351894"/>
                      <a:pt x="5707276" y="346412"/>
                      <a:pt x="5723474" y="339213"/>
                    </a:cubicBezTo>
                    <a:cubicBezTo>
                      <a:pt x="5751887" y="326585"/>
                      <a:pt x="5782468" y="319548"/>
                      <a:pt x="5811965" y="309716"/>
                    </a:cubicBezTo>
                    <a:lnTo>
                      <a:pt x="5856210" y="294968"/>
                    </a:lnTo>
                    <a:cubicBezTo>
                      <a:pt x="5885707" y="275303"/>
                      <a:pt x="5973061" y="257244"/>
                      <a:pt x="5944700" y="235974"/>
                    </a:cubicBezTo>
                    <a:cubicBezTo>
                      <a:pt x="5925036" y="221226"/>
                      <a:pt x="5908169" y="201712"/>
                      <a:pt x="5885707" y="191729"/>
                    </a:cubicBezTo>
                    <a:cubicBezTo>
                      <a:pt x="5862800" y="181548"/>
                      <a:pt x="5836839" y="180090"/>
                      <a:pt x="5811965" y="176981"/>
                    </a:cubicBezTo>
                    <a:cubicBezTo>
                      <a:pt x="5758084" y="170246"/>
                      <a:pt x="5703810" y="167148"/>
                      <a:pt x="5649732" y="162232"/>
                    </a:cubicBezTo>
                    <a:cubicBezTo>
                      <a:pt x="5634984" y="157316"/>
                      <a:pt x="5619776" y="153608"/>
                      <a:pt x="5605487" y="147484"/>
                    </a:cubicBezTo>
                    <a:cubicBezTo>
                      <a:pt x="5585279" y="138823"/>
                      <a:pt x="5567351" y="124939"/>
                      <a:pt x="5546494" y="117987"/>
                    </a:cubicBezTo>
                    <a:cubicBezTo>
                      <a:pt x="5522713" y="110060"/>
                      <a:pt x="5497767" y="104853"/>
                      <a:pt x="5472752" y="103239"/>
                    </a:cubicBezTo>
                    <a:cubicBezTo>
                      <a:pt x="5345104" y="95004"/>
                      <a:pt x="5217113" y="93406"/>
                      <a:pt x="5089294" y="88490"/>
                    </a:cubicBezTo>
                    <a:cubicBezTo>
                      <a:pt x="5069629" y="83574"/>
                      <a:pt x="5048931" y="81727"/>
                      <a:pt x="5030300" y="73742"/>
                    </a:cubicBezTo>
                    <a:cubicBezTo>
                      <a:pt x="5014008" y="66760"/>
                      <a:pt x="5003746" y="45351"/>
                      <a:pt x="4986055" y="44245"/>
                    </a:cubicBezTo>
                    <a:cubicBezTo>
                      <a:pt x="4922081" y="40246"/>
                      <a:pt x="4858236" y="54077"/>
                      <a:pt x="4794326" y="58993"/>
                    </a:cubicBezTo>
                    <a:cubicBezTo>
                      <a:pt x="4779578" y="68825"/>
                      <a:pt x="4765935" y="80563"/>
                      <a:pt x="4750081" y="88490"/>
                    </a:cubicBezTo>
                    <a:cubicBezTo>
                      <a:pt x="4719844" y="103609"/>
                      <a:pt x="4660147" y="112377"/>
                      <a:pt x="4632094" y="117987"/>
                    </a:cubicBezTo>
                    <a:lnTo>
                      <a:pt x="4499358" y="206477"/>
                    </a:lnTo>
                    <a:cubicBezTo>
                      <a:pt x="4484610" y="216309"/>
                      <a:pt x="4471929" y="230369"/>
                      <a:pt x="4455113" y="235974"/>
                    </a:cubicBezTo>
                    <a:lnTo>
                      <a:pt x="4410868" y="250723"/>
                    </a:lnTo>
                    <a:cubicBezTo>
                      <a:pt x="4351874" y="240891"/>
                      <a:pt x="4292533" y="232955"/>
                      <a:pt x="4233887" y="221226"/>
                    </a:cubicBezTo>
                    <a:cubicBezTo>
                      <a:pt x="4192585" y="212965"/>
                      <a:pt x="4169889" y="194421"/>
                      <a:pt x="4130649" y="176981"/>
                    </a:cubicBezTo>
                    <a:cubicBezTo>
                      <a:pt x="4106457" y="166229"/>
                      <a:pt x="4081488" y="157316"/>
                      <a:pt x="4056907" y="147484"/>
                    </a:cubicBezTo>
                    <a:cubicBezTo>
                      <a:pt x="3998622" y="60058"/>
                      <a:pt x="4055308" y="120617"/>
                      <a:pt x="3894674" y="88490"/>
                    </a:cubicBezTo>
                    <a:cubicBezTo>
                      <a:pt x="3810759" y="71707"/>
                      <a:pt x="3816011" y="58991"/>
                      <a:pt x="3747190" y="29497"/>
                    </a:cubicBezTo>
                    <a:cubicBezTo>
                      <a:pt x="3732901" y="23373"/>
                      <a:pt x="3717693" y="19664"/>
                      <a:pt x="3702945" y="14748"/>
                    </a:cubicBezTo>
                    <a:cubicBezTo>
                      <a:pt x="3681645" y="16523"/>
                      <a:pt x="3523173" y="20159"/>
                      <a:pt x="3466971" y="44245"/>
                    </a:cubicBezTo>
                    <a:cubicBezTo>
                      <a:pt x="3450679" y="51227"/>
                      <a:pt x="3437474" y="63910"/>
                      <a:pt x="3422726" y="73742"/>
                    </a:cubicBezTo>
                    <a:cubicBezTo>
                      <a:pt x="3412894" y="88490"/>
                      <a:pt x="3404577" y="104370"/>
                      <a:pt x="3393229" y="117987"/>
                    </a:cubicBezTo>
                    <a:cubicBezTo>
                      <a:pt x="3372799" y="142503"/>
                      <a:pt x="3335448" y="178081"/>
                      <a:pt x="3304739" y="191729"/>
                    </a:cubicBezTo>
                    <a:cubicBezTo>
                      <a:pt x="3276327" y="204357"/>
                      <a:pt x="3216249" y="221226"/>
                      <a:pt x="3216249" y="221226"/>
                    </a:cubicBezTo>
                    <a:cubicBezTo>
                      <a:pt x="2968825" y="185878"/>
                      <a:pt x="3211712" y="241647"/>
                      <a:pt x="3068765" y="162232"/>
                    </a:cubicBezTo>
                    <a:cubicBezTo>
                      <a:pt x="3041585" y="147132"/>
                      <a:pt x="3006145" y="149982"/>
                      <a:pt x="2980274" y="132735"/>
                    </a:cubicBezTo>
                    <a:cubicBezTo>
                      <a:pt x="2853465" y="48198"/>
                      <a:pt x="3013913" y="149556"/>
                      <a:pt x="2891784" y="88490"/>
                    </a:cubicBezTo>
                    <a:cubicBezTo>
                      <a:pt x="2875930" y="80563"/>
                      <a:pt x="2862287" y="68825"/>
                      <a:pt x="2847539" y="58993"/>
                    </a:cubicBezTo>
                    <a:cubicBezTo>
                      <a:pt x="2783629" y="63909"/>
                      <a:pt x="2719469" y="66253"/>
                      <a:pt x="2655810" y="73742"/>
                    </a:cubicBezTo>
                    <a:cubicBezTo>
                      <a:pt x="2635679" y="76110"/>
                      <a:pt x="2614415" y="78433"/>
                      <a:pt x="2596816" y="88490"/>
                    </a:cubicBezTo>
                    <a:cubicBezTo>
                      <a:pt x="2442139" y="176876"/>
                      <a:pt x="2646476" y="101432"/>
                      <a:pt x="2508326" y="147484"/>
                    </a:cubicBezTo>
                    <a:cubicBezTo>
                      <a:pt x="2442096" y="213714"/>
                      <a:pt x="2483868" y="185134"/>
                      <a:pt x="2375590" y="221226"/>
                    </a:cubicBezTo>
                    <a:lnTo>
                      <a:pt x="2331345" y="235974"/>
                    </a:lnTo>
                    <a:lnTo>
                      <a:pt x="2287100" y="250723"/>
                    </a:lnTo>
                    <a:cubicBezTo>
                      <a:pt x="2242855" y="245807"/>
                      <a:pt x="2197553" y="246771"/>
                      <a:pt x="2154365" y="235974"/>
                    </a:cubicBezTo>
                    <a:cubicBezTo>
                      <a:pt x="2137169" y="231675"/>
                      <a:pt x="2123737" y="217824"/>
                      <a:pt x="2110120" y="206477"/>
                    </a:cubicBezTo>
                    <a:cubicBezTo>
                      <a:pt x="2072283" y="174947"/>
                      <a:pt x="2050352" y="143451"/>
                      <a:pt x="2021629" y="103239"/>
                    </a:cubicBezTo>
                    <a:cubicBezTo>
                      <a:pt x="2011326" y="88815"/>
                      <a:pt x="2007163" y="68388"/>
                      <a:pt x="1992132" y="58993"/>
                    </a:cubicBezTo>
                    <a:cubicBezTo>
                      <a:pt x="1965766" y="42514"/>
                      <a:pt x="1903642" y="29497"/>
                      <a:pt x="1903642" y="29497"/>
                    </a:cubicBezTo>
                    <a:cubicBezTo>
                      <a:pt x="1834816" y="34413"/>
                      <a:pt x="1765744" y="36625"/>
                      <a:pt x="1697165" y="44245"/>
                    </a:cubicBezTo>
                    <a:cubicBezTo>
                      <a:pt x="1677019" y="46483"/>
                      <a:pt x="1655037" y="47749"/>
                      <a:pt x="1638171" y="58993"/>
                    </a:cubicBezTo>
                    <a:cubicBezTo>
                      <a:pt x="1623422" y="68825"/>
                      <a:pt x="1617468" y="87849"/>
                      <a:pt x="1608674" y="103239"/>
                    </a:cubicBezTo>
                    <a:cubicBezTo>
                      <a:pt x="1597766" y="122328"/>
                      <a:pt x="1590086" y="143143"/>
                      <a:pt x="1579178" y="162232"/>
                    </a:cubicBezTo>
                    <a:cubicBezTo>
                      <a:pt x="1570384" y="177622"/>
                      <a:pt x="1557608" y="190623"/>
                      <a:pt x="1549681" y="206477"/>
                    </a:cubicBezTo>
                    <a:cubicBezTo>
                      <a:pt x="1531870" y="242099"/>
                      <a:pt x="1540656" y="266792"/>
                      <a:pt x="1505436" y="294968"/>
                    </a:cubicBezTo>
                    <a:cubicBezTo>
                      <a:pt x="1495820" y="302661"/>
                      <a:pt x="1406050" y="323501"/>
                      <a:pt x="1402197" y="324464"/>
                    </a:cubicBezTo>
                    <a:cubicBezTo>
                      <a:pt x="1338287" y="319548"/>
                      <a:pt x="1272402" y="326232"/>
                      <a:pt x="1210468" y="309716"/>
                    </a:cubicBezTo>
                    <a:cubicBezTo>
                      <a:pt x="1193341" y="305149"/>
                      <a:pt x="1196282" y="274402"/>
                      <a:pt x="1180971" y="265471"/>
                    </a:cubicBezTo>
                    <a:cubicBezTo>
                      <a:pt x="1135235" y="238792"/>
                      <a:pt x="1077543" y="235847"/>
                      <a:pt x="1033487" y="206477"/>
                    </a:cubicBezTo>
                    <a:cubicBezTo>
                      <a:pt x="1018739" y="196645"/>
                      <a:pt x="1006697" y="180061"/>
                      <a:pt x="989242" y="176981"/>
                    </a:cubicBezTo>
                    <a:cubicBezTo>
                      <a:pt x="921291" y="164990"/>
                      <a:pt x="851591" y="167148"/>
                      <a:pt x="782765" y="162232"/>
                    </a:cubicBezTo>
                    <a:cubicBezTo>
                      <a:pt x="718855" y="167148"/>
                      <a:pt x="652970" y="160465"/>
                      <a:pt x="591036" y="176981"/>
                    </a:cubicBezTo>
                    <a:cubicBezTo>
                      <a:pt x="553582" y="186969"/>
                      <a:pt x="549892" y="303511"/>
                      <a:pt x="546790" y="309716"/>
                    </a:cubicBezTo>
                    <a:cubicBezTo>
                      <a:pt x="538863" y="325570"/>
                      <a:pt x="517293" y="329381"/>
                      <a:pt x="502545" y="339213"/>
                    </a:cubicBezTo>
                    <a:cubicBezTo>
                      <a:pt x="482881" y="334297"/>
                      <a:pt x="460046" y="336246"/>
                      <a:pt x="443552" y="324464"/>
                    </a:cubicBezTo>
                    <a:cubicBezTo>
                      <a:pt x="395173" y="289907"/>
                      <a:pt x="398649" y="255794"/>
                      <a:pt x="384558" y="206477"/>
                    </a:cubicBezTo>
                    <a:cubicBezTo>
                      <a:pt x="380287" y="191529"/>
                      <a:pt x="374726" y="176980"/>
                      <a:pt x="369810" y="162232"/>
                    </a:cubicBezTo>
                    <a:cubicBezTo>
                      <a:pt x="374726" y="127819"/>
                      <a:pt x="369012" y="90085"/>
                      <a:pt x="384558" y="58993"/>
                    </a:cubicBezTo>
                    <a:cubicBezTo>
                      <a:pt x="391510" y="45088"/>
                      <a:pt x="413257" y="44245"/>
                      <a:pt x="428803" y="44245"/>
                    </a:cubicBezTo>
                    <a:cubicBezTo>
                      <a:pt x="478210" y="44245"/>
                      <a:pt x="527126" y="54077"/>
                      <a:pt x="576287" y="58993"/>
                    </a:cubicBezTo>
                    <a:cubicBezTo>
                      <a:pt x="591035" y="73742"/>
                      <a:pt x="603177" y="91669"/>
                      <a:pt x="620532" y="103239"/>
                    </a:cubicBezTo>
                    <a:cubicBezTo>
                      <a:pt x="633467" y="111863"/>
                      <a:pt x="650873" y="111035"/>
                      <a:pt x="664778" y="117987"/>
                    </a:cubicBezTo>
                    <a:cubicBezTo>
                      <a:pt x="680632" y="125914"/>
                      <a:pt x="694275" y="137652"/>
                      <a:pt x="709023" y="147484"/>
                    </a:cubicBezTo>
                    <a:cubicBezTo>
                      <a:pt x="719207" y="162760"/>
                      <a:pt x="762325" y="233703"/>
                      <a:pt x="782765" y="235974"/>
                    </a:cubicBezTo>
                    <a:cubicBezTo>
                      <a:pt x="813667" y="239407"/>
                      <a:pt x="841758" y="216309"/>
                      <a:pt x="871255" y="206477"/>
                    </a:cubicBezTo>
                    <a:cubicBezTo>
                      <a:pt x="940566" y="137166"/>
                      <a:pt x="903933" y="179584"/>
                      <a:pt x="974494" y="73742"/>
                    </a:cubicBezTo>
                    <a:cubicBezTo>
                      <a:pt x="984326" y="58994"/>
                      <a:pt x="989242" y="39329"/>
                      <a:pt x="1003990" y="29497"/>
                    </a:cubicBezTo>
                    <a:lnTo>
                      <a:pt x="1048236" y="0"/>
                    </a:lnTo>
                    <a:cubicBezTo>
                      <a:pt x="1092481" y="4916"/>
                      <a:pt x="1137059" y="7429"/>
                      <a:pt x="1180971" y="14748"/>
                    </a:cubicBezTo>
                    <a:cubicBezTo>
                      <a:pt x="1196306" y="17304"/>
                      <a:pt x="1212281" y="20873"/>
                      <a:pt x="1225216" y="29497"/>
                    </a:cubicBezTo>
                    <a:cubicBezTo>
                      <a:pt x="1242570" y="41067"/>
                      <a:pt x="1256108" y="57719"/>
                      <a:pt x="1269461" y="73742"/>
                    </a:cubicBezTo>
                    <a:cubicBezTo>
                      <a:pt x="1294431" y="103706"/>
                      <a:pt x="1298569" y="137184"/>
                      <a:pt x="1343203" y="147484"/>
                    </a:cubicBezTo>
                    <a:cubicBezTo>
                      <a:pt x="1391344" y="158593"/>
                      <a:pt x="1441526" y="157316"/>
                      <a:pt x="1490687" y="162232"/>
                    </a:cubicBezTo>
                    <a:cubicBezTo>
                      <a:pt x="1505435" y="176980"/>
                      <a:pt x="1517960" y="194354"/>
                      <a:pt x="1534932" y="206477"/>
                    </a:cubicBezTo>
                    <a:cubicBezTo>
                      <a:pt x="1566824" y="229257"/>
                      <a:pt x="1602065" y="238687"/>
                      <a:pt x="1638171" y="250723"/>
                    </a:cubicBezTo>
                    <a:cubicBezTo>
                      <a:pt x="1667668" y="245807"/>
                      <a:pt x="1697338" y="241839"/>
                      <a:pt x="1726661" y="235974"/>
                    </a:cubicBezTo>
                    <a:cubicBezTo>
                      <a:pt x="1746537" y="231999"/>
                      <a:pt x="1765450" y="222842"/>
                      <a:pt x="1785655" y="221226"/>
                    </a:cubicBezTo>
                    <a:cubicBezTo>
                      <a:pt x="1888681" y="212984"/>
                      <a:pt x="1992132" y="211393"/>
                      <a:pt x="2095371" y="206477"/>
                    </a:cubicBezTo>
                    <a:cubicBezTo>
                      <a:pt x="2279730" y="160389"/>
                      <a:pt x="2050553" y="219284"/>
                      <a:pt x="2198610" y="176981"/>
                    </a:cubicBezTo>
                    <a:cubicBezTo>
                      <a:pt x="2218100" y="171412"/>
                      <a:pt x="2238188" y="168057"/>
                      <a:pt x="2257603" y="162232"/>
                    </a:cubicBezTo>
                    <a:cubicBezTo>
                      <a:pt x="2287384" y="153297"/>
                      <a:pt x="2316597" y="142567"/>
                      <a:pt x="2346094" y="132735"/>
                    </a:cubicBezTo>
                    <a:lnTo>
                      <a:pt x="2390339" y="117987"/>
                    </a:lnTo>
                    <a:cubicBezTo>
                      <a:pt x="2434584" y="122903"/>
                      <a:pt x="2481741" y="116202"/>
                      <a:pt x="2523074" y="132735"/>
                    </a:cubicBezTo>
                    <a:cubicBezTo>
                      <a:pt x="2537509" y="138509"/>
                      <a:pt x="2523616" y="170667"/>
                      <a:pt x="2537823" y="176981"/>
                    </a:cubicBezTo>
                    <a:cubicBezTo>
                      <a:pt x="2574042" y="193078"/>
                      <a:pt x="2616481" y="186813"/>
                      <a:pt x="2655810" y="191729"/>
                    </a:cubicBezTo>
                    <a:cubicBezTo>
                      <a:pt x="2675474" y="196645"/>
                      <a:pt x="2695388" y="200653"/>
                      <a:pt x="2714803" y="206477"/>
                    </a:cubicBezTo>
                    <a:cubicBezTo>
                      <a:pt x="2744584" y="215411"/>
                      <a:pt x="2773130" y="228433"/>
                      <a:pt x="2803294" y="235974"/>
                    </a:cubicBezTo>
                    <a:cubicBezTo>
                      <a:pt x="2822958" y="240890"/>
                      <a:pt x="2842872" y="244899"/>
                      <a:pt x="2862287" y="250723"/>
                    </a:cubicBezTo>
                    <a:cubicBezTo>
                      <a:pt x="2892068" y="259657"/>
                      <a:pt x="2950778" y="280219"/>
                      <a:pt x="2950778" y="280219"/>
                    </a:cubicBezTo>
                    <a:cubicBezTo>
                      <a:pt x="3030009" y="333040"/>
                      <a:pt x="3015369" y="334491"/>
                      <a:pt x="3083513" y="353961"/>
                    </a:cubicBezTo>
                    <a:cubicBezTo>
                      <a:pt x="3103003" y="359530"/>
                      <a:pt x="3122842" y="363794"/>
                      <a:pt x="3142507" y="368710"/>
                    </a:cubicBezTo>
                    <a:cubicBezTo>
                      <a:pt x="3226081" y="363794"/>
                      <a:pt x="3309888" y="361898"/>
                      <a:pt x="3393229" y="353961"/>
                    </a:cubicBezTo>
                    <a:cubicBezTo>
                      <a:pt x="3413408" y="352039"/>
                      <a:pt x="3433592" y="347198"/>
                      <a:pt x="3452223" y="339213"/>
                    </a:cubicBezTo>
                    <a:cubicBezTo>
                      <a:pt x="3468515" y="332231"/>
                      <a:pt x="3481720" y="319548"/>
                      <a:pt x="3496468" y="309716"/>
                    </a:cubicBezTo>
                    <a:cubicBezTo>
                      <a:pt x="3506300" y="294968"/>
                      <a:pt x="3512124" y="276544"/>
                      <a:pt x="3525965" y="265471"/>
                    </a:cubicBezTo>
                    <a:cubicBezTo>
                      <a:pt x="3538104" y="255760"/>
                      <a:pt x="3555128" y="254494"/>
                      <a:pt x="3570210" y="250723"/>
                    </a:cubicBezTo>
                    <a:cubicBezTo>
                      <a:pt x="3627727" y="236344"/>
                      <a:pt x="3688906" y="229552"/>
                      <a:pt x="3747190" y="221226"/>
                    </a:cubicBezTo>
                    <a:cubicBezTo>
                      <a:pt x="3887824" y="174348"/>
                      <a:pt x="3805090" y="186167"/>
                      <a:pt x="3997913" y="221226"/>
                    </a:cubicBezTo>
                    <a:cubicBezTo>
                      <a:pt x="4012661" y="231058"/>
                      <a:pt x="4029624" y="238189"/>
                      <a:pt x="4042158" y="250723"/>
                    </a:cubicBezTo>
                    <a:cubicBezTo>
                      <a:pt x="4158170" y="366735"/>
                      <a:pt x="3970933" y="218407"/>
                      <a:pt x="4115900" y="339213"/>
                    </a:cubicBezTo>
                    <a:cubicBezTo>
                      <a:pt x="4154021" y="370981"/>
                      <a:pt x="4160045" y="368677"/>
                      <a:pt x="4204390" y="383458"/>
                    </a:cubicBezTo>
                    <a:cubicBezTo>
                      <a:pt x="4219139" y="378542"/>
                      <a:pt x="4235701" y="377334"/>
                      <a:pt x="4248636" y="368710"/>
                    </a:cubicBezTo>
                    <a:cubicBezTo>
                      <a:pt x="4313282" y="325613"/>
                      <a:pt x="4306092" y="275149"/>
                      <a:pt x="4351874" y="206477"/>
                    </a:cubicBezTo>
                    <a:cubicBezTo>
                      <a:pt x="4361706" y="191729"/>
                      <a:pt x="4368837" y="174766"/>
                      <a:pt x="4381371" y="162232"/>
                    </a:cubicBezTo>
                    <a:cubicBezTo>
                      <a:pt x="4415322" y="128281"/>
                      <a:pt x="4439478" y="129270"/>
                      <a:pt x="4484610" y="117987"/>
                    </a:cubicBezTo>
                    <a:cubicBezTo>
                      <a:pt x="4519023" y="122903"/>
                      <a:pt x="4554312" y="123588"/>
                      <a:pt x="4587849" y="132735"/>
                    </a:cubicBezTo>
                    <a:cubicBezTo>
                      <a:pt x="4663190" y="153282"/>
                      <a:pt x="4635557" y="171337"/>
                      <a:pt x="4705836" y="206477"/>
                    </a:cubicBezTo>
                    <a:cubicBezTo>
                      <a:pt x="4733646" y="220382"/>
                      <a:pt x="4794326" y="235974"/>
                      <a:pt x="4794326" y="235974"/>
                    </a:cubicBezTo>
                    <a:cubicBezTo>
                      <a:pt x="4809074" y="245806"/>
                      <a:pt x="4822717" y="257544"/>
                      <a:pt x="4838571" y="265471"/>
                    </a:cubicBezTo>
                    <a:cubicBezTo>
                      <a:pt x="4852476" y="272423"/>
                      <a:pt x="4871823" y="269226"/>
                      <a:pt x="4882816" y="280219"/>
                    </a:cubicBezTo>
                    <a:cubicBezTo>
                      <a:pt x="4893809" y="291212"/>
                      <a:pt x="4890613" y="310559"/>
                      <a:pt x="4897565" y="324464"/>
                    </a:cubicBezTo>
                    <a:cubicBezTo>
                      <a:pt x="4905492" y="340318"/>
                      <a:pt x="4917229" y="353961"/>
                      <a:pt x="4927061" y="368710"/>
                    </a:cubicBezTo>
                    <a:cubicBezTo>
                      <a:pt x="4931977" y="388374"/>
                      <a:pt x="4929148" y="411875"/>
                      <a:pt x="4941810" y="427703"/>
                    </a:cubicBezTo>
                    <a:cubicBezTo>
                      <a:pt x="4951522" y="439842"/>
                      <a:pt x="4970509" y="442452"/>
                      <a:pt x="4986055" y="442452"/>
                    </a:cubicBezTo>
                    <a:cubicBezTo>
                      <a:pt x="5045253" y="442452"/>
                      <a:pt x="5104042" y="432619"/>
                      <a:pt x="5163036" y="427703"/>
                    </a:cubicBezTo>
                    <a:cubicBezTo>
                      <a:pt x="5177784" y="422787"/>
                      <a:pt x="5192333" y="417226"/>
                      <a:pt x="5207281" y="412955"/>
                    </a:cubicBezTo>
                    <a:cubicBezTo>
                      <a:pt x="5336922" y="375914"/>
                      <a:pt x="5204427" y="418821"/>
                      <a:pt x="5310520" y="383458"/>
                    </a:cubicBezTo>
                    <a:cubicBezTo>
                      <a:pt x="5344933" y="388374"/>
                      <a:pt x="5379469" y="392491"/>
                      <a:pt x="5413758" y="398206"/>
                    </a:cubicBezTo>
                    <a:cubicBezTo>
                      <a:pt x="5461018" y="406083"/>
                      <a:pt x="5591272" y="436016"/>
                      <a:pt x="5620236" y="442452"/>
                    </a:cubicBezTo>
                    <a:cubicBezTo>
                      <a:pt x="5634984" y="462116"/>
                      <a:pt x="5647100" y="484064"/>
                      <a:pt x="5664481" y="501445"/>
                    </a:cubicBezTo>
                    <a:cubicBezTo>
                      <a:pt x="5731191" y="568155"/>
                      <a:pt x="5694763" y="489052"/>
                      <a:pt x="5723474" y="575187"/>
                    </a:cubicBezTo>
                    <a:cubicBezTo>
                      <a:pt x="5718558" y="688258"/>
                      <a:pt x="5716254" y="801473"/>
                      <a:pt x="5708726" y="914400"/>
                    </a:cubicBezTo>
                    <a:cubicBezTo>
                      <a:pt x="5706414" y="949085"/>
                      <a:pt x="5693978" y="982877"/>
                      <a:pt x="5693978" y="1017639"/>
                    </a:cubicBezTo>
                    <a:cubicBezTo>
                      <a:pt x="5693978" y="1045596"/>
                      <a:pt x="5690479" y="1202370"/>
                      <a:pt x="5723474" y="1268361"/>
                    </a:cubicBezTo>
                    <a:cubicBezTo>
                      <a:pt x="5734255" y="1289923"/>
                      <a:pt x="5787199" y="1358243"/>
                      <a:pt x="5797216" y="1371600"/>
                    </a:cubicBezTo>
                    <a:cubicBezTo>
                      <a:pt x="5809251" y="1407704"/>
                      <a:pt x="5818683" y="1442950"/>
                      <a:pt x="5841461" y="1474839"/>
                    </a:cubicBezTo>
                    <a:cubicBezTo>
                      <a:pt x="5853584" y="1491811"/>
                      <a:pt x="5870958" y="1504336"/>
                      <a:pt x="5885707" y="1519084"/>
                    </a:cubicBezTo>
                    <a:cubicBezTo>
                      <a:pt x="5951652" y="1650976"/>
                      <a:pt x="5902985" y="1623166"/>
                      <a:pt x="5988945" y="1651819"/>
                    </a:cubicBezTo>
                    <a:cubicBezTo>
                      <a:pt x="5993861" y="1666567"/>
                      <a:pt x="5996742" y="1682159"/>
                      <a:pt x="6003694" y="1696064"/>
                    </a:cubicBezTo>
                    <a:cubicBezTo>
                      <a:pt x="6011621" y="1711918"/>
                      <a:pt x="6025991" y="1724112"/>
                      <a:pt x="6033190" y="1740310"/>
                    </a:cubicBezTo>
                    <a:cubicBezTo>
                      <a:pt x="6045818" y="1768723"/>
                      <a:pt x="6062687" y="1828800"/>
                      <a:pt x="6062687" y="1828800"/>
                    </a:cubicBezTo>
                    <a:cubicBezTo>
                      <a:pt x="6096348" y="2064415"/>
                      <a:pt x="6061572" y="1798427"/>
                      <a:pt x="6092184" y="2227006"/>
                    </a:cubicBezTo>
                    <a:cubicBezTo>
                      <a:pt x="6095008" y="2266540"/>
                      <a:pt x="6099842" y="2305997"/>
                      <a:pt x="6106932" y="2344993"/>
                    </a:cubicBezTo>
                    <a:cubicBezTo>
                      <a:pt x="6109713" y="2360289"/>
                      <a:pt x="6117910" y="2374157"/>
                      <a:pt x="6121681" y="2389239"/>
                    </a:cubicBezTo>
                    <a:cubicBezTo>
                      <a:pt x="6127761" y="2413558"/>
                      <a:pt x="6131513" y="2438400"/>
                      <a:pt x="6136429" y="2462981"/>
                    </a:cubicBezTo>
                    <a:cubicBezTo>
                      <a:pt x="6131513" y="2492478"/>
                      <a:pt x="6136517" y="2525507"/>
                      <a:pt x="6121681" y="2551471"/>
                    </a:cubicBezTo>
                    <a:cubicBezTo>
                      <a:pt x="6113968" y="2564969"/>
                      <a:pt x="6092982" y="2566219"/>
                      <a:pt x="6077436" y="2566219"/>
                    </a:cubicBezTo>
                    <a:cubicBezTo>
                      <a:pt x="6003530" y="2566219"/>
                      <a:pt x="5929952" y="2556387"/>
                      <a:pt x="5856210" y="2551471"/>
                    </a:cubicBezTo>
                    <a:cubicBezTo>
                      <a:pt x="5782468" y="2556387"/>
                      <a:pt x="5708269" y="2556660"/>
                      <a:pt x="5634984" y="2566219"/>
                    </a:cubicBezTo>
                    <a:cubicBezTo>
                      <a:pt x="5580335" y="2573347"/>
                      <a:pt x="5525384" y="2592921"/>
                      <a:pt x="5472752" y="2610464"/>
                    </a:cubicBezTo>
                    <a:cubicBezTo>
                      <a:pt x="5443255" y="2630129"/>
                      <a:pt x="5415969" y="2653604"/>
                      <a:pt x="5384261" y="2669458"/>
                    </a:cubicBezTo>
                    <a:cubicBezTo>
                      <a:pt x="5364597" y="2679290"/>
                      <a:pt x="5343912" y="2687303"/>
                      <a:pt x="5325268" y="2698955"/>
                    </a:cubicBezTo>
                    <a:cubicBezTo>
                      <a:pt x="5304424" y="2711983"/>
                      <a:pt x="5286276" y="2728913"/>
                      <a:pt x="5266274" y="2743200"/>
                    </a:cubicBezTo>
                    <a:cubicBezTo>
                      <a:pt x="5251850" y="2753503"/>
                      <a:pt x="5236453" y="2762394"/>
                      <a:pt x="5222029" y="2772697"/>
                    </a:cubicBezTo>
                    <a:cubicBezTo>
                      <a:pt x="5202027" y="2786984"/>
                      <a:pt x="5185021" y="2805949"/>
                      <a:pt x="5163036" y="2816942"/>
                    </a:cubicBezTo>
                    <a:cubicBezTo>
                      <a:pt x="5144906" y="2826007"/>
                      <a:pt x="5123707" y="2826774"/>
                      <a:pt x="5104042" y="2831690"/>
                    </a:cubicBezTo>
                    <a:cubicBezTo>
                      <a:pt x="5084378" y="2841522"/>
                      <a:pt x="5065257" y="2852527"/>
                      <a:pt x="5045049" y="2861187"/>
                    </a:cubicBezTo>
                    <a:cubicBezTo>
                      <a:pt x="4901549" y="2922687"/>
                      <a:pt x="4571046" y="2889799"/>
                      <a:pt x="4543603" y="2890684"/>
                    </a:cubicBezTo>
                    <a:lnTo>
                      <a:pt x="4396120" y="2905432"/>
                    </a:lnTo>
                    <a:cubicBezTo>
                      <a:pt x="4361596" y="2909494"/>
                      <a:pt x="4324647" y="2906063"/>
                      <a:pt x="4292881" y="2920181"/>
                    </a:cubicBezTo>
                    <a:cubicBezTo>
                      <a:pt x="4276683" y="2927380"/>
                      <a:pt x="4278415" y="2955032"/>
                      <a:pt x="4263384" y="2964426"/>
                    </a:cubicBezTo>
                    <a:cubicBezTo>
                      <a:pt x="4239443" y="2979389"/>
                      <a:pt x="4150440" y="3000036"/>
                      <a:pt x="4115900" y="3008671"/>
                    </a:cubicBezTo>
                    <a:cubicBezTo>
                      <a:pt x="4056907" y="3003755"/>
                      <a:pt x="3996350" y="3008281"/>
                      <a:pt x="3938920" y="2993923"/>
                    </a:cubicBezTo>
                    <a:cubicBezTo>
                      <a:pt x="3896261" y="2983258"/>
                      <a:pt x="3863591" y="2945593"/>
                      <a:pt x="3820932" y="2934929"/>
                    </a:cubicBezTo>
                    <a:cubicBezTo>
                      <a:pt x="3802025" y="2930202"/>
                      <a:pt x="3738856" y="2916013"/>
                      <a:pt x="3717694" y="2905432"/>
                    </a:cubicBezTo>
                    <a:cubicBezTo>
                      <a:pt x="3701840" y="2897505"/>
                      <a:pt x="3687873" y="2886238"/>
                      <a:pt x="3673449" y="2875935"/>
                    </a:cubicBezTo>
                    <a:cubicBezTo>
                      <a:pt x="3653447" y="2861648"/>
                      <a:pt x="3636917" y="2841673"/>
                      <a:pt x="3614455" y="2831690"/>
                    </a:cubicBezTo>
                    <a:cubicBezTo>
                      <a:pt x="3591548" y="2821509"/>
                      <a:pt x="3565032" y="2823022"/>
                      <a:pt x="3540713" y="2816942"/>
                    </a:cubicBezTo>
                    <a:cubicBezTo>
                      <a:pt x="3525631" y="2813171"/>
                      <a:pt x="3511416" y="2806464"/>
                      <a:pt x="3496468" y="2802193"/>
                    </a:cubicBezTo>
                    <a:cubicBezTo>
                      <a:pt x="3476978" y="2796624"/>
                      <a:pt x="3457139" y="2792361"/>
                      <a:pt x="3437474" y="2787445"/>
                    </a:cubicBezTo>
                    <a:cubicBezTo>
                      <a:pt x="3324403" y="2792361"/>
                      <a:pt x="3210747" y="2789695"/>
                      <a:pt x="3098261" y="2802193"/>
                    </a:cubicBezTo>
                    <a:cubicBezTo>
                      <a:pt x="3076410" y="2804621"/>
                      <a:pt x="3059681" y="2823525"/>
                      <a:pt x="3039268" y="2831690"/>
                    </a:cubicBezTo>
                    <a:cubicBezTo>
                      <a:pt x="3010400" y="2843238"/>
                      <a:pt x="2978588" y="2847282"/>
                      <a:pt x="2950778" y="2861187"/>
                    </a:cubicBezTo>
                    <a:cubicBezTo>
                      <a:pt x="2898336" y="2887408"/>
                      <a:pt x="2898177" y="2890964"/>
                      <a:pt x="2847539" y="2905432"/>
                    </a:cubicBezTo>
                    <a:cubicBezTo>
                      <a:pt x="2725056" y="2940427"/>
                      <a:pt x="2710444" y="2924520"/>
                      <a:pt x="2523074" y="2934929"/>
                    </a:cubicBezTo>
                    <a:cubicBezTo>
                      <a:pt x="2493577" y="2944761"/>
                      <a:pt x="2460454" y="2947179"/>
                      <a:pt x="2434584" y="2964426"/>
                    </a:cubicBezTo>
                    <a:cubicBezTo>
                      <a:pt x="2419836" y="2974258"/>
                      <a:pt x="2406193" y="2985996"/>
                      <a:pt x="2390339" y="2993923"/>
                    </a:cubicBezTo>
                    <a:cubicBezTo>
                      <a:pt x="2376434" y="3000875"/>
                      <a:pt x="2360383" y="3002547"/>
                      <a:pt x="2346094" y="3008671"/>
                    </a:cubicBezTo>
                    <a:cubicBezTo>
                      <a:pt x="2325886" y="3017332"/>
                      <a:pt x="2306765" y="3028336"/>
                      <a:pt x="2287100" y="3038168"/>
                    </a:cubicBezTo>
                    <a:cubicBezTo>
                      <a:pt x="2208442" y="3033252"/>
                      <a:pt x="2129504" y="3031669"/>
                      <a:pt x="2051126" y="3023419"/>
                    </a:cubicBezTo>
                    <a:cubicBezTo>
                      <a:pt x="2035665" y="3021792"/>
                      <a:pt x="2021170" y="3014795"/>
                      <a:pt x="2006881" y="3008671"/>
                    </a:cubicBezTo>
                    <a:cubicBezTo>
                      <a:pt x="1917741" y="2970468"/>
                      <a:pt x="1977703" y="2991997"/>
                      <a:pt x="1903642" y="2949677"/>
                    </a:cubicBezTo>
                    <a:cubicBezTo>
                      <a:pt x="1884553" y="2938769"/>
                      <a:pt x="1865235" y="2927901"/>
                      <a:pt x="1844649" y="2920181"/>
                    </a:cubicBezTo>
                    <a:cubicBezTo>
                      <a:pt x="1820839" y="2911252"/>
                      <a:pt x="1731945" y="2894690"/>
                      <a:pt x="1711913" y="2890684"/>
                    </a:cubicBezTo>
                    <a:cubicBezTo>
                      <a:pt x="1638171" y="2895600"/>
                      <a:pt x="1564260" y="2898425"/>
                      <a:pt x="1490687" y="2905432"/>
                    </a:cubicBezTo>
                    <a:cubicBezTo>
                      <a:pt x="1447235" y="2909570"/>
                      <a:pt x="1387127" y="2922380"/>
                      <a:pt x="1343203" y="2934929"/>
                    </a:cubicBezTo>
                    <a:cubicBezTo>
                      <a:pt x="1328255" y="2939200"/>
                      <a:pt x="1313706" y="2944761"/>
                      <a:pt x="1298958" y="2949677"/>
                    </a:cubicBezTo>
                    <a:lnTo>
                      <a:pt x="768016" y="2934929"/>
                    </a:lnTo>
                    <a:cubicBezTo>
                      <a:pt x="733292" y="2933314"/>
                      <a:pt x="699349" y="2923820"/>
                      <a:pt x="664778" y="2920181"/>
                    </a:cubicBezTo>
                    <a:cubicBezTo>
                      <a:pt x="605905" y="2913984"/>
                      <a:pt x="546791" y="2910348"/>
                      <a:pt x="487797" y="2905432"/>
                    </a:cubicBezTo>
                    <a:cubicBezTo>
                      <a:pt x="346335" y="2811123"/>
                      <a:pt x="546261" y="2933491"/>
                      <a:pt x="148584" y="2861187"/>
                    </a:cubicBezTo>
                    <a:cubicBezTo>
                      <a:pt x="131145" y="2858016"/>
                      <a:pt x="130435" y="2830559"/>
                      <a:pt x="119087" y="2816942"/>
                    </a:cubicBezTo>
                    <a:cubicBezTo>
                      <a:pt x="105734" y="2800919"/>
                      <a:pt x="89590" y="2787445"/>
                      <a:pt x="74842" y="2772697"/>
                    </a:cubicBezTo>
                    <a:cubicBezTo>
                      <a:pt x="69926" y="2757949"/>
                      <a:pt x="67046" y="2742357"/>
                      <a:pt x="60094" y="2728452"/>
                    </a:cubicBezTo>
                    <a:cubicBezTo>
                      <a:pt x="52167" y="2712598"/>
                      <a:pt x="32361" y="2701844"/>
                      <a:pt x="30597" y="2684206"/>
                    </a:cubicBezTo>
                    <a:cubicBezTo>
                      <a:pt x="25212" y="2630355"/>
                      <a:pt x="50619" y="2555671"/>
                      <a:pt x="74842" y="2507226"/>
                    </a:cubicBezTo>
                    <a:cubicBezTo>
                      <a:pt x="82769" y="2491372"/>
                      <a:pt x="96412" y="2478835"/>
                      <a:pt x="104339" y="2462981"/>
                    </a:cubicBezTo>
                    <a:cubicBezTo>
                      <a:pt x="123606" y="2424447"/>
                      <a:pt x="137273" y="2366728"/>
                      <a:pt x="163332" y="2330245"/>
                    </a:cubicBezTo>
                    <a:cubicBezTo>
                      <a:pt x="175455" y="2313273"/>
                      <a:pt x="194225" y="2302023"/>
                      <a:pt x="207578" y="2286000"/>
                    </a:cubicBezTo>
                    <a:cubicBezTo>
                      <a:pt x="239343" y="2247882"/>
                      <a:pt x="237042" y="2241851"/>
                      <a:pt x="251823" y="2197510"/>
                    </a:cubicBezTo>
                    <a:cubicBezTo>
                      <a:pt x="225247" y="2170933"/>
                      <a:pt x="193481" y="2144951"/>
                      <a:pt x="178081" y="2109019"/>
                    </a:cubicBezTo>
                    <a:cubicBezTo>
                      <a:pt x="170096" y="2090388"/>
                      <a:pt x="171317" y="2068657"/>
                      <a:pt x="163332" y="2050026"/>
                    </a:cubicBezTo>
                    <a:cubicBezTo>
                      <a:pt x="156350" y="2033734"/>
                      <a:pt x="141035" y="2021978"/>
                      <a:pt x="133836" y="2005781"/>
                    </a:cubicBezTo>
                    <a:cubicBezTo>
                      <a:pt x="121208" y="1977368"/>
                      <a:pt x="121586" y="1943160"/>
                      <a:pt x="104339" y="1917290"/>
                    </a:cubicBezTo>
                    <a:lnTo>
                      <a:pt x="45345" y="1828800"/>
                    </a:lnTo>
                    <a:cubicBezTo>
                      <a:pt x="35513" y="1814052"/>
                      <a:pt x="21454" y="1801370"/>
                      <a:pt x="15849" y="1784555"/>
                    </a:cubicBezTo>
                    <a:lnTo>
                      <a:pt x="1100" y="1740310"/>
                    </a:lnTo>
                    <a:cubicBezTo>
                      <a:pt x="10932" y="1725561"/>
                      <a:pt x="18063" y="1708598"/>
                      <a:pt x="30597" y="1696064"/>
                    </a:cubicBezTo>
                    <a:cubicBezTo>
                      <a:pt x="72860" y="1653801"/>
                      <a:pt x="71110" y="1675807"/>
                      <a:pt x="119087" y="1651819"/>
                    </a:cubicBezTo>
                    <a:cubicBezTo>
                      <a:pt x="134941" y="1643892"/>
                      <a:pt x="147942" y="1631117"/>
                      <a:pt x="163332" y="1622323"/>
                    </a:cubicBezTo>
                    <a:cubicBezTo>
                      <a:pt x="182421" y="1611415"/>
                      <a:pt x="202661" y="1602658"/>
                      <a:pt x="222326" y="1592826"/>
                    </a:cubicBezTo>
                    <a:cubicBezTo>
                      <a:pt x="267078" y="1458567"/>
                      <a:pt x="198427" y="1670623"/>
                      <a:pt x="251823" y="1474839"/>
                    </a:cubicBezTo>
                    <a:cubicBezTo>
                      <a:pt x="260004" y="1444842"/>
                      <a:pt x="271488" y="1415845"/>
                      <a:pt x="281320" y="1386348"/>
                    </a:cubicBezTo>
                    <a:cubicBezTo>
                      <a:pt x="286236" y="1371600"/>
                      <a:pt x="293512" y="1357438"/>
                      <a:pt x="296068" y="1342103"/>
                    </a:cubicBezTo>
                    <a:lnTo>
                      <a:pt x="310816" y="1253613"/>
                    </a:lnTo>
                    <a:cubicBezTo>
                      <a:pt x="300929" y="1194287"/>
                      <a:pt x="308047" y="1162353"/>
                      <a:pt x="266571" y="1120877"/>
                    </a:cubicBezTo>
                    <a:cubicBezTo>
                      <a:pt x="254037" y="1108343"/>
                      <a:pt x="237074" y="1101213"/>
                      <a:pt x="222326" y="1091381"/>
                    </a:cubicBezTo>
                    <a:cubicBezTo>
                      <a:pt x="206957" y="1045273"/>
                      <a:pt x="192055" y="987626"/>
                      <a:pt x="148584" y="958645"/>
                    </a:cubicBezTo>
                    <a:cubicBezTo>
                      <a:pt x="86985" y="917578"/>
                      <a:pt x="116873" y="941682"/>
                      <a:pt x="60094" y="884903"/>
                    </a:cubicBezTo>
                    <a:cubicBezTo>
                      <a:pt x="55178" y="870155"/>
                      <a:pt x="40429" y="855406"/>
                      <a:pt x="45345" y="840658"/>
                    </a:cubicBezTo>
                    <a:cubicBezTo>
                      <a:pt x="56555" y="807027"/>
                      <a:pt x="104339" y="752168"/>
                      <a:pt x="104339" y="752168"/>
                    </a:cubicBezTo>
                    <a:cubicBezTo>
                      <a:pt x="114171" y="722671"/>
                      <a:pt x="108962" y="682333"/>
                      <a:pt x="133836" y="663677"/>
                    </a:cubicBezTo>
                    <a:cubicBezTo>
                      <a:pt x="268509" y="562673"/>
                      <a:pt x="217061" y="609949"/>
                      <a:pt x="296068" y="530942"/>
                    </a:cubicBezTo>
                    <a:lnTo>
                      <a:pt x="325565" y="442452"/>
                    </a:lnTo>
                    <a:lnTo>
                      <a:pt x="340313" y="398206"/>
                    </a:lnTo>
                    <a:cubicBezTo>
                      <a:pt x="345229" y="358877"/>
                      <a:pt x="338964" y="316438"/>
                      <a:pt x="355061" y="280219"/>
                    </a:cubicBezTo>
                    <a:cubicBezTo>
                      <a:pt x="361375" y="266013"/>
                      <a:pt x="387167" y="275183"/>
                      <a:pt x="399307" y="265471"/>
                    </a:cubicBezTo>
                    <a:cubicBezTo>
                      <a:pt x="413148" y="254398"/>
                      <a:pt x="418971" y="235974"/>
                      <a:pt x="428803" y="221226"/>
                    </a:cubicBezTo>
                    <a:cubicBezTo>
                      <a:pt x="418971" y="191729"/>
                      <a:pt x="425178" y="149981"/>
                      <a:pt x="399307" y="132735"/>
                    </a:cubicBezTo>
                    <a:lnTo>
                      <a:pt x="355061" y="103239"/>
                    </a:lnTo>
                  </a:path>
                </a:pathLst>
              </a:cu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Arial"/>
                </a:endParaRPr>
              </a:p>
            </p:txBody>
          </p:sp>
        </p:grpSp>
        <p:grpSp>
          <p:nvGrpSpPr>
            <p:cNvPr id="338" name="Group 373">
              <a:extLst>
                <a:ext uri="{FF2B5EF4-FFF2-40B4-BE49-F238E27FC236}">
                  <a16:creationId xmlns:a16="http://schemas.microsoft.com/office/drawing/2014/main" id="{DBFE5F9A-044B-BF43-B1EB-81A2A56E709B}"/>
                </a:ext>
              </a:extLst>
            </p:cNvPr>
            <p:cNvGrpSpPr/>
            <p:nvPr/>
          </p:nvGrpSpPr>
          <p:grpSpPr>
            <a:xfrm>
              <a:off x="2172894" y="3059009"/>
              <a:ext cx="826951" cy="701309"/>
              <a:chOff x="1563843" y="2823633"/>
              <a:chExt cx="999880" cy="827090"/>
            </a:xfrm>
          </p:grpSpPr>
          <p:sp>
            <p:nvSpPr>
              <p:cNvPr id="418" name="Freeform 417">
                <a:extLst>
                  <a:ext uri="{FF2B5EF4-FFF2-40B4-BE49-F238E27FC236}">
                    <a16:creationId xmlns:a16="http://schemas.microsoft.com/office/drawing/2014/main" id="{AF960E68-6BAE-CD4F-97B1-A9F5E23803C5}"/>
                  </a:ext>
                </a:extLst>
              </p:cNvPr>
              <p:cNvSpPr/>
              <p:nvPr/>
            </p:nvSpPr>
            <p:spPr>
              <a:xfrm rot="4674547">
                <a:off x="1528149" y="2859327"/>
                <a:ext cx="425824" cy="354435"/>
              </a:xfrm>
              <a:custGeom>
                <a:avLst/>
                <a:gdLst>
                  <a:gd name="connsiteX0" fmla="*/ 57150 w 1165990"/>
                  <a:gd name="connsiteY0" fmla="*/ 381000 h 913609"/>
                  <a:gd name="connsiteX1" fmla="*/ 247650 w 1165990"/>
                  <a:gd name="connsiteY1" fmla="*/ 361950 h 913609"/>
                  <a:gd name="connsiteX2" fmla="*/ 342900 w 1165990"/>
                  <a:gd name="connsiteY2" fmla="*/ 247650 h 913609"/>
                  <a:gd name="connsiteX3" fmla="*/ 400050 w 1165990"/>
                  <a:gd name="connsiteY3" fmla="*/ 209550 h 913609"/>
                  <a:gd name="connsiteX4" fmla="*/ 476250 w 1165990"/>
                  <a:gd name="connsiteY4" fmla="*/ 95250 h 913609"/>
                  <a:gd name="connsiteX5" fmla="*/ 647700 w 1165990"/>
                  <a:gd name="connsiteY5" fmla="*/ 0 h 913609"/>
                  <a:gd name="connsiteX6" fmla="*/ 914400 w 1165990"/>
                  <a:gd name="connsiteY6" fmla="*/ 19050 h 913609"/>
                  <a:gd name="connsiteX7" fmla="*/ 971550 w 1165990"/>
                  <a:gd name="connsiteY7" fmla="*/ 38100 h 913609"/>
                  <a:gd name="connsiteX8" fmla="*/ 1085850 w 1165990"/>
                  <a:gd name="connsiteY8" fmla="*/ 114300 h 913609"/>
                  <a:gd name="connsiteX9" fmla="*/ 1123950 w 1165990"/>
                  <a:gd name="connsiteY9" fmla="*/ 171450 h 913609"/>
                  <a:gd name="connsiteX10" fmla="*/ 1162050 w 1165990"/>
                  <a:gd name="connsiteY10" fmla="*/ 285750 h 913609"/>
                  <a:gd name="connsiteX11" fmla="*/ 1143000 w 1165990"/>
                  <a:gd name="connsiteY11" fmla="*/ 704850 h 913609"/>
                  <a:gd name="connsiteX12" fmla="*/ 1085850 w 1165990"/>
                  <a:gd name="connsiteY12" fmla="*/ 742950 h 913609"/>
                  <a:gd name="connsiteX13" fmla="*/ 1047750 w 1165990"/>
                  <a:gd name="connsiteY13" fmla="*/ 800100 h 913609"/>
                  <a:gd name="connsiteX14" fmla="*/ 971550 w 1165990"/>
                  <a:gd name="connsiteY14" fmla="*/ 819150 h 913609"/>
                  <a:gd name="connsiteX15" fmla="*/ 628650 w 1165990"/>
                  <a:gd name="connsiteY15" fmla="*/ 876300 h 913609"/>
                  <a:gd name="connsiteX16" fmla="*/ 400050 w 1165990"/>
                  <a:gd name="connsiteY16" fmla="*/ 876300 h 913609"/>
                  <a:gd name="connsiteX17" fmla="*/ 285750 w 1165990"/>
                  <a:gd name="connsiteY17" fmla="*/ 800100 h 913609"/>
                  <a:gd name="connsiteX18" fmla="*/ 228600 w 1165990"/>
                  <a:gd name="connsiteY18" fmla="*/ 762000 h 913609"/>
                  <a:gd name="connsiteX19" fmla="*/ 171450 w 1165990"/>
                  <a:gd name="connsiteY19" fmla="*/ 723900 h 913609"/>
                  <a:gd name="connsiteX20" fmla="*/ 57150 w 1165990"/>
                  <a:gd name="connsiteY20" fmla="*/ 628650 h 913609"/>
                  <a:gd name="connsiteX21" fmla="*/ 0 w 1165990"/>
                  <a:gd name="connsiteY21" fmla="*/ 609600 h 913609"/>
                  <a:gd name="connsiteX22" fmla="*/ 57150 w 1165990"/>
                  <a:gd name="connsiteY22" fmla="*/ 381000 h 9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65990" h="913609">
                    <a:moveTo>
                      <a:pt x="57150" y="381000"/>
                    </a:moveTo>
                    <a:cubicBezTo>
                      <a:pt x="98425" y="339725"/>
                      <a:pt x="186655" y="380718"/>
                      <a:pt x="247650" y="361950"/>
                    </a:cubicBezTo>
                    <a:cubicBezTo>
                      <a:pt x="292729" y="348080"/>
                      <a:pt x="313873" y="276677"/>
                      <a:pt x="342900" y="247650"/>
                    </a:cubicBezTo>
                    <a:cubicBezTo>
                      <a:pt x="359089" y="231461"/>
                      <a:pt x="381000" y="222250"/>
                      <a:pt x="400050" y="209550"/>
                    </a:cubicBezTo>
                    <a:cubicBezTo>
                      <a:pt x="425450" y="171450"/>
                      <a:pt x="438150" y="120650"/>
                      <a:pt x="476250" y="95250"/>
                    </a:cubicBezTo>
                    <a:cubicBezTo>
                      <a:pt x="607258" y="7911"/>
                      <a:pt x="547109" y="33530"/>
                      <a:pt x="647700" y="0"/>
                    </a:cubicBezTo>
                    <a:cubicBezTo>
                      <a:pt x="736600" y="6350"/>
                      <a:pt x="825884" y="8636"/>
                      <a:pt x="914400" y="19050"/>
                    </a:cubicBezTo>
                    <a:cubicBezTo>
                      <a:pt x="934343" y="21396"/>
                      <a:pt x="953997" y="28348"/>
                      <a:pt x="971550" y="38100"/>
                    </a:cubicBezTo>
                    <a:cubicBezTo>
                      <a:pt x="1011578" y="60338"/>
                      <a:pt x="1085850" y="114300"/>
                      <a:pt x="1085850" y="114300"/>
                    </a:cubicBezTo>
                    <a:cubicBezTo>
                      <a:pt x="1098550" y="133350"/>
                      <a:pt x="1114651" y="150528"/>
                      <a:pt x="1123950" y="171450"/>
                    </a:cubicBezTo>
                    <a:cubicBezTo>
                      <a:pt x="1140261" y="208150"/>
                      <a:pt x="1162050" y="285750"/>
                      <a:pt x="1162050" y="285750"/>
                    </a:cubicBezTo>
                    <a:cubicBezTo>
                      <a:pt x="1155700" y="425450"/>
                      <a:pt x="1165990" y="566908"/>
                      <a:pt x="1143000" y="704850"/>
                    </a:cubicBezTo>
                    <a:cubicBezTo>
                      <a:pt x="1139236" y="727434"/>
                      <a:pt x="1102039" y="726761"/>
                      <a:pt x="1085850" y="742950"/>
                    </a:cubicBezTo>
                    <a:cubicBezTo>
                      <a:pt x="1069661" y="759139"/>
                      <a:pt x="1066800" y="787400"/>
                      <a:pt x="1047750" y="800100"/>
                    </a:cubicBezTo>
                    <a:cubicBezTo>
                      <a:pt x="1025965" y="814623"/>
                      <a:pt x="996628" y="811627"/>
                      <a:pt x="971550" y="819150"/>
                    </a:cubicBezTo>
                    <a:cubicBezTo>
                      <a:pt x="755965" y="883825"/>
                      <a:pt x="952000" y="849354"/>
                      <a:pt x="628650" y="876300"/>
                    </a:cubicBezTo>
                    <a:cubicBezTo>
                      <a:pt x="538695" y="894291"/>
                      <a:pt x="497053" y="913609"/>
                      <a:pt x="400050" y="876300"/>
                    </a:cubicBezTo>
                    <a:cubicBezTo>
                      <a:pt x="357312" y="859862"/>
                      <a:pt x="323850" y="825500"/>
                      <a:pt x="285750" y="800100"/>
                    </a:cubicBezTo>
                    <a:lnTo>
                      <a:pt x="228600" y="762000"/>
                    </a:lnTo>
                    <a:cubicBezTo>
                      <a:pt x="209550" y="749300"/>
                      <a:pt x="187639" y="740089"/>
                      <a:pt x="171450" y="723900"/>
                    </a:cubicBezTo>
                    <a:cubicBezTo>
                      <a:pt x="129319" y="681769"/>
                      <a:pt x="110194" y="655172"/>
                      <a:pt x="57150" y="628650"/>
                    </a:cubicBezTo>
                    <a:cubicBezTo>
                      <a:pt x="39189" y="619670"/>
                      <a:pt x="19050" y="615950"/>
                      <a:pt x="0" y="609600"/>
                    </a:cubicBezTo>
                    <a:cubicBezTo>
                      <a:pt x="21033" y="420299"/>
                      <a:pt x="15875" y="422275"/>
                      <a:pt x="57150" y="381000"/>
                    </a:cubicBezTo>
                    <a:close/>
                  </a:path>
                </a:pathLst>
              </a:custGeom>
              <a:gradFill flip="none" rotWithShape="1">
                <a:gsLst>
                  <a:gs pos="0">
                    <a:srgbClr val="66CCFF"/>
                  </a:gs>
                  <a:gs pos="50000">
                    <a:srgbClr val="00B0F0">
                      <a:shade val="67500"/>
                      <a:satMod val="115000"/>
                    </a:srgbClr>
                  </a:gs>
                  <a:gs pos="100000">
                    <a:srgbClr val="00B0F0">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19" name="Freeform 418">
                <a:extLst>
                  <a:ext uri="{FF2B5EF4-FFF2-40B4-BE49-F238E27FC236}">
                    <a16:creationId xmlns:a16="http://schemas.microsoft.com/office/drawing/2014/main" id="{D15B33D1-EDF2-CA4F-AABA-A8B5EADB4F68}"/>
                  </a:ext>
                </a:extLst>
              </p:cNvPr>
              <p:cNvSpPr/>
              <p:nvPr/>
            </p:nvSpPr>
            <p:spPr>
              <a:xfrm>
                <a:off x="2339606" y="3454621"/>
                <a:ext cx="224117" cy="196102"/>
              </a:xfrm>
              <a:custGeom>
                <a:avLst/>
                <a:gdLst>
                  <a:gd name="connsiteX0" fmla="*/ 155268 w 485503"/>
                  <a:gd name="connsiteY0" fmla="*/ 19050 h 438150"/>
                  <a:gd name="connsiteX1" fmla="*/ 40968 w 485503"/>
                  <a:gd name="connsiteY1" fmla="*/ 95250 h 438150"/>
                  <a:gd name="connsiteX2" fmla="*/ 117168 w 485503"/>
                  <a:gd name="connsiteY2" fmla="*/ 419100 h 438150"/>
                  <a:gd name="connsiteX3" fmla="*/ 174318 w 485503"/>
                  <a:gd name="connsiteY3" fmla="*/ 438150 h 438150"/>
                  <a:gd name="connsiteX4" fmla="*/ 364818 w 485503"/>
                  <a:gd name="connsiteY4" fmla="*/ 419100 h 438150"/>
                  <a:gd name="connsiteX5" fmla="*/ 421968 w 485503"/>
                  <a:gd name="connsiteY5" fmla="*/ 381000 h 438150"/>
                  <a:gd name="connsiteX6" fmla="*/ 479118 w 485503"/>
                  <a:gd name="connsiteY6" fmla="*/ 171450 h 438150"/>
                  <a:gd name="connsiteX7" fmla="*/ 460068 w 485503"/>
                  <a:gd name="connsiteY7" fmla="*/ 57150 h 438150"/>
                  <a:gd name="connsiteX8" fmla="*/ 345768 w 485503"/>
                  <a:gd name="connsiteY8" fmla="*/ 19050 h 438150"/>
                  <a:gd name="connsiteX9" fmla="*/ 288618 w 485503"/>
                  <a:gd name="connsiteY9" fmla="*/ 0 h 438150"/>
                  <a:gd name="connsiteX10" fmla="*/ 155268 w 485503"/>
                  <a:gd name="connsiteY10" fmla="*/ 1905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03" h="438150">
                    <a:moveTo>
                      <a:pt x="155268" y="19050"/>
                    </a:moveTo>
                    <a:cubicBezTo>
                      <a:pt x="113993" y="34925"/>
                      <a:pt x="37706" y="49576"/>
                      <a:pt x="40968" y="95250"/>
                    </a:cubicBezTo>
                    <a:cubicBezTo>
                      <a:pt x="51999" y="249677"/>
                      <a:pt x="0" y="340988"/>
                      <a:pt x="117168" y="419100"/>
                    </a:cubicBezTo>
                    <a:cubicBezTo>
                      <a:pt x="133876" y="430239"/>
                      <a:pt x="155268" y="431800"/>
                      <a:pt x="174318" y="438150"/>
                    </a:cubicBezTo>
                    <a:cubicBezTo>
                      <a:pt x="237818" y="431800"/>
                      <a:pt x="302636" y="433450"/>
                      <a:pt x="364818" y="419100"/>
                    </a:cubicBezTo>
                    <a:cubicBezTo>
                      <a:pt x="387127" y="413952"/>
                      <a:pt x="409834" y="400415"/>
                      <a:pt x="421968" y="381000"/>
                    </a:cubicBezTo>
                    <a:cubicBezTo>
                      <a:pt x="450403" y="335504"/>
                      <a:pt x="468239" y="225844"/>
                      <a:pt x="479118" y="171450"/>
                    </a:cubicBezTo>
                    <a:cubicBezTo>
                      <a:pt x="472768" y="133350"/>
                      <a:pt x="485503" y="86219"/>
                      <a:pt x="460068" y="57150"/>
                    </a:cubicBezTo>
                    <a:cubicBezTo>
                      <a:pt x="433622" y="26926"/>
                      <a:pt x="383868" y="31750"/>
                      <a:pt x="345768" y="19050"/>
                    </a:cubicBezTo>
                    <a:lnTo>
                      <a:pt x="288618" y="0"/>
                    </a:lnTo>
                    <a:cubicBezTo>
                      <a:pt x="165460" y="20526"/>
                      <a:pt x="196543" y="3175"/>
                      <a:pt x="155268" y="19050"/>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39" name="Group 335">
              <a:extLst>
                <a:ext uri="{FF2B5EF4-FFF2-40B4-BE49-F238E27FC236}">
                  <a16:creationId xmlns:a16="http://schemas.microsoft.com/office/drawing/2014/main" id="{1DD21089-7BDC-404C-B15C-6222FB941A61}"/>
                </a:ext>
              </a:extLst>
            </p:cNvPr>
            <p:cNvGrpSpPr/>
            <p:nvPr/>
          </p:nvGrpSpPr>
          <p:grpSpPr>
            <a:xfrm>
              <a:off x="4150219" y="1892524"/>
              <a:ext cx="310821" cy="181314"/>
              <a:chOff x="2377570" y="2062524"/>
              <a:chExt cx="1369038" cy="729980"/>
            </a:xfrm>
            <a:effectLst>
              <a:glow rad="101600">
                <a:srgbClr val="00B0F0">
                  <a:alpha val="40000"/>
                </a:srgbClr>
              </a:glow>
            </a:effectLst>
          </p:grpSpPr>
          <p:grpSp>
            <p:nvGrpSpPr>
              <p:cNvPr id="386" name="Group 303">
                <a:extLst>
                  <a:ext uri="{FF2B5EF4-FFF2-40B4-BE49-F238E27FC236}">
                    <a16:creationId xmlns:a16="http://schemas.microsoft.com/office/drawing/2014/main" id="{82205AB2-B5AA-F34A-80DA-EDF051BA5642}"/>
                  </a:ext>
                </a:extLst>
              </p:cNvPr>
              <p:cNvGrpSpPr/>
              <p:nvPr/>
            </p:nvGrpSpPr>
            <p:grpSpPr>
              <a:xfrm rot="17149112">
                <a:off x="2589522" y="1850572"/>
                <a:ext cx="398287" cy="822191"/>
                <a:chOff x="3151737" y="2228370"/>
                <a:chExt cx="870856" cy="1083448"/>
              </a:xfrm>
            </p:grpSpPr>
            <p:grpSp>
              <p:nvGrpSpPr>
                <p:cNvPr id="403" name="Group 304">
                  <a:extLst>
                    <a:ext uri="{FF2B5EF4-FFF2-40B4-BE49-F238E27FC236}">
                      <a16:creationId xmlns:a16="http://schemas.microsoft.com/office/drawing/2014/main" id="{BAB29459-9136-0043-8063-C22313983879}"/>
                    </a:ext>
                  </a:extLst>
                </p:cNvPr>
                <p:cNvGrpSpPr/>
                <p:nvPr/>
              </p:nvGrpSpPr>
              <p:grpSpPr>
                <a:xfrm>
                  <a:off x="3350238" y="2228370"/>
                  <a:ext cx="330414" cy="899032"/>
                  <a:chOff x="3357922" y="2189950"/>
                  <a:chExt cx="330414" cy="899032"/>
                </a:xfrm>
              </p:grpSpPr>
              <p:sp>
                <p:nvSpPr>
                  <p:cNvPr id="416" name="Can 415">
                    <a:extLst>
                      <a:ext uri="{FF2B5EF4-FFF2-40B4-BE49-F238E27FC236}">
                        <a16:creationId xmlns:a16="http://schemas.microsoft.com/office/drawing/2014/main" id="{F8E5C614-43D9-7749-AFA4-B749C8E1D7B9}"/>
                      </a:ext>
                    </a:extLst>
                  </p:cNvPr>
                  <p:cNvSpPr/>
                  <p:nvPr/>
                </p:nvSpPr>
                <p:spPr>
                  <a:xfrm>
                    <a:off x="3357922" y="2189950"/>
                    <a:ext cx="315045" cy="89903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17" name="Oval 416">
                    <a:extLst>
                      <a:ext uri="{FF2B5EF4-FFF2-40B4-BE49-F238E27FC236}">
                        <a16:creationId xmlns:a16="http://schemas.microsoft.com/office/drawing/2014/main" id="{F4F3A106-8D43-A640-878C-33FF00C1281E}"/>
                      </a:ext>
                    </a:extLst>
                  </p:cNvPr>
                  <p:cNvSpPr/>
                  <p:nvPr/>
                </p:nvSpPr>
                <p:spPr>
                  <a:xfrm>
                    <a:off x="3388659" y="2197634"/>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04" name="Group 305">
                  <a:extLst>
                    <a:ext uri="{FF2B5EF4-FFF2-40B4-BE49-F238E27FC236}">
                      <a16:creationId xmlns:a16="http://schemas.microsoft.com/office/drawing/2014/main" id="{6427C6B3-A0B5-0F4A-9219-8D2A4D771042}"/>
                    </a:ext>
                  </a:extLst>
                </p:cNvPr>
                <p:cNvGrpSpPr/>
                <p:nvPr/>
              </p:nvGrpSpPr>
              <p:grpSpPr>
                <a:xfrm>
                  <a:off x="3670407" y="2264230"/>
                  <a:ext cx="315045" cy="899032"/>
                  <a:chOff x="3357922" y="2189950"/>
                  <a:chExt cx="315045" cy="899032"/>
                </a:xfrm>
              </p:grpSpPr>
              <p:sp>
                <p:nvSpPr>
                  <p:cNvPr id="414" name="Can 413">
                    <a:extLst>
                      <a:ext uri="{FF2B5EF4-FFF2-40B4-BE49-F238E27FC236}">
                        <a16:creationId xmlns:a16="http://schemas.microsoft.com/office/drawing/2014/main" id="{C62BBC07-D1B9-E547-BD28-2F5F4A3606DB}"/>
                      </a:ext>
                    </a:extLst>
                  </p:cNvPr>
                  <p:cNvSpPr/>
                  <p:nvPr/>
                </p:nvSpPr>
                <p:spPr>
                  <a:xfrm>
                    <a:off x="3357922" y="2189950"/>
                    <a:ext cx="315045" cy="89903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15" name="Oval 414">
                    <a:extLst>
                      <a:ext uri="{FF2B5EF4-FFF2-40B4-BE49-F238E27FC236}">
                        <a16:creationId xmlns:a16="http://schemas.microsoft.com/office/drawing/2014/main" id="{D8343490-F5B5-EA4C-8CF0-2C9F442FE37A}"/>
                      </a:ext>
                    </a:extLst>
                  </p:cNvPr>
                  <p:cNvSpPr/>
                  <p:nvPr/>
                </p:nvSpPr>
                <p:spPr>
                  <a:xfrm>
                    <a:off x="3362244" y="2205318"/>
                    <a:ext cx="299678"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05" name="Group 306">
                  <a:extLst>
                    <a:ext uri="{FF2B5EF4-FFF2-40B4-BE49-F238E27FC236}">
                      <a16:creationId xmlns:a16="http://schemas.microsoft.com/office/drawing/2014/main" id="{4D96DB74-C92C-4846-9720-772331D7F42F}"/>
                    </a:ext>
                  </a:extLst>
                </p:cNvPr>
                <p:cNvGrpSpPr/>
                <p:nvPr/>
              </p:nvGrpSpPr>
              <p:grpSpPr>
                <a:xfrm>
                  <a:off x="3151737" y="2306490"/>
                  <a:ext cx="315046" cy="997643"/>
                  <a:chOff x="3357922" y="2189949"/>
                  <a:chExt cx="315046" cy="997643"/>
                </a:xfrm>
              </p:grpSpPr>
              <p:sp>
                <p:nvSpPr>
                  <p:cNvPr id="412" name="Can 411">
                    <a:extLst>
                      <a:ext uri="{FF2B5EF4-FFF2-40B4-BE49-F238E27FC236}">
                        <a16:creationId xmlns:a16="http://schemas.microsoft.com/office/drawing/2014/main" id="{77432D73-BDA4-E24B-8B5B-56C0A5C5047D}"/>
                      </a:ext>
                    </a:extLst>
                  </p:cNvPr>
                  <p:cNvSpPr/>
                  <p:nvPr/>
                </p:nvSpPr>
                <p:spPr>
                  <a:xfrm>
                    <a:off x="3357922" y="2189949"/>
                    <a:ext cx="315045" cy="997643"/>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13" name="Oval 412">
                    <a:extLst>
                      <a:ext uri="{FF2B5EF4-FFF2-40B4-BE49-F238E27FC236}">
                        <a16:creationId xmlns:a16="http://schemas.microsoft.com/office/drawing/2014/main" id="{F2C1FE7D-DCD1-CD4D-93CC-A6F1897DFEAF}"/>
                      </a:ext>
                    </a:extLst>
                  </p:cNvPr>
                  <p:cNvSpPr/>
                  <p:nvPr/>
                </p:nvSpPr>
                <p:spPr>
                  <a:xfrm>
                    <a:off x="3373291" y="2189950"/>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06" name="Group 307">
                  <a:extLst>
                    <a:ext uri="{FF2B5EF4-FFF2-40B4-BE49-F238E27FC236}">
                      <a16:creationId xmlns:a16="http://schemas.microsoft.com/office/drawing/2014/main" id="{0E4DF48D-CD79-7E40-9EAC-1AC10E7A22D6}"/>
                    </a:ext>
                  </a:extLst>
                </p:cNvPr>
                <p:cNvGrpSpPr/>
                <p:nvPr/>
              </p:nvGrpSpPr>
              <p:grpSpPr>
                <a:xfrm>
                  <a:off x="3707547" y="2370525"/>
                  <a:ext cx="315046" cy="941292"/>
                  <a:chOff x="3373290" y="2213002"/>
                  <a:chExt cx="315046" cy="941292"/>
                </a:xfrm>
              </p:grpSpPr>
              <p:sp>
                <p:nvSpPr>
                  <p:cNvPr id="410" name="Can 409">
                    <a:extLst>
                      <a:ext uri="{FF2B5EF4-FFF2-40B4-BE49-F238E27FC236}">
                        <a16:creationId xmlns:a16="http://schemas.microsoft.com/office/drawing/2014/main" id="{5D9BFD37-CE68-A44B-85FE-26D0760D23D6}"/>
                      </a:ext>
                    </a:extLst>
                  </p:cNvPr>
                  <p:cNvSpPr/>
                  <p:nvPr/>
                </p:nvSpPr>
                <p:spPr>
                  <a:xfrm>
                    <a:off x="3373290" y="2220685"/>
                    <a:ext cx="315045" cy="933609"/>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11" name="Oval 410">
                    <a:extLst>
                      <a:ext uri="{FF2B5EF4-FFF2-40B4-BE49-F238E27FC236}">
                        <a16:creationId xmlns:a16="http://schemas.microsoft.com/office/drawing/2014/main" id="{9BFC4408-49CC-284B-B805-3DB131AEBB7F}"/>
                      </a:ext>
                    </a:extLst>
                  </p:cNvPr>
                  <p:cNvSpPr/>
                  <p:nvPr/>
                </p:nvSpPr>
                <p:spPr>
                  <a:xfrm>
                    <a:off x="3388659" y="2213002"/>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07" name="Group 308">
                  <a:extLst>
                    <a:ext uri="{FF2B5EF4-FFF2-40B4-BE49-F238E27FC236}">
                      <a16:creationId xmlns:a16="http://schemas.microsoft.com/office/drawing/2014/main" id="{3ED8E02C-B4E9-4147-B833-61A872481C0F}"/>
                    </a:ext>
                  </a:extLst>
                </p:cNvPr>
                <p:cNvGrpSpPr/>
                <p:nvPr/>
              </p:nvGrpSpPr>
              <p:grpSpPr>
                <a:xfrm>
                  <a:off x="3406590" y="2353876"/>
                  <a:ext cx="315045" cy="957942"/>
                  <a:chOff x="3406590" y="2353876"/>
                  <a:chExt cx="315045" cy="957942"/>
                </a:xfrm>
              </p:grpSpPr>
              <p:sp>
                <p:nvSpPr>
                  <p:cNvPr id="408" name="Can 407">
                    <a:extLst>
                      <a:ext uri="{FF2B5EF4-FFF2-40B4-BE49-F238E27FC236}">
                        <a16:creationId xmlns:a16="http://schemas.microsoft.com/office/drawing/2014/main" id="{8BDF4A56-E341-3E40-B01D-3FC2A9B05DA0}"/>
                      </a:ext>
                    </a:extLst>
                  </p:cNvPr>
                  <p:cNvSpPr/>
                  <p:nvPr/>
                </p:nvSpPr>
                <p:spPr>
                  <a:xfrm>
                    <a:off x="3406590" y="2353876"/>
                    <a:ext cx="315045" cy="95794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09" name="Oval 408">
                    <a:extLst>
                      <a:ext uri="{FF2B5EF4-FFF2-40B4-BE49-F238E27FC236}">
                        <a16:creationId xmlns:a16="http://schemas.microsoft.com/office/drawing/2014/main" id="{E311FC8F-1E80-784E-AAF4-AF62AB1E9B53}"/>
                      </a:ext>
                    </a:extLst>
                  </p:cNvPr>
                  <p:cNvSpPr/>
                  <p:nvPr/>
                </p:nvSpPr>
                <p:spPr>
                  <a:xfrm>
                    <a:off x="3414275" y="2353876"/>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387" name="Group 319">
                <a:extLst>
                  <a:ext uri="{FF2B5EF4-FFF2-40B4-BE49-F238E27FC236}">
                    <a16:creationId xmlns:a16="http://schemas.microsoft.com/office/drawing/2014/main" id="{18697C85-1C25-554F-9627-B81CF631BDCF}"/>
                  </a:ext>
                </a:extLst>
              </p:cNvPr>
              <p:cNvGrpSpPr/>
              <p:nvPr/>
            </p:nvGrpSpPr>
            <p:grpSpPr>
              <a:xfrm rot="8081030">
                <a:off x="3136369" y="2182265"/>
                <a:ext cx="398287" cy="822191"/>
                <a:chOff x="3151737" y="2228370"/>
                <a:chExt cx="870856" cy="1083448"/>
              </a:xfrm>
            </p:grpSpPr>
            <p:grpSp>
              <p:nvGrpSpPr>
                <p:cNvPr id="388" name="Group 270">
                  <a:extLst>
                    <a:ext uri="{FF2B5EF4-FFF2-40B4-BE49-F238E27FC236}">
                      <a16:creationId xmlns:a16="http://schemas.microsoft.com/office/drawing/2014/main" id="{A27160B5-3FCA-2047-9501-66063709FE29}"/>
                    </a:ext>
                  </a:extLst>
                </p:cNvPr>
                <p:cNvGrpSpPr/>
                <p:nvPr/>
              </p:nvGrpSpPr>
              <p:grpSpPr>
                <a:xfrm>
                  <a:off x="3350238" y="2228370"/>
                  <a:ext cx="330414" cy="899032"/>
                  <a:chOff x="3357922" y="2189950"/>
                  <a:chExt cx="330414" cy="899032"/>
                </a:xfrm>
              </p:grpSpPr>
              <p:sp>
                <p:nvSpPr>
                  <p:cNvPr id="401" name="Can 400">
                    <a:extLst>
                      <a:ext uri="{FF2B5EF4-FFF2-40B4-BE49-F238E27FC236}">
                        <a16:creationId xmlns:a16="http://schemas.microsoft.com/office/drawing/2014/main" id="{6236728C-22BF-7A44-B63C-CBB124229A02}"/>
                      </a:ext>
                    </a:extLst>
                  </p:cNvPr>
                  <p:cNvSpPr/>
                  <p:nvPr/>
                </p:nvSpPr>
                <p:spPr>
                  <a:xfrm>
                    <a:off x="3357922" y="2189950"/>
                    <a:ext cx="315045" cy="89903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02" name="Oval 401">
                    <a:extLst>
                      <a:ext uri="{FF2B5EF4-FFF2-40B4-BE49-F238E27FC236}">
                        <a16:creationId xmlns:a16="http://schemas.microsoft.com/office/drawing/2014/main" id="{9F8D697B-7AFC-D84B-8D5F-FE66F3CD08D0}"/>
                      </a:ext>
                    </a:extLst>
                  </p:cNvPr>
                  <p:cNvSpPr/>
                  <p:nvPr/>
                </p:nvSpPr>
                <p:spPr>
                  <a:xfrm>
                    <a:off x="3388659" y="2197634"/>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89" name="Group 274">
                  <a:extLst>
                    <a:ext uri="{FF2B5EF4-FFF2-40B4-BE49-F238E27FC236}">
                      <a16:creationId xmlns:a16="http://schemas.microsoft.com/office/drawing/2014/main" id="{7BE5B4D8-8C5E-B14E-9C96-0AD440468BE8}"/>
                    </a:ext>
                  </a:extLst>
                </p:cNvPr>
                <p:cNvGrpSpPr/>
                <p:nvPr/>
              </p:nvGrpSpPr>
              <p:grpSpPr>
                <a:xfrm>
                  <a:off x="3670407" y="2264230"/>
                  <a:ext cx="315045" cy="899032"/>
                  <a:chOff x="3357922" y="2189950"/>
                  <a:chExt cx="315045" cy="899032"/>
                </a:xfrm>
              </p:grpSpPr>
              <p:sp>
                <p:nvSpPr>
                  <p:cNvPr id="399" name="Can 398">
                    <a:extLst>
                      <a:ext uri="{FF2B5EF4-FFF2-40B4-BE49-F238E27FC236}">
                        <a16:creationId xmlns:a16="http://schemas.microsoft.com/office/drawing/2014/main" id="{027F55AE-D287-3F47-BACD-0AD548B6D6CF}"/>
                      </a:ext>
                    </a:extLst>
                  </p:cNvPr>
                  <p:cNvSpPr/>
                  <p:nvPr/>
                </p:nvSpPr>
                <p:spPr>
                  <a:xfrm>
                    <a:off x="3357922" y="2189950"/>
                    <a:ext cx="315045" cy="89903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00" name="Oval 399">
                    <a:extLst>
                      <a:ext uri="{FF2B5EF4-FFF2-40B4-BE49-F238E27FC236}">
                        <a16:creationId xmlns:a16="http://schemas.microsoft.com/office/drawing/2014/main" id="{588C6061-435B-1F49-B94F-975E9DE140EB}"/>
                      </a:ext>
                    </a:extLst>
                  </p:cNvPr>
                  <p:cNvSpPr/>
                  <p:nvPr/>
                </p:nvSpPr>
                <p:spPr>
                  <a:xfrm>
                    <a:off x="3362244" y="2205318"/>
                    <a:ext cx="299678"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90" name="Group 286">
                  <a:extLst>
                    <a:ext uri="{FF2B5EF4-FFF2-40B4-BE49-F238E27FC236}">
                      <a16:creationId xmlns:a16="http://schemas.microsoft.com/office/drawing/2014/main" id="{8D56F4D0-E697-574D-A335-BAE875B61339}"/>
                    </a:ext>
                  </a:extLst>
                </p:cNvPr>
                <p:cNvGrpSpPr/>
                <p:nvPr/>
              </p:nvGrpSpPr>
              <p:grpSpPr>
                <a:xfrm>
                  <a:off x="3151737" y="2306490"/>
                  <a:ext cx="315046" cy="997643"/>
                  <a:chOff x="3357922" y="2189949"/>
                  <a:chExt cx="315046" cy="997643"/>
                </a:xfrm>
              </p:grpSpPr>
              <p:sp>
                <p:nvSpPr>
                  <p:cNvPr id="397" name="Can 396">
                    <a:extLst>
                      <a:ext uri="{FF2B5EF4-FFF2-40B4-BE49-F238E27FC236}">
                        <a16:creationId xmlns:a16="http://schemas.microsoft.com/office/drawing/2014/main" id="{5B184278-E956-F94A-8939-96EB9FD58C04}"/>
                      </a:ext>
                    </a:extLst>
                  </p:cNvPr>
                  <p:cNvSpPr/>
                  <p:nvPr/>
                </p:nvSpPr>
                <p:spPr>
                  <a:xfrm>
                    <a:off x="3357922" y="2189949"/>
                    <a:ext cx="315045" cy="997643"/>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98" name="Oval 397">
                    <a:extLst>
                      <a:ext uri="{FF2B5EF4-FFF2-40B4-BE49-F238E27FC236}">
                        <a16:creationId xmlns:a16="http://schemas.microsoft.com/office/drawing/2014/main" id="{A4454E94-A1D2-9C4B-8526-95A61707F7AB}"/>
                      </a:ext>
                    </a:extLst>
                  </p:cNvPr>
                  <p:cNvSpPr/>
                  <p:nvPr/>
                </p:nvSpPr>
                <p:spPr>
                  <a:xfrm>
                    <a:off x="3373291" y="2189950"/>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91" name="Group 295">
                  <a:extLst>
                    <a:ext uri="{FF2B5EF4-FFF2-40B4-BE49-F238E27FC236}">
                      <a16:creationId xmlns:a16="http://schemas.microsoft.com/office/drawing/2014/main" id="{50183D38-6C06-0843-BD1E-F21366353F69}"/>
                    </a:ext>
                  </a:extLst>
                </p:cNvPr>
                <p:cNvGrpSpPr/>
                <p:nvPr/>
              </p:nvGrpSpPr>
              <p:grpSpPr>
                <a:xfrm>
                  <a:off x="3707547" y="2370525"/>
                  <a:ext cx="315046" cy="941292"/>
                  <a:chOff x="3373290" y="2213002"/>
                  <a:chExt cx="315046" cy="941292"/>
                </a:xfrm>
              </p:grpSpPr>
              <p:sp>
                <p:nvSpPr>
                  <p:cNvPr id="395" name="Can 394">
                    <a:extLst>
                      <a:ext uri="{FF2B5EF4-FFF2-40B4-BE49-F238E27FC236}">
                        <a16:creationId xmlns:a16="http://schemas.microsoft.com/office/drawing/2014/main" id="{F45EFC93-2B71-A043-91EE-4677DED52291}"/>
                      </a:ext>
                    </a:extLst>
                  </p:cNvPr>
                  <p:cNvSpPr/>
                  <p:nvPr/>
                </p:nvSpPr>
                <p:spPr>
                  <a:xfrm>
                    <a:off x="3373290" y="2220685"/>
                    <a:ext cx="315045" cy="933609"/>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96" name="Oval 395">
                    <a:extLst>
                      <a:ext uri="{FF2B5EF4-FFF2-40B4-BE49-F238E27FC236}">
                        <a16:creationId xmlns:a16="http://schemas.microsoft.com/office/drawing/2014/main" id="{BFEEFD9A-ACBF-344A-831B-4AD3AB5CBD92}"/>
                      </a:ext>
                    </a:extLst>
                  </p:cNvPr>
                  <p:cNvSpPr/>
                  <p:nvPr/>
                </p:nvSpPr>
                <p:spPr>
                  <a:xfrm>
                    <a:off x="3388659" y="2213002"/>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92" name="Group 301">
                  <a:extLst>
                    <a:ext uri="{FF2B5EF4-FFF2-40B4-BE49-F238E27FC236}">
                      <a16:creationId xmlns:a16="http://schemas.microsoft.com/office/drawing/2014/main" id="{3B107B4F-A24F-334F-918B-502A6D02E7DE}"/>
                    </a:ext>
                  </a:extLst>
                </p:cNvPr>
                <p:cNvGrpSpPr/>
                <p:nvPr/>
              </p:nvGrpSpPr>
              <p:grpSpPr>
                <a:xfrm>
                  <a:off x="3406590" y="2353876"/>
                  <a:ext cx="315045" cy="957942"/>
                  <a:chOff x="3406590" y="2353876"/>
                  <a:chExt cx="315045" cy="957942"/>
                </a:xfrm>
              </p:grpSpPr>
              <p:sp>
                <p:nvSpPr>
                  <p:cNvPr id="393" name="Can 392">
                    <a:extLst>
                      <a:ext uri="{FF2B5EF4-FFF2-40B4-BE49-F238E27FC236}">
                        <a16:creationId xmlns:a16="http://schemas.microsoft.com/office/drawing/2014/main" id="{FF31CF20-86F7-044A-8B4F-D923C58F5E0C}"/>
                      </a:ext>
                    </a:extLst>
                  </p:cNvPr>
                  <p:cNvSpPr/>
                  <p:nvPr/>
                </p:nvSpPr>
                <p:spPr>
                  <a:xfrm>
                    <a:off x="3406590" y="2353876"/>
                    <a:ext cx="315045" cy="957942"/>
                  </a:xfrm>
                  <a:prstGeom prst="can">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94" name="Oval 393">
                    <a:extLst>
                      <a:ext uri="{FF2B5EF4-FFF2-40B4-BE49-F238E27FC236}">
                        <a16:creationId xmlns:a16="http://schemas.microsoft.com/office/drawing/2014/main" id="{CB13F322-90A7-9647-9048-DDC6EDE2F6B1}"/>
                      </a:ext>
                    </a:extLst>
                  </p:cNvPr>
                  <p:cNvSpPr/>
                  <p:nvPr/>
                </p:nvSpPr>
                <p:spPr>
                  <a:xfrm>
                    <a:off x="3414275" y="2353876"/>
                    <a:ext cx="299677" cy="7684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grpSp>
          <p:nvGrpSpPr>
            <p:cNvPr id="340" name="Group 360">
              <a:extLst>
                <a:ext uri="{FF2B5EF4-FFF2-40B4-BE49-F238E27FC236}">
                  <a16:creationId xmlns:a16="http://schemas.microsoft.com/office/drawing/2014/main" id="{C87580E7-7EBD-7B4A-83A6-FCAB87E1A4A8}"/>
                </a:ext>
              </a:extLst>
            </p:cNvPr>
            <p:cNvGrpSpPr/>
            <p:nvPr/>
          </p:nvGrpSpPr>
          <p:grpSpPr>
            <a:xfrm rot="13565663">
              <a:off x="4386356" y="1681272"/>
              <a:ext cx="610664" cy="427661"/>
              <a:chOff x="3047997" y="2280791"/>
              <a:chExt cx="720188" cy="517092"/>
            </a:xfrm>
          </p:grpSpPr>
          <p:grpSp>
            <p:nvGrpSpPr>
              <p:cNvPr id="363" name="Group 339">
                <a:extLst>
                  <a:ext uri="{FF2B5EF4-FFF2-40B4-BE49-F238E27FC236}">
                    <a16:creationId xmlns:a16="http://schemas.microsoft.com/office/drawing/2014/main" id="{5DDFED94-BD01-3846-B3B0-19D6693E2171}"/>
                  </a:ext>
                </a:extLst>
              </p:cNvPr>
              <p:cNvGrpSpPr/>
              <p:nvPr/>
            </p:nvGrpSpPr>
            <p:grpSpPr>
              <a:xfrm flipV="1">
                <a:off x="3089652" y="2280791"/>
                <a:ext cx="56641" cy="187470"/>
                <a:chOff x="3027509" y="2174582"/>
                <a:chExt cx="176733" cy="722299"/>
              </a:xfrm>
            </p:grpSpPr>
            <p:sp>
              <p:nvSpPr>
                <p:cNvPr id="384" name="Rounded Rectangle 383">
                  <a:extLst>
                    <a:ext uri="{FF2B5EF4-FFF2-40B4-BE49-F238E27FC236}">
                      <a16:creationId xmlns:a16="http://schemas.microsoft.com/office/drawing/2014/main" id="{92972011-F030-6E49-A2E9-BB3071E53BB5}"/>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85" name="Oval 384">
                  <a:extLst>
                    <a:ext uri="{FF2B5EF4-FFF2-40B4-BE49-F238E27FC236}">
                      <a16:creationId xmlns:a16="http://schemas.microsoft.com/office/drawing/2014/main" id="{3BDCBFC6-F704-6B4F-B17D-933A0D762561}"/>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64" name="Group 352">
                <a:extLst>
                  <a:ext uri="{FF2B5EF4-FFF2-40B4-BE49-F238E27FC236}">
                    <a16:creationId xmlns:a16="http://schemas.microsoft.com/office/drawing/2014/main" id="{10265244-5D8E-A649-8A81-DC4A7B0300E5}"/>
                  </a:ext>
                </a:extLst>
              </p:cNvPr>
              <p:cNvGrpSpPr/>
              <p:nvPr/>
            </p:nvGrpSpPr>
            <p:grpSpPr>
              <a:xfrm rot="818223">
                <a:off x="3287718" y="2541940"/>
                <a:ext cx="231489" cy="255943"/>
                <a:chOff x="3658879" y="2444804"/>
                <a:chExt cx="722299" cy="986118"/>
              </a:xfrm>
            </p:grpSpPr>
            <p:grpSp>
              <p:nvGrpSpPr>
                <p:cNvPr id="378" name="Group 342">
                  <a:extLst>
                    <a:ext uri="{FF2B5EF4-FFF2-40B4-BE49-F238E27FC236}">
                      <a16:creationId xmlns:a16="http://schemas.microsoft.com/office/drawing/2014/main" id="{F0D3517F-38F1-634D-BF8C-48699CDA51A6}"/>
                    </a:ext>
                  </a:extLst>
                </p:cNvPr>
                <p:cNvGrpSpPr/>
                <p:nvPr/>
              </p:nvGrpSpPr>
              <p:grpSpPr>
                <a:xfrm rot="5400000">
                  <a:off x="3931662" y="2172021"/>
                  <a:ext cx="176733" cy="722299"/>
                  <a:chOff x="3027509" y="2174582"/>
                  <a:chExt cx="176733" cy="722299"/>
                </a:xfrm>
              </p:grpSpPr>
              <p:sp>
                <p:nvSpPr>
                  <p:cNvPr id="382" name="Rounded Rectangle 381">
                    <a:extLst>
                      <a:ext uri="{FF2B5EF4-FFF2-40B4-BE49-F238E27FC236}">
                        <a16:creationId xmlns:a16="http://schemas.microsoft.com/office/drawing/2014/main" id="{CCE46BC7-1DAB-0541-B8E6-2DEF3CE158CF}"/>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83" name="Oval 382">
                    <a:extLst>
                      <a:ext uri="{FF2B5EF4-FFF2-40B4-BE49-F238E27FC236}">
                        <a16:creationId xmlns:a16="http://schemas.microsoft.com/office/drawing/2014/main" id="{815633CE-D813-AD4B-89F4-7CB82DF48B85}"/>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79" name="Group 345">
                  <a:extLst>
                    <a:ext uri="{FF2B5EF4-FFF2-40B4-BE49-F238E27FC236}">
                      <a16:creationId xmlns:a16="http://schemas.microsoft.com/office/drawing/2014/main" id="{025FE50A-1FBA-DC48-B7AE-C6F407F10E61}"/>
                    </a:ext>
                  </a:extLst>
                </p:cNvPr>
                <p:cNvGrpSpPr/>
                <p:nvPr/>
              </p:nvGrpSpPr>
              <p:grpSpPr>
                <a:xfrm>
                  <a:off x="3902844" y="2708623"/>
                  <a:ext cx="178416" cy="722299"/>
                  <a:chOff x="3007654" y="2174582"/>
                  <a:chExt cx="178416" cy="722299"/>
                </a:xfrm>
              </p:grpSpPr>
              <p:sp>
                <p:nvSpPr>
                  <p:cNvPr id="380" name="Rounded Rectangle 379">
                    <a:extLst>
                      <a:ext uri="{FF2B5EF4-FFF2-40B4-BE49-F238E27FC236}">
                        <a16:creationId xmlns:a16="http://schemas.microsoft.com/office/drawing/2014/main" id="{4E7D6DC5-AF18-144E-BE30-02A4D551F50B}"/>
                      </a:ext>
                    </a:extLst>
                  </p:cNvPr>
                  <p:cNvSpPr/>
                  <p:nvPr/>
                </p:nvSpPr>
                <p:spPr>
                  <a:xfrm>
                    <a:off x="3007654" y="2197632"/>
                    <a:ext cx="145998" cy="699249"/>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81" name="Oval 380">
                    <a:extLst>
                      <a:ext uri="{FF2B5EF4-FFF2-40B4-BE49-F238E27FC236}">
                        <a16:creationId xmlns:a16="http://schemas.microsoft.com/office/drawing/2014/main" id="{13167AAE-0ACD-774D-A4AF-EFFBE77A9CAC}"/>
                      </a:ext>
                    </a:extLst>
                  </p:cNvPr>
                  <p:cNvSpPr/>
                  <p:nvPr/>
                </p:nvSpPr>
                <p:spPr>
                  <a:xfrm>
                    <a:off x="3009336" y="2174582"/>
                    <a:ext cx="176734" cy="9220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365" name="Group 351">
                <a:extLst>
                  <a:ext uri="{FF2B5EF4-FFF2-40B4-BE49-F238E27FC236}">
                    <a16:creationId xmlns:a16="http://schemas.microsoft.com/office/drawing/2014/main" id="{CC6844C0-85C4-8E4E-8AC0-C7C29C4AE3BE}"/>
                  </a:ext>
                </a:extLst>
              </p:cNvPr>
              <p:cNvGrpSpPr/>
              <p:nvPr/>
            </p:nvGrpSpPr>
            <p:grpSpPr>
              <a:xfrm rot="16952977">
                <a:off x="3044366" y="2574225"/>
                <a:ext cx="194731" cy="187470"/>
                <a:chOff x="3538498" y="1516316"/>
                <a:chExt cx="722300" cy="722299"/>
              </a:xfrm>
            </p:grpSpPr>
            <p:grpSp>
              <p:nvGrpSpPr>
                <p:cNvPr id="372" name="Group 338">
                  <a:extLst>
                    <a:ext uri="{FF2B5EF4-FFF2-40B4-BE49-F238E27FC236}">
                      <a16:creationId xmlns:a16="http://schemas.microsoft.com/office/drawing/2014/main" id="{58577FF3-B114-7647-835C-A255EC5D5EAE}"/>
                    </a:ext>
                  </a:extLst>
                </p:cNvPr>
                <p:cNvGrpSpPr/>
                <p:nvPr/>
              </p:nvGrpSpPr>
              <p:grpSpPr>
                <a:xfrm rot="5400000">
                  <a:off x="3811281" y="1519482"/>
                  <a:ext cx="176734" cy="722300"/>
                  <a:chOff x="3140810" y="2174581"/>
                  <a:chExt cx="176734" cy="722300"/>
                </a:xfrm>
              </p:grpSpPr>
              <p:sp>
                <p:nvSpPr>
                  <p:cNvPr id="376" name="Rounded Rectangle 375">
                    <a:extLst>
                      <a:ext uri="{FF2B5EF4-FFF2-40B4-BE49-F238E27FC236}">
                        <a16:creationId xmlns:a16="http://schemas.microsoft.com/office/drawing/2014/main" id="{B321DB1B-2CDA-3C42-A446-7EB5BA9C5E36}"/>
                      </a:ext>
                    </a:extLst>
                  </p:cNvPr>
                  <p:cNvSpPr/>
                  <p:nvPr/>
                </p:nvSpPr>
                <p:spPr>
                  <a:xfrm>
                    <a:off x="3155504" y="2197635"/>
                    <a:ext cx="145996" cy="699246"/>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77" name="Oval 376">
                    <a:extLst>
                      <a:ext uri="{FF2B5EF4-FFF2-40B4-BE49-F238E27FC236}">
                        <a16:creationId xmlns:a16="http://schemas.microsoft.com/office/drawing/2014/main" id="{7636AB02-A369-104C-867B-9FF23AAAB83A}"/>
                      </a:ext>
                    </a:extLst>
                  </p:cNvPr>
                  <p:cNvSpPr/>
                  <p:nvPr/>
                </p:nvSpPr>
                <p:spPr>
                  <a:xfrm>
                    <a:off x="3140810" y="2174581"/>
                    <a:ext cx="176734" cy="9220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73" name="Group 348">
                  <a:extLst>
                    <a:ext uri="{FF2B5EF4-FFF2-40B4-BE49-F238E27FC236}">
                      <a16:creationId xmlns:a16="http://schemas.microsoft.com/office/drawing/2014/main" id="{DDC8ED8F-7E27-AF41-AAD8-26C689689124}"/>
                    </a:ext>
                  </a:extLst>
                </p:cNvPr>
                <p:cNvGrpSpPr/>
                <p:nvPr/>
              </p:nvGrpSpPr>
              <p:grpSpPr>
                <a:xfrm>
                  <a:off x="3867630" y="1516316"/>
                  <a:ext cx="176733" cy="722299"/>
                  <a:chOff x="3027509" y="2174582"/>
                  <a:chExt cx="176733" cy="722299"/>
                </a:xfrm>
              </p:grpSpPr>
              <p:sp>
                <p:nvSpPr>
                  <p:cNvPr id="374" name="Rounded Rectangle 373">
                    <a:extLst>
                      <a:ext uri="{FF2B5EF4-FFF2-40B4-BE49-F238E27FC236}">
                        <a16:creationId xmlns:a16="http://schemas.microsoft.com/office/drawing/2014/main" id="{7759C8F8-602F-B848-945C-9546731CC560}"/>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75" name="Oval 374">
                    <a:extLst>
                      <a:ext uri="{FF2B5EF4-FFF2-40B4-BE49-F238E27FC236}">
                        <a16:creationId xmlns:a16="http://schemas.microsoft.com/office/drawing/2014/main" id="{B640BB9A-758C-5248-9AD0-BB6B671EB240}"/>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366" name="Group 353">
                <a:extLst>
                  <a:ext uri="{FF2B5EF4-FFF2-40B4-BE49-F238E27FC236}">
                    <a16:creationId xmlns:a16="http://schemas.microsoft.com/office/drawing/2014/main" id="{8C73A3A5-A419-C24A-BE92-31F185C0B30A}"/>
                  </a:ext>
                </a:extLst>
              </p:cNvPr>
              <p:cNvGrpSpPr/>
              <p:nvPr/>
            </p:nvGrpSpPr>
            <p:grpSpPr>
              <a:xfrm>
                <a:off x="3240445" y="2338842"/>
                <a:ext cx="56641" cy="187470"/>
                <a:chOff x="3027509" y="2174582"/>
                <a:chExt cx="176733" cy="722299"/>
              </a:xfrm>
            </p:grpSpPr>
            <p:sp>
              <p:nvSpPr>
                <p:cNvPr id="370" name="Rounded Rectangle 369">
                  <a:extLst>
                    <a:ext uri="{FF2B5EF4-FFF2-40B4-BE49-F238E27FC236}">
                      <a16:creationId xmlns:a16="http://schemas.microsoft.com/office/drawing/2014/main" id="{CE10FAC5-A9CB-B94D-9CCC-55C2D05A988A}"/>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71" name="Oval 370">
                  <a:extLst>
                    <a:ext uri="{FF2B5EF4-FFF2-40B4-BE49-F238E27FC236}">
                      <a16:creationId xmlns:a16="http://schemas.microsoft.com/office/drawing/2014/main" id="{83660A23-A5A8-F14C-AB34-D98AC1EDBB7A}"/>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67" name="Group 356">
                <a:extLst>
                  <a:ext uri="{FF2B5EF4-FFF2-40B4-BE49-F238E27FC236}">
                    <a16:creationId xmlns:a16="http://schemas.microsoft.com/office/drawing/2014/main" id="{ED15BEA4-31E7-984A-8F81-9FF253B35A86}"/>
                  </a:ext>
                </a:extLst>
              </p:cNvPr>
              <p:cNvGrpSpPr/>
              <p:nvPr/>
            </p:nvGrpSpPr>
            <p:grpSpPr>
              <a:xfrm rot="5400000">
                <a:off x="3646129" y="2574936"/>
                <a:ext cx="56641" cy="187470"/>
                <a:chOff x="3027509" y="2174582"/>
                <a:chExt cx="176733" cy="722299"/>
              </a:xfrm>
            </p:grpSpPr>
            <p:sp>
              <p:nvSpPr>
                <p:cNvPr id="368" name="Rounded Rectangle 367">
                  <a:extLst>
                    <a:ext uri="{FF2B5EF4-FFF2-40B4-BE49-F238E27FC236}">
                      <a16:creationId xmlns:a16="http://schemas.microsoft.com/office/drawing/2014/main" id="{29E1AC8F-0354-4743-88EF-4B57A885DD8B}"/>
                    </a:ext>
                  </a:extLst>
                </p:cNvPr>
                <p:cNvSpPr/>
                <p:nvPr/>
              </p:nvSpPr>
              <p:spPr>
                <a:xfrm>
                  <a:off x="3042877" y="2197634"/>
                  <a:ext cx="145997" cy="69924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69" name="Oval 368">
                  <a:extLst>
                    <a:ext uri="{FF2B5EF4-FFF2-40B4-BE49-F238E27FC236}">
                      <a16:creationId xmlns:a16="http://schemas.microsoft.com/office/drawing/2014/main" id="{19DA8F8D-7173-8B41-A484-4D3105D84166}"/>
                    </a:ext>
                  </a:extLst>
                </p:cNvPr>
                <p:cNvSpPr/>
                <p:nvPr/>
              </p:nvSpPr>
              <p:spPr>
                <a:xfrm>
                  <a:off x="3027509" y="2174582"/>
                  <a:ext cx="176733" cy="9220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341" name="Group 374">
              <a:extLst>
                <a:ext uri="{FF2B5EF4-FFF2-40B4-BE49-F238E27FC236}">
                  <a16:creationId xmlns:a16="http://schemas.microsoft.com/office/drawing/2014/main" id="{CFCDD4E1-9ABD-1F4F-981C-7BAD14CDEBBB}"/>
                </a:ext>
              </a:extLst>
            </p:cNvPr>
            <p:cNvGrpSpPr/>
            <p:nvPr/>
          </p:nvGrpSpPr>
          <p:grpSpPr>
            <a:xfrm>
              <a:off x="1082054" y="1616450"/>
              <a:ext cx="4864158" cy="2151528"/>
              <a:chOff x="1332303" y="1733519"/>
              <a:chExt cx="5881331" cy="2537409"/>
            </a:xfrm>
          </p:grpSpPr>
          <p:grpSp>
            <p:nvGrpSpPr>
              <p:cNvPr id="346" name="Group 841">
                <a:extLst>
                  <a:ext uri="{FF2B5EF4-FFF2-40B4-BE49-F238E27FC236}">
                    <a16:creationId xmlns:a16="http://schemas.microsoft.com/office/drawing/2014/main" id="{532199B4-A8BB-424C-9C78-DAA638987066}"/>
                  </a:ext>
                </a:extLst>
              </p:cNvPr>
              <p:cNvGrpSpPr/>
              <p:nvPr/>
            </p:nvGrpSpPr>
            <p:grpSpPr>
              <a:xfrm rot="19897507">
                <a:off x="1332303" y="1733519"/>
                <a:ext cx="709925" cy="336504"/>
                <a:chOff x="7847409" y="3836194"/>
                <a:chExt cx="1168004" cy="564356"/>
              </a:xfrm>
            </p:grpSpPr>
            <p:sp>
              <p:nvSpPr>
                <p:cNvPr id="360" name="Oval 359">
                  <a:extLst>
                    <a:ext uri="{FF2B5EF4-FFF2-40B4-BE49-F238E27FC236}">
                      <a16:creationId xmlns:a16="http://schemas.microsoft.com/office/drawing/2014/main" id="{59CC747F-FB1D-534E-B598-4090E2A143A2}"/>
                    </a:ext>
                  </a:extLst>
                </p:cNvPr>
                <p:cNvSpPr/>
                <p:nvPr/>
              </p:nvSpPr>
              <p:spPr>
                <a:xfrm>
                  <a:off x="7847409" y="3836194"/>
                  <a:ext cx="1168004" cy="564356"/>
                </a:xfrm>
                <a:prstGeom prst="ellips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61" name="Oval 360">
                  <a:extLst>
                    <a:ext uri="{FF2B5EF4-FFF2-40B4-BE49-F238E27FC236}">
                      <a16:creationId xmlns:a16="http://schemas.microsoft.com/office/drawing/2014/main" id="{900942AE-BB75-5545-8CCB-B4015B5EA80F}"/>
                    </a:ext>
                  </a:extLst>
                </p:cNvPr>
                <p:cNvSpPr/>
                <p:nvPr/>
              </p:nvSpPr>
              <p:spPr>
                <a:xfrm>
                  <a:off x="7904560" y="3879056"/>
                  <a:ext cx="1060846" cy="4786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62" name="Freeform 361">
                  <a:extLst>
                    <a:ext uri="{FF2B5EF4-FFF2-40B4-BE49-F238E27FC236}">
                      <a16:creationId xmlns:a16="http://schemas.microsoft.com/office/drawing/2014/main" id="{F04D4E04-D6A5-F44C-A062-C85427FD5299}"/>
                    </a:ext>
                  </a:extLst>
                </p:cNvPr>
                <p:cNvSpPr/>
                <p:nvPr/>
              </p:nvSpPr>
              <p:spPr>
                <a:xfrm>
                  <a:off x="7961709" y="3920940"/>
                  <a:ext cx="964407"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chemeClr val="accent1">
                    <a:lumMod val="75000"/>
                  </a:schemeClr>
                </a:solidFill>
                <a:ln w="12700"/>
                <a:effectLst>
                  <a:outerShdw blurRad="50800" dist="38100" sx="81000" sy="81000" algn="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47" name="Group 940">
                <a:extLst>
                  <a:ext uri="{FF2B5EF4-FFF2-40B4-BE49-F238E27FC236}">
                    <a16:creationId xmlns:a16="http://schemas.microsoft.com/office/drawing/2014/main" id="{DAE13424-BA71-B74D-940A-B95A91BECAC6}"/>
                  </a:ext>
                </a:extLst>
              </p:cNvPr>
              <p:cNvGrpSpPr/>
              <p:nvPr/>
            </p:nvGrpSpPr>
            <p:grpSpPr>
              <a:xfrm rot="14937260">
                <a:off x="5558570" y="2342803"/>
                <a:ext cx="1847088" cy="1463040"/>
                <a:chOff x="5101730" y="2855018"/>
                <a:chExt cx="2193112" cy="1974979"/>
              </a:xfrm>
            </p:grpSpPr>
            <p:grpSp>
              <p:nvGrpSpPr>
                <p:cNvPr id="352" name="Group 837">
                  <a:extLst>
                    <a:ext uri="{FF2B5EF4-FFF2-40B4-BE49-F238E27FC236}">
                      <a16:creationId xmlns:a16="http://schemas.microsoft.com/office/drawing/2014/main" id="{1E7BF41A-35AB-6543-AFF8-701042A0984B}"/>
                    </a:ext>
                  </a:extLst>
                </p:cNvPr>
                <p:cNvGrpSpPr/>
                <p:nvPr/>
              </p:nvGrpSpPr>
              <p:grpSpPr>
                <a:xfrm rot="7573654">
                  <a:off x="6719770" y="4254925"/>
                  <a:ext cx="775097" cy="375047"/>
                  <a:chOff x="7847409" y="3836194"/>
                  <a:chExt cx="1168004" cy="564356"/>
                </a:xfrm>
              </p:grpSpPr>
              <p:sp>
                <p:nvSpPr>
                  <p:cNvPr id="357" name="Oval 356">
                    <a:extLst>
                      <a:ext uri="{FF2B5EF4-FFF2-40B4-BE49-F238E27FC236}">
                        <a16:creationId xmlns:a16="http://schemas.microsoft.com/office/drawing/2014/main" id="{49AAB704-979B-CA44-8339-3FAA64E54AAA}"/>
                      </a:ext>
                    </a:extLst>
                  </p:cNvPr>
                  <p:cNvSpPr/>
                  <p:nvPr/>
                </p:nvSpPr>
                <p:spPr>
                  <a:xfrm>
                    <a:off x="7847409" y="3836194"/>
                    <a:ext cx="1168004" cy="564356"/>
                  </a:xfrm>
                  <a:prstGeom prst="ellips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58" name="Oval 357">
                    <a:extLst>
                      <a:ext uri="{FF2B5EF4-FFF2-40B4-BE49-F238E27FC236}">
                        <a16:creationId xmlns:a16="http://schemas.microsoft.com/office/drawing/2014/main" id="{8952F605-2BB6-584F-AC1A-74F3301FD336}"/>
                      </a:ext>
                    </a:extLst>
                  </p:cNvPr>
                  <p:cNvSpPr/>
                  <p:nvPr/>
                </p:nvSpPr>
                <p:spPr>
                  <a:xfrm>
                    <a:off x="7904560" y="3879056"/>
                    <a:ext cx="1060846" cy="4786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59" name="Freeform 358">
                    <a:extLst>
                      <a:ext uri="{FF2B5EF4-FFF2-40B4-BE49-F238E27FC236}">
                        <a16:creationId xmlns:a16="http://schemas.microsoft.com/office/drawing/2014/main" id="{DF6AFE11-249E-0946-9733-291850FE35B6}"/>
                      </a:ext>
                    </a:extLst>
                  </p:cNvPr>
                  <p:cNvSpPr/>
                  <p:nvPr/>
                </p:nvSpPr>
                <p:spPr>
                  <a:xfrm>
                    <a:off x="7961709" y="3920940"/>
                    <a:ext cx="964407"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chemeClr val="accent1">
                      <a:lumMod val="75000"/>
                    </a:schemeClr>
                  </a:solidFill>
                  <a:ln w="12700"/>
                  <a:effectLst>
                    <a:outerShdw blurRad="50800" dist="38100" sx="81000" sy="81000" algn="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353" name="Group 929">
                  <a:extLst>
                    <a:ext uri="{FF2B5EF4-FFF2-40B4-BE49-F238E27FC236}">
                      <a16:creationId xmlns:a16="http://schemas.microsoft.com/office/drawing/2014/main" id="{3D06C314-09F6-2B44-A484-61F782E3045E}"/>
                    </a:ext>
                  </a:extLst>
                </p:cNvPr>
                <p:cNvGrpSpPr/>
                <p:nvPr/>
              </p:nvGrpSpPr>
              <p:grpSpPr>
                <a:xfrm rot="6760233">
                  <a:off x="4901705" y="3055043"/>
                  <a:ext cx="775097" cy="375047"/>
                  <a:chOff x="7847409" y="3836194"/>
                  <a:chExt cx="1168004" cy="564356"/>
                </a:xfrm>
              </p:grpSpPr>
              <p:sp>
                <p:nvSpPr>
                  <p:cNvPr id="354" name="Oval 353">
                    <a:extLst>
                      <a:ext uri="{FF2B5EF4-FFF2-40B4-BE49-F238E27FC236}">
                        <a16:creationId xmlns:a16="http://schemas.microsoft.com/office/drawing/2014/main" id="{33C406FF-353B-1348-BD7B-C54B14BA4236}"/>
                      </a:ext>
                    </a:extLst>
                  </p:cNvPr>
                  <p:cNvSpPr/>
                  <p:nvPr/>
                </p:nvSpPr>
                <p:spPr>
                  <a:xfrm>
                    <a:off x="7847409" y="3836194"/>
                    <a:ext cx="1168004" cy="564356"/>
                  </a:xfrm>
                  <a:prstGeom prst="ellips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55" name="Oval 354">
                    <a:extLst>
                      <a:ext uri="{FF2B5EF4-FFF2-40B4-BE49-F238E27FC236}">
                        <a16:creationId xmlns:a16="http://schemas.microsoft.com/office/drawing/2014/main" id="{145BC78F-C111-3149-80BF-E195CA2B35DE}"/>
                      </a:ext>
                    </a:extLst>
                  </p:cNvPr>
                  <p:cNvSpPr/>
                  <p:nvPr/>
                </p:nvSpPr>
                <p:spPr>
                  <a:xfrm>
                    <a:off x="7904560" y="3879056"/>
                    <a:ext cx="1060846" cy="4786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56" name="Freeform 355">
                    <a:extLst>
                      <a:ext uri="{FF2B5EF4-FFF2-40B4-BE49-F238E27FC236}">
                        <a16:creationId xmlns:a16="http://schemas.microsoft.com/office/drawing/2014/main" id="{F3646CD6-E33A-3645-B4DB-21E43136082E}"/>
                      </a:ext>
                    </a:extLst>
                  </p:cNvPr>
                  <p:cNvSpPr/>
                  <p:nvPr/>
                </p:nvSpPr>
                <p:spPr>
                  <a:xfrm>
                    <a:off x="7961708" y="3920940"/>
                    <a:ext cx="964406"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chemeClr val="accent1">
                      <a:lumMod val="75000"/>
                    </a:schemeClr>
                  </a:solidFill>
                  <a:ln w="12700"/>
                  <a:effectLst>
                    <a:outerShdw blurRad="50800" dist="38100" sx="81000" sy="81000" algn="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348" name="Group 841">
                <a:extLst>
                  <a:ext uri="{FF2B5EF4-FFF2-40B4-BE49-F238E27FC236}">
                    <a16:creationId xmlns:a16="http://schemas.microsoft.com/office/drawing/2014/main" id="{FEE0CC10-FFBD-5A4B-A81C-689470DD9F3B}"/>
                  </a:ext>
                </a:extLst>
              </p:cNvPr>
              <p:cNvGrpSpPr/>
              <p:nvPr/>
            </p:nvGrpSpPr>
            <p:grpSpPr>
              <a:xfrm rot="2033519">
                <a:off x="1552057" y="3869738"/>
                <a:ext cx="559926" cy="401190"/>
                <a:chOff x="7847409" y="3836194"/>
                <a:chExt cx="1168004" cy="564356"/>
              </a:xfrm>
            </p:grpSpPr>
            <p:sp>
              <p:nvSpPr>
                <p:cNvPr id="349" name="Oval 348">
                  <a:extLst>
                    <a:ext uri="{FF2B5EF4-FFF2-40B4-BE49-F238E27FC236}">
                      <a16:creationId xmlns:a16="http://schemas.microsoft.com/office/drawing/2014/main" id="{43003EFE-D199-6F44-9C38-D2BD26BC9902}"/>
                    </a:ext>
                  </a:extLst>
                </p:cNvPr>
                <p:cNvSpPr/>
                <p:nvPr/>
              </p:nvSpPr>
              <p:spPr>
                <a:xfrm>
                  <a:off x="7847409" y="3836194"/>
                  <a:ext cx="1168004" cy="564356"/>
                </a:xfrm>
                <a:prstGeom prst="ellipse">
                  <a:avLst/>
                </a:pr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50" name="Oval 349">
                  <a:extLst>
                    <a:ext uri="{FF2B5EF4-FFF2-40B4-BE49-F238E27FC236}">
                      <a16:creationId xmlns:a16="http://schemas.microsoft.com/office/drawing/2014/main" id="{2C2DF13E-E628-4A41-8696-3421446B80E9}"/>
                    </a:ext>
                  </a:extLst>
                </p:cNvPr>
                <p:cNvSpPr/>
                <p:nvPr/>
              </p:nvSpPr>
              <p:spPr>
                <a:xfrm>
                  <a:off x="7904560" y="3879056"/>
                  <a:ext cx="1060846" cy="47863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51" name="Freeform 350">
                  <a:extLst>
                    <a:ext uri="{FF2B5EF4-FFF2-40B4-BE49-F238E27FC236}">
                      <a16:creationId xmlns:a16="http://schemas.microsoft.com/office/drawing/2014/main" id="{C793BA52-3C9D-864D-9CFA-A303334E4853}"/>
                    </a:ext>
                  </a:extLst>
                </p:cNvPr>
                <p:cNvSpPr/>
                <p:nvPr/>
              </p:nvSpPr>
              <p:spPr>
                <a:xfrm>
                  <a:off x="7961709" y="3920940"/>
                  <a:ext cx="964407"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chemeClr val="accent1">
                    <a:lumMod val="75000"/>
                  </a:schemeClr>
                </a:solidFill>
                <a:ln w="12700"/>
                <a:effectLst>
                  <a:outerShdw blurRad="50800" dist="38100" sx="81000" sy="81000" algn="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grpSp>
          <p:nvGrpSpPr>
            <p:cNvPr id="342" name="Group 378">
              <a:extLst>
                <a:ext uri="{FF2B5EF4-FFF2-40B4-BE49-F238E27FC236}">
                  <a16:creationId xmlns:a16="http://schemas.microsoft.com/office/drawing/2014/main" id="{0D310782-1CCD-9448-86E1-2F17EECD7D40}"/>
                </a:ext>
              </a:extLst>
            </p:cNvPr>
            <p:cNvGrpSpPr/>
            <p:nvPr/>
          </p:nvGrpSpPr>
          <p:grpSpPr>
            <a:xfrm>
              <a:off x="1109596" y="1549019"/>
              <a:ext cx="2649331" cy="2029475"/>
              <a:chOff x="1109596" y="1936469"/>
              <a:chExt cx="2649331" cy="2029475"/>
            </a:xfrm>
          </p:grpSpPr>
          <p:sp>
            <p:nvSpPr>
              <p:cNvPr id="343" name="Oval 12">
                <a:extLst>
                  <a:ext uri="{FF2B5EF4-FFF2-40B4-BE49-F238E27FC236}">
                    <a16:creationId xmlns:a16="http://schemas.microsoft.com/office/drawing/2014/main" id="{8BFEF93C-1143-4844-86E9-BF1BCA326B07}"/>
                  </a:ext>
                </a:extLst>
              </p:cNvPr>
              <p:cNvSpPr/>
              <p:nvPr/>
            </p:nvSpPr>
            <p:spPr>
              <a:xfrm>
                <a:off x="3657978" y="1936469"/>
                <a:ext cx="100949" cy="102881"/>
              </a:xfrm>
              <a:prstGeom prst="ellipse">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44" name="Oval 343">
                <a:extLst>
                  <a:ext uri="{FF2B5EF4-FFF2-40B4-BE49-F238E27FC236}">
                    <a16:creationId xmlns:a16="http://schemas.microsoft.com/office/drawing/2014/main" id="{C34F300D-BE09-B14B-BED5-E852F954C4C5}"/>
                  </a:ext>
                </a:extLst>
              </p:cNvPr>
              <p:cNvSpPr/>
              <p:nvPr/>
            </p:nvSpPr>
            <p:spPr>
              <a:xfrm>
                <a:off x="1109596" y="3077738"/>
                <a:ext cx="100949" cy="102881"/>
              </a:xfrm>
              <a:prstGeom prst="ellipse">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45" name="Oval 344">
                <a:extLst>
                  <a:ext uri="{FF2B5EF4-FFF2-40B4-BE49-F238E27FC236}">
                    <a16:creationId xmlns:a16="http://schemas.microsoft.com/office/drawing/2014/main" id="{E7DA3999-7174-B34C-B3B6-A9E2A4D421BF}"/>
                  </a:ext>
                </a:extLst>
              </p:cNvPr>
              <p:cNvSpPr/>
              <p:nvPr/>
            </p:nvSpPr>
            <p:spPr>
              <a:xfrm>
                <a:off x="3420293" y="3868133"/>
                <a:ext cx="130981" cy="97811"/>
              </a:xfrm>
              <a:prstGeom prst="ellipse">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sp>
        <p:nvSpPr>
          <p:cNvPr id="648" name="Striped Right Arrow 647">
            <a:extLst>
              <a:ext uri="{FF2B5EF4-FFF2-40B4-BE49-F238E27FC236}">
                <a16:creationId xmlns:a16="http://schemas.microsoft.com/office/drawing/2014/main" id="{51CBECFE-2983-E744-8234-C995685D7FB4}"/>
              </a:ext>
            </a:extLst>
          </p:cNvPr>
          <p:cNvSpPr/>
          <p:nvPr/>
        </p:nvSpPr>
        <p:spPr>
          <a:xfrm>
            <a:off x="2282094" y="4306394"/>
            <a:ext cx="2003187" cy="292921"/>
          </a:xfrm>
          <a:prstGeom prst="strip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68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animBg="1"/>
      <p:bldP spid="6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 y="73535"/>
            <a:ext cx="8938591" cy="469168"/>
          </a:xfrm>
        </p:spPr>
        <p:txBody>
          <a:bodyPr>
            <a:normAutofit/>
          </a:bodyPr>
          <a:lstStyle/>
          <a:p>
            <a:r>
              <a:rPr lang="en-IN" sz="2000" b="1" dirty="0"/>
              <a:t>Factors affecting diffusion rate</a:t>
            </a:r>
          </a:p>
        </p:txBody>
      </p:sp>
      <p:sp>
        <p:nvSpPr>
          <p:cNvPr id="3" name="Content Placeholder 2"/>
          <p:cNvSpPr>
            <a:spLocks noGrp="1"/>
          </p:cNvSpPr>
          <p:nvPr>
            <p:ph idx="1"/>
          </p:nvPr>
        </p:nvSpPr>
        <p:spPr>
          <a:xfrm>
            <a:off x="99391" y="542703"/>
            <a:ext cx="8938591" cy="4344712"/>
          </a:xfrm>
        </p:spPr>
        <p:txBody>
          <a:bodyPr>
            <a:noAutofit/>
          </a:bodyPr>
          <a:lstStyle/>
          <a:p>
            <a:pPr marL="0" indent="0" algn="just">
              <a:buNone/>
            </a:pPr>
            <a:r>
              <a:rPr lang="en-IN" sz="1800" dirty="0"/>
              <a:t>Diffusion rates are affected by </a:t>
            </a:r>
          </a:p>
          <a:p>
            <a:pPr marL="430213" lvl="1" algn="just">
              <a:buFont typeface="Wingdings" pitchFamily="2" charset="2"/>
              <a:buChar char="ü"/>
            </a:pPr>
            <a:r>
              <a:rPr lang="en-IN" sz="1800" dirty="0">
                <a:solidFill>
                  <a:srgbClr val="FFFF00"/>
                </a:solidFill>
              </a:rPr>
              <a:t>the gradient of concentration </a:t>
            </a:r>
            <a:r>
              <a:rPr lang="en-IN" sz="1400" i="1" dirty="0"/>
              <a:t>(higher the concentration, faster is the diffusion)</a:t>
            </a:r>
          </a:p>
          <a:p>
            <a:pPr marL="430213" lvl="1" algn="just">
              <a:buFont typeface="Wingdings" pitchFamily="2" charset="2"/>
              <a:buChar char="ü"/>
            </a:pPr>
            <a:r>
              <a:rPr lang="en-IN" sz="1800" dirty="0">
                <a:solidFill>
                  <a:srgbClr val="FFFF00"/>
                </a:solidFill>
              </a:rPr>
              <a:t>the permeability of the membrane separating them, </a:t>
            </a:r>
          </a:p>
          <a:p>
            <a:pPr marL="430213" lvl="1" algn="just">
              <a:buFont typeface="Wingdings" pitchFamily="2" charset="2"/>
              <a:buChar char="ü"/>
            </a:pPr>
            <a:r>
              <a:rPr lang="en-IN" sz="1800" dirty="0">
                <a:solidFill>
                  <a:srgbClr val="FFFF00"/>
                </a:solidFill>
              </a:rPr>
              <a:t>Temperature </a:t>
            </a:r>
            <a:r>
              <a:rPr lang="en-IN" sz="1400" dirty="0"/>
              <a:t>(</a:t>
            </a:r>
            <a:r>
              <a:rPr lang="en-IN" sz="1400" i="1" dirty="0"/>
              <a:t>Higher temperature creates molecules with higher kinetic energy and hence faster is diffusion</a:t>
            </a:r>
            <a:r>
              <a:rPr lang="en-IN" sz="1400" dirty="0"/>
              <a:t>)</a:t>
            </a:r>
            <a:endParaRPr lang="en-IN" sz="1600" dirty="0"/>
          </a:p>
          <a:p>
            <a:pPr marL="430213" lvl="1" algn="just">
              <a:buFont typeface="Wingdings" pitchFamily="2" charset="2"/>
              <a:buChar char="ü"/>
            </a:pPr>
            <a:r>
              <a:rPr lang="en-IN" sz="1800" dirty="0">
                <a:solidFill>
                  <a:srgbClr val="FFFF00"/>
                </a:solidFill>
              </a:rPr>
              <a:t>pressure. </a:t>
            </a:r>
          </a:p>
          <a:p>
            <a:pPr marL="430213" lvl="1" algn="just">
              <a:buFont typeface="Wingdings" pitchFamily="2" charset="2"/>
              <a:buChar char="ü"/>
            </a:pPr>
            <a:r>
              <a:rPr lang="en-IN" sz="1800" dirty="0">
                <a:solidFill>
                  <a:srgbClr val="FFFF00"/>
                </a:solidFill>
              </a:rPr>
              <a:t>size of the substances undergoing diffusion</a:t>
            </a:r>
            <a:r>
              <a:rPr lang="en-IN" sz="1400" i="1" dirty="0"/>
              <a:t> (smaller substances diffuse faster)</a:t>
            </a:r>
            <a:r>
              <a:rPr lang="en-IN" sz="1800" dirty="0">
                <a:solidFill>
                  <a:srgbClr val="FFFF00"/>
                </a:solidFill>
              </a:rPr>
              <a:t> </a:t>
            </a:r>
          </a:p>
          <a:p>
            <a:pPr marL="430213" lvl="1" algn="just">
              <a:buFont typeface="Wingdings" pitchFamily="2" charset="2"/>
              <a:buChar char="ü"/>
            </a:pPr>
            <a:r>
              <a:rPr lang="en-IN" sz="1800" dirty="0">
                <a:solidFill>
                  <a:srgbClr val="FFFF00"/>
                </a:solidFill>
              </a:rPr>
              <a:t>Solubility of diffusing substance in lipids. (</a:t>
            </a:r>
            <a:r>
              <a:rPr lang="en-IN" sz="1400" i="1" dirty="0"/>
              <a:t>Lipids soluble substances diffuse faster through the membrane. Substances with hydrophilic moiety find it difficult to pass through the membrane)</a:t>
            </a:r>
            <a:endParaRPr lang="en-IN" sz="1800" i="1" dirty="0"/>
          </a:p>
        </p:txBody>
      </p:sp>
    </p:spTree>
    <p:extLst>
      <p:ext uri="{BB962C8B-B14F-4D97-AF65-F5344CB8AC3E}">
        <p14:creationId xmlns:p14="http://schemas.microsoft.com/office/powerpoint/2010/main" val="124446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 y="-52195"/>
            <a:ext cx="8938591" cy="469168"/>
          </a:xfrm>
        </p:spPr>
        <p:txBody>
          <a:bodyPr>
            <a:normAutofit/>
          </a:bodyPr>
          <a:lstStyle/>
          <a:p>
            <a:r>
              <a:rPr lang="en-IN" sz="2000" b="1" dirty="0"/>
              <a:t>Facilitated Diffusion </a:t>
            </a:r>
          </a:p>
        </p:txBody>
      </p:sp>
      <p:sp>
        <p:nvSpPr>
          <p:cNvPr id="3" name="Content Placeholder 2"/>
          <p:cNvSpPr>
            <a:spLocks noGrp="1"/>
          </p:cNvSpPr>
          <p:nvPr>
            <p:ph idx="1"/>
          </p:nvPr>
        </p:nvSpPr>
        <p:spPr>
          <a:xfrm>
            <a:off x="99391" y="346362"/>
            <a:ext cx="8938591" cy="5197188"/>
          </a:xfrm>
        </p:spPr>
        <p:txBody>
          <a:bodyPr>
            <a:noAutofit/>
          </a:bodyPr>
          <a:lstStyle/>
          <a:p>
            <a:pPr algn="just">
              <a:buFont typeface="Wingdings" pitchFamily="2" charset="2"/>
              <a:buChar char="ü"/>
            </a:pPr>
            <a:r>
              <a:rPr lang="en-IN" sz="1600" dirty="0"/>
              <a:t>Facilitated diffusion </a:t>
            </a:r>
            <a:r>
              <a:rPr lang="en-IN" sz="1600" b="1" dirty="0">
                <a:solidFill>
                  <a:srgbClr val="FFFF00"/>
                </a:solidFill>
              </a:rPr>
              <a:t>involves special membrane proteins </a:t>
            </a:r>
            <a:r>
              <a:rPr lang="en-IN" sz="1600" dirty="0"/>
              <a:t>(</a:t>
            </a:r>
            <a:r>
              <a:rPr lang="en-IN" sz="1600" b="1" i="1" dirty="0">
                <a:solidFill>
                  <a:srgbClr val="FFFF00"/>
                </a:solidFill>
              </a:rPr>
              <a:t>like carrier  or transport protein, porins, aquaporins, etc</a:t>
            </a:r>
            <a:r>
              <a:rPr lang="en-IN" sz="1600" dirty="0"/>
              <a:t>) which help in </a:t>
            </a:r>
            <a:r>
              <a:rPr lang="en-IN" sz="1600" dirty="0">
                <a:solidFill>
                  <a:srgbClr val="FFFF00"/>
                </a:solidFill>
              </a:rPr>
              <a:t>passive movement of substances with hydrophilic moiety across membranes without expenditure of ATP energy. </a:t>
            </a:r>
          </a:p>
          <a:p>
            <a:pPr algn="just">
              <a:buFont typeface="Wingdings" pitchFamily="2" charset="2"/>
              <a:buChar char="ü"/>
            </a:pPr>
            <a:r>
              <a:rPr lang="en-IN" sz="1600" dirty="0"/>
              <a:t>Membrane proteins </a:t>
            </a:r>
            <a:r>
              <a:rPr lang="en-IN" sz="1600" dirty="0">
                <a:solidFill>
                  <a:srgbClr val="FFFF00"/>
                </a:solidFill>
              </a:rPr>
              <a:t>provide sites at which such molecules cross the membrane</a:t>
            </a:r>
            <a:r>
              <a:rPr lang="en-IN" sz="1600" dirty="0"/>
              <a:t>. </a:t>
            </a:r>
          </a:p>
          <a:p>
            <a:pPr algn="just">
              <a:buFont typeface="Wingdings" pitchFamily="2" charset="2"/>
              <a:buChar char="ü"/>
            </a:pPr>
            <a:r>
              <a:rPr lang="en-IN" sz="1600" dirty="0"/>
              <a:t>Membrane proteins </a:t>
            </a:r>
            <a:r>
              <a:rPr lang="en-IN" sz="1600" b="1" dirty="0">
                <a:solidFill>
                  <a:srgbClr val="FFFF00"/>
                </a:solidFill>
              </a:rPr>
              <a:t>do not set up a concentration gradient</a:t>
            </a:r>
          </a:p>
          <a:p>
            <a:pPr algn="just">
              <a:buFont typeface="Wingdings" pitchFamily="2" charset="2"/>
              <a:buChar char="ü"/>
            </a:pPr>
            <a:r>
              <a:rPr lang="en-IN" sz="1600" dirty="0"/>
              <a:t>A </a:t>
            </a:r>
            <a:r>
              <a:rPr lang="en-IN" sz="1600" dirty="0">
                <a:solidFill>
                  <a:srgbClr val="FFFF00"/>
                </a:solidFill>
              </a:rPr>
              <a:t>concentration gradient must already be present</a:t>
            </a:r>
            <a:r>
              <a:rPr lang="en-IN" sz="1600" dirty="0"/>
              <a:t> for molecules to diffuse even if facilitated by the proteins.</a:t>
            </a:r>
          </a:p>
          <a:p>
            <a:pPr algn="just">
              <a:buFont typeface="Wingdings" pitchFamily="2" charset="2"/>
              <a:buChar char="ü"/>
            </a:pPr>
            <a:r>
              <a:rPr lang="en-IN" sz="1600" dirty="0"/>
              <a:t>Facilitated diffusion </a:t>
            </a:r>
            <a:r>
              <a:rPr lang="en-IN" sz="1600" dirty="0">
                <a:solidFill>
                  <a:srgbClr val="FFFF00"/>
                </a:solidFill>
              </a:rPr>
              <a:t>cannot cause net transport of molecules from a low to a high concentration </a:t>
            </a:r>
            <a:r>
              <a:rPr lang="en-IN" sz="1600" dirty="0"/>
              <a:t>–this would require in put of energy. </a:t>
            </a:r>
          </a:p>
          <a:p>
            <a:pPr algn="just">
              <a:buFont typeface="Wingdings" pitchFamily="2" charset="2"/>
              <a:buChar char="ü"/>
            </a:pPr>
            <a:r>
              <a:rPr lang="en-IN" sz="1600" dirty="0"/>
              <a:t>Transport rate </a:t>
            </a:r>
            <a:r>
              <a:rPr lang="en-IN" sz="1600" dirty="0">
                <a:solidFill>
                  <a:srgbClr val="FFFF00"/>
                </a:solidFill>
              </a:rPr>
              <a:t>reaches a maximum when all of the protein transporters are being used (</a:t>
            </a:r>
            <a:r>
              <a:rPr lang="en-IN" sz="1600" b="1" dirty="0">
                <a:solidFill>
                  <a:srgbClr val="FFFF00"/>
                </a:solidFill>
              </a:rPr>
              <a:t>saturation</a:t>
            </a:r>
            <a:r>
              <a:rPr lang="en-IN" sz="1600" dirty="0">
                <a:solidFill>
                  <a:srgbClr val="FFFF00"/>
                </a:solidFill>
              </a:rPr>
              <a:t>). </a:t>
            </a:r>
          </a:p>
          <a:p>
            <a:pPr algn="just">
              <a:buFont typeface="Wingdings" pitchFamily="2" charset="2"/>
              <a:buChar char="ü"/>
            </a:pPr>
            <a:r>
              <a:rPr lang="en-IN" sz="1600" dirty="0"/>
              <a:t>Facilitated diffusion </a:t>
            </a:r>
            <a:r>
              <a:rPr lang="en-IN" sz="1600" b="1" dirty="0">
                <a:solidFill>
                  <a:srgbClr val="FFFF00"/>
                </a:solidFill>
              </a:rPr>
              <a:t>is very specific; </a:t>
            </a:r>
            <a:r>
              <a:rPr lang="en-IN" sz="1600" dirty="0"/>
              <a:t>it allows cell to select substances for uptake. </a:t>
            </a:r>
          </a:p>
          <a:p>
            <a:pPr algn="just">
              <a:buFont typeface="Wingdings" pitchFamily="2" charset="2"/>
              <a:buChar char="ü"/>
            </a:pPr>
            <a:r>
              <a:rPr lang="en-IN" sz="1600" dirty="0"/>
              <a:t>It is </a:t>
            </a:r>
            <a:r>
              <a:rPr lang="en-IN" sz="1600" b="1" dirty="0">
                <a:solidFill>
                  <a:srgbClr val="FFFF00"/>
                </a:solidFill>
              </a:rPr>
              <a:t>sensitive to inhibitors</a:t>
            </a:r>
            <a:r>
              <a:rPr lang="en-IN" sz="1600" dirty="0"/>
              <a:t> which react with protein side chains. </a:t>
            </a:r>
          </a:p>
          <a:p>
            <a:pPr algn="just">
              <a:buFont typeface="Wingdings" pitchFamily="2" charset="2"/>
              <a:buChar char="ü"/>
            </a:pPr>
            <a:r>
              <a:rPr lang="en-IN" sz="1600" dirty="0"/>
              <a:t>The </a:t>
            </a:r>
            <a:r>
              <a:rPr lang="en-IN" sz="1600" dirty="0">
                <a:solidFill>
                  <a:srgbClr val="FFFF00"/>
                </a:solidFill>
              </a:rPr>
              <a:t>proteins form channels in the membrane for molecules to pass through.</a:t>
            </a:r>
            <a:r>
              <a:rPr lang="en-IN" sz="1600" dirty="0"/>
              <a:t> </a:t>
            </a:r>
          </a:p>
          <a:p>
            <a:pPr algn="just">
              <a:buFont typeface="Wingdings" pitchFamily="2" charset="2"/>
              <a:buChar char="ü"/>
            </a:pPr>
            <a:r>
              <a:rPr lang="en-IN" sz="1600" dirty="0"/>
              <a:t>Some </a:t>
            </a:r>
            <a:r>
              <a:rPr lang="en-IN" sz="1600" dirty="0">
                <a:solidFill>
                  <a:srgbClr val="FFFF00"/>
                </a:solidFill>
              </a:rPr>
              <a:t>proteins channels are always open; others can be controlled. </a:t>
            </a:r>
          </a:p>
          <a:p>
            <a:pPr algn="just">
              <a:buFont typeface="Wingdings" pitchFamily="2" charset="2"/>
              <a:buChar char="ü"/>
            </a:pPr>
            <a:r>
              <a:rPr lang="en-IN" sz="1600" dirty="0"/>
              <a:t>Some protein channels are large, allowing a variety of molecules to cross. </a:t>
            </a:r>
          </a:p>
          <a:p>
            <a:pPr algn="just">
              <a:buFont typeface="Wingdings" pitchFamily="2" charset="2"/>
              <a:buChar char="ü"/>
            </a:pPr>
            <a:r>
              <a:rPr lang="en-IN" sz="1600" dirty="0"/>
              <a:t>The </a:t>
            </a:r>
            <a:r>
              <a:rPr lang="en-IN" sz="1600" b="1" dirty="0">
                <a:solidFill>
                  <a:srgbClr val="FFFF00"/>
                </a:solidFill>
              </a:rPr>
              <a:t>porins are proteins that form large pores in the outer membranes of the plastids, mitochondria and some bacteria</a:t>
            </a:r>
            <a:r>
              <a:rPr lang="en-IN" sz="1600" dirty="0"/>
              <a:t> allowing molecules up to the size of small proteins to pass through. </a:t>
            </a:r>
          </a:p>
        </p:txBody>
      </p:sp>
    </p:spTree>
    <p:extLst>
      <p:ext uri="{BB962C8B-B14F-4D97-AF65-F5344CB8AC3E}">
        <p14:creationId xmlns:p14="http://schemas.microsoft.com/office/powerpoint/2010/main" val="375946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 y="119255"/>
            <a:ext cx="8938591" cy="908034"/>
          </a:xfrm>
        </p:spPr>
        <p:txBody>
          <a:bodyPr>
            <a:normAutofit fontScale="90000"/>
          </a:bodyPr>
          <a:lstStyle/>
          <a:p>
            <a:r>
              <a:rPr lang="en-IN" sz="2000" b="1" dirty="0"/>
              <a:t>Figure An extracellular molecule bound to the transport protein; </a:t>
            </a:r>
            <a:br>
              <a:rPr lang="en-IN" sz="2000" b="1" dirty="0"/>
            </a:br>
            <a:r>
              <a:rPr lang="en-IN" sz="1800" b="1" dirty="0"/>
              <a:t>the transport protein then rotates and releases the molecule inside the cell, </a:t>
            </a:r>
            <a:br>
              <a:rPr lang="en-IN" sz="1800" b="1" dirty="0"/>
            </a:br>
            <a:r>
              <a:rPr lang="en-IN" sz="1800" b="1" dirty="0"/>
              <a:t>E.g., water channels – made up of eight different types of aquaporins. </a:t>
            </a:r>
            <a:endParaRPr lang="en-IN" sz="2000" b="1" dirty="0"/>
          </a:p>
        </p:txBody>
      </p:sp>
      <p:pic>
        <p:nvPicPr>
          <p:cNvPr id="7" name="Picture 6">
            <a:extLst>
              <a:ext uri="{FF2B5EF4-FFF2-40B4-BE49-F238E27FC236}">
                <a16:creationId xmlns:a16="http://schemas.microsoft.com/office/drawing/2014/main" id="{9A50D9BE-1326-844B-8092-52B0DC5536A8}"/>
              </a:ext>
            </a:extLst>
          </p:cNvPr>
          <p:cNvPicPr>
            <a:picLocks noChangeAspect="1"/>
          </p:cNvPicPr>
          <p:nvPr/>
        </p:nvPicPr>
        <p:blipFill>
          <a:blip r:embed="rId2"/>
          <a:stretch>
            <a:fillRect/>
          </a:stretch>
        </p:blipFill>
        <p:spPr>
          <a:xfrm>
            <a:off x="-3314" y="1041105"/>
            <a:ext cx="9144000" cy="4022553"/>
          </a:xfrm>
          <a:prstGeom prst="rect">
            <a:avLst/>
          </a:prstGeom>
        </p:spPr>
      </p:pic>
    </p:spTree>
    <p:extLst>
      <p:ext uri="{BB962C8B-B14F-4D97-AF65-F5344CB8AC3E}">
        <p14:creationId xmlns:p14="http://schemas.microsoft.com/office/powerpoint/2010/main" val="143254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91" y="-52195"/>
            <a:ext cx="8938591" cy="469168"/>
          </a:xfrm>
        </p:spPr>
        <p:txBody>
          <a:bodyPr>
            <a:normAutofit/>
          </a:bodyPr>
          <a:lstStyle/>
          <a:p>
            <a:r>
              <a:rPr lang="en-IN" sz="2000" b="1" dirty="0"/>
              <a:t>Passive symports and </a:t>
            </a:r>
            <a:r>
              <a:rPr lang="en-IN" sz="2000" b="1" dirty="0" err="1"/>
              <a:t>antiports</a:t>
            </a:r>
            <a:r>
              <a:rPr lang="en-IN" sz="2000" b="1" dirty="0"/>
              <a:t> </a:t>
            </a:r>
          </a:p>
        </p:txBody>
      </p:sp>
      <p:sp>
        <p:nvSpPr>
          <p:cNvPr id="3" name="Content Placeholder 2"/>
          <p:cNvSpPr>
            <a:spLocks noGrp="1"/>
          </p:cNvSpPr>
          <p:nvPr>
            <p:ph idx="1"/>
          </p:nvPr>
        </p:nvSpPr>
        <p:spPr>
          <a:xfrm>
            <a:off x="99391" y="346362"/>
            <a:ext cx="8938591" cy="1330038"/>
          </a:xfrm>
        </p:spPr>
        <p:txBody>
          <a:bodyPr>
            <a:noAutofit/>
          </a:bodyPr>
          <a:lstStyle/>
          <a:p>
            <a:pPr algn="just">
              <a:buFont typeface="Wingdings" pitchFamily="2" charset="2"/>
              <a:buChar char="ü"/>
            </a:pPr>
            <a:r>
              <a:rPr lang="en-IN" sz="1600" dirty="0"/>
              <a:t>Some carrier or transport proteins allow diffusion only if two types of molecules move together. </a:t>
            </a:r>
          </a:p>
          <a:p>
            <a:pPr algn="just">
              <a:buFont typeface="Wingdings" pitchFamily="2" charset="2"/>
              <a:buChar char="ü"/>
            </a:pPr>
            <a:r>
              <a:rPr lang="en-IN" sz="1600" dirty="0">
                <a:solidFill>
                  <a:srgbClr val="FFFF00"/>
                </a:solidFill>
              </a:rPr>
              <a:t>Both molecules cross the membrane in the same direction in a </a:t>
            </a:r>
            <a:r>
              <a:rPr lang="en-IN" sz="1600" b="1" dirty="0">
                <a:solidFill>
                  <a:srgbClr val="FFFF00"/>
                </a:solidFill>
              </a:rPr>
              <a:t>symport</a:t>
            </a:r>
          </a:p>
          <a:p>
            <a:pPr algn="just">
              <a:buFont typeface="Wingdings" pitchFamily="2" charset="2"/>
              <a:buChar char="ü"/>
            </a:pPr>
            <a:r>
              <a:rPr lang="en-IN" sz="1600" dirty="0">
                <a:solidFill>
                  <a:srgbClr val="FFFF00"/>
                </a:solidFill>
              </a:rPr>
              <a:t>Molecules move in opposite directions in an </a:t>
            </a:r>
            <a:r>
              <a:rPr lang="en-IN" sz="1600" b="1" dirty="0">
                <a:solidFill>
                  <a:srgbClr val="FFFF00"/>
                </a:solidFill>
              </a:rPr>
              <a:t>antiport. </a:t>
            </a:r>
          </a:p>
          <a:p>
            <a:pPr algn="just">
              <a:buFont typeface="Wingdings" pitchFamily="2" charset="2"/>
              <a:buChar char="ü"/>
            </a:pPr>
            <a:r>
              <a:rPr lang="en-IN" sz="1600" dirty="0">
                <a:solidFill>
                  <a:srgbClr val="FFFF00"/>
                </a:solidFill>
              </a:rPr>
              <a:t>Molecule moves across a membrane independent of other molecules in </a:t>
            </a:r>
            <a:r>
              <a:rPr lang="en-IN" sz="1600" b="1" dirty="0">
                <a:solidFill>
                  <a:srgbClr val="FFFF00"/>
                </a:solidFill>
              </a:rPr>
              <a:t>uniport. </a:t>
            </a:r>
          </a:p>
          <a:p>
            <a:pPr algn="just">
              <a:buFont typeface="Wingdings" pitchFamily="2" charset="2"/>
              <a:buChar char="ü"/>
            </a:pPr>
            <a:endParaRPr lang="en-IN" sz="1600" dirty="0"/>
          </a:p>
        </p:txBody>
      </p:sp>
      <p:pic>
        <p:nvPicPr>
          <p:cNvPr id="6" name="Picture 5">
            <a:extLst>
              <a:ext uri="{FF2B5EF4-FFF2-40B4-BE49-F238E27FC236}">
                <a16:creationId xmlns:a16="http://schemas.microsoft.com/office/drawing/2014/main" id="{C0E3FC9D-AC68-074D-B153-0E84F22AA591}"/>
              </a:ext>
            </a:extLst>
          </p:cNvPr>
          <p:cNvPicPr>
            <a:picLocks noChangeAspect="1"/>
          </p:cNvPicPr>
          <p:nvPr/>
        </p:nvPicPr>
        <p:blipFill>
          <a:blip r:embed="rId2"/>
          <a:stretch>
            <a:fillRect/>
          </a:stretch>
        </p:blipFill>
        <p:spPr>
          <a:xfrm>
            <a:off x="2085098" y="1676400"/>
            <a:ext cx="3514822" cy="4038600"/>
          </a:xfrm>
          <a:prstGeom prst="rect">
            <a:avLst/>
          </a:prstGeom>
        </p:spPr>
      </p:pic>
    </p:spTree>
    <p:extLst>
      <p:ext uri="{BB962C8B-B14F-4D97-AF65-F5344CB8AC3E}">
        <p14:creationId xmlns:p14="http://schemas.microsoft.com/office/powerpoint/2010/main" val="386389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5772</TotalTime>
  <Words>2184</Words>
  <Application>Microsoft Macintosh PowerPoint</Application>
  <PresentationFormat>On-screen Show (16:10)</PresentationFormat>
  <Paragraphs>341</Paragraphs>
  <Slides>35</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Calibri</vt:lpstr>
      <vt:lpstr>Arial</vt:lpstr>
      <vt:lpstr>Wingdings</vt:lpstr>
      <vt:lpstr>Average</vt:lpstr>
      <vt:lpstr>Bookman Old Style</vt:lpstr>
      <vt:lpstr>Simple Light</vt:lpstr>
      <vt:lpstr>Office Theme</vt:lpstr>
      <vt:lpstr>PowerPoint Presentation</vt:lpstr>
      <vt:lpstr>PowerPoint Presentation</vt:lpstr>
      <vt:lpstr>Transport in plants; an introduction</vt:lpstr>
      <vt:lpstr>PowerPoint Presentation</vt:lpstr>
      <vt:lpstr>Diffusion</vt:lpstr>
      <vt:lpstr>Factors affecting diffusion rate</vt:lpstr>
      <vt:lpstr>Facilitated Diffusion </vt:lpstr>
      <vt:lpstr>Figure An extracellular molecule bound to the transport protein;  the transport protein then rotates and releases the molecule inside the cell,  E.g., water channels – made up of eight different types of aquaporins. </vt:lpstr>
      <vt:lpstr>Passive symports and antiports </vt:lpstr>
      <vt:lpstr>Active Transport </vt:lpstr>
      <vt:lpstr>TABLE Comparison of Different Transport mechanism</vt:lpstr>
      <vt:lpstr>PowerPoint Presentation</vt:lpstr>
      <vt:lpstr>PowerPoint Presentation</vt:lpstr>
      <vt:lpstr>Cell Cycle</vt:lpstr>
      <vt:lpstr>PowerPoint Presentation</vt:lpstr>
      <vt:lpstr>PowerPoint Presentation</vt:lpstr>
      <vt:lpstr>Table: Stages of Mitosis/Mitotic division/Equational cell division</vt:lpstr>
      <vt:lpstr>PowerPoint Presentation</vt:lpstr>
      <vt:lpstr>PowerPoint Presentation</vt:lpstr>
      <vt:lpstr>Stages of Mitosis/Mitotic division/Equational cell division</vt:lpstr>
      <vt:lpstr>Significance of mitosis</vt:lpstr>
      <vt:lpstr>PowerPoint Presentation</vt:lpstr>
      <vt:lpstr>PowerPoint Presentation</vt:lpstr>
      <vt:lpstr>PowerPoint Presentation</vt:lpstr>
      <vt:lpstr>Table: Meiosis/Meiotic division/Reductional division</vt:lpstr>
      <vt:lpstr>Table: Meiosis/Meiotic division/Reductional division</vt:lpstr>
      <vt:lpstr>Table: Meiosis/Meiotic division/Reductional division</vt:lpstr>
      <vt:lpstr>Significance of meiosis</vt:lpstr>
      <vt:lpstr>PLANT PHYSIOLOGY </vt:lpstr>
      <vt:lpstr>PLANT PHYSIOLOGY </vt:lpstr>
      <vt:lpstr>Chapter Ends Here!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Microsoft Office User</cp:lastModifiedBy>
  <cp:revision>133</cp:revision>
  <dcterms:modified xsi:type="dcterms:W3CDTF">2021-10-05T05:56:55Z</dcterms:modified>
</cp:coreProperties>
</file>